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3.xml" ContentType="application/vnd.openxmlformats-officedocument.theme+xml"/>
  <Override PartName="/ppt/tags/tag65.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4.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5.xml" ContentType="application/vnd.openxmlformats-officedocument.theme+xml"/>
  <Override PartName="/ppt/tags/tag128.xml" ContentType="application/vnd.openxmlformats-officedocument.presentationml.tags+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6.xml" ContentType="application/vnd.openxmlformats-officedocument.theme+xml"/>
  <Override PartName="/ppt/tags/tag129.xml" ContentType="application/vnd.openxmlformats-officedocument.presentationml.tags+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7.xml" ContentType="application/vnd.openxmlformats-officedocument.theme+xml"/>
  <Override PartName="/ppt/tags/tag130.xml" ContentType="application/vnd.openxmlformats-officedocument.presentationml.tags+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theme/theme8.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theme/theme9.xml" ContentType="application/vnd.openxmlformats-officedocument.them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10.xml" ContentType="application/vnd.openxmlformats-officedocument.them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heme/theme11.xml" ContentType="application/vnd.openxmlformats-officedocument.theme+xml"/>
  <Override PartName="/ppt/tags/tag241.xml" ContentType="application/vnd.openxmlformats-officedocument.presentationml.tags+xml"/>
  <Override PartName="/ppt/notesSlides/notesSlide1.xml" ContentType="application/vnd.openxmlformats-officedocument.presentationml.notesSlide+xml"/>
  <Override PartName="/ppt/tags/tag242.xml" ContentType="application/vnd.openxmlformats-officedocument.presentationml.tags+xml"/>
  <Override PartName="/ppt/media/image37.jpg" ContentType="image/jpg"/>
  <Override PartName="/ppt/tags/tag243.xml" ContentType="application/vnd.openxmlformats-officedocument.presentationml.tags+xml"/>
  <Override PartName="/ppt/notesSlides/notesSlide2.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notesSlides/notesSlide3.xml" ContentType="application/vnd.openxmlformats-officedocument.presentationml.notesSlide+xml"/>
  <Override PartName="/ppt/tags/tag284.xml" ContentType="application/vnd.openxmlformats-officedocument.presentationml.tags+xml"/>
  <Override PartName="/ppt/tags/tag285.xml" ContentType="application/vnd.openxmlformats-officedocument.presentationml.tags+xml"/>
  <Override PartName="/ppt/notesSlides/notesSlide4.xml" ContentType="application/vnd.openxmlformats-officedocument.presentationml.notesSlide+xml"/>
  <Override PartName="/ppt/tags/tag286.xml" ContentType="application/vnd.openxmlformats-officedocument.presentationml.tags+xml"/>
  <Override PartName="/ppt/notesSlides/notesSlide5.xml" ContentType="application/vnd.openxmlformats-officedocument.presentationml.notesSlide+xml"/>
  <Override PartName="/ppt/tags/tag287.xml" ContentType="application/vnd.openxmlformats-officedocument.presentationml.tags+xml"/>
  <Override PartName="/ppt/notesSlides/notesSlide6.xml" ContentType="application/vnd.openxmlformats-officedocument.presentationml.notesSlide+xml"/>
  <Override PartName="/ppt/tags/tag288.xml" ContentType="application/vnd.openxmlformats-officedocument.presentationml.tags+xml"/>
  <Override PartName="/ppt/notesSlides/notesSlide7.xml" ContentType="application/vnd.openxmlformats-officedocument.presentationml.notesSlide+xml"/>
  <Override PartName="/ppt/tags/tag289.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17" r:id="rId2"/>
    <p:sldMasterId id="2147483848" r:id="rId3"/>
    <p:sldMasterId id="2147483893" r:id="rId4"/>
    <p:sldMasterId id="2147484017" r:id="rId5"/>
    <p:sldMasterId id="2147484041" r:id="rId6"/>
    <p:sldMasterId id="2147484053" r:id="rId7"/>
    <p:sldMasterId id="2147484065" r:id="rId8"/>
    <p:sldMasterId id="2147484086" r:id="rId9"/>
    <p:sldMasterId id="2147484198" r:id="rId10"/>
  </p:sldMasterIdLst>
  <p:notesMasterIdLst>
    <p:notesMasterId r:id="rId32"/>
  </p:notesMasterIdLst>
  <p:sldIdLst>
    <p:sldId id="7545" r:id="rId11"/>
    <p:sldId id="2147376994" r:id="rId12"/>
    <p:sldId id="258" r:id="rId13"/>
    <p:sldId id="2147376993" r:id="rId14"/>
    <p:sldId id="2147376979" r:id="rId15"/>
    <p:sldId id="2147376981" r:id="rId16"/>
    <p:sldId id="2147376984" r:id="rId17"/>
    <p:sldId id="7576" r:id="rId18"/>
    <p:sldId id="2147376980" r:id="rId19"/>
    <p:sldId id="2147376985" r:id="rId20"/>
    <p:sldId id="7564" r:id="rId21"/>
    <p:sldId id="2147376995" r:id="rId22"/>
    <p:sldId id="2147376986" r:id="rId23"/>
    <p:sldId id="2147376996" r:id="rId24"/>
    <p:sldId id="2147376999" r:id="rId25"/>
    <p:sldId id="2134807262" r:id="rId26"/>
    <p:sldId id="2147376997" r:id="rId27"/>
    <p:sldId id="2145707522" r:id="rId28"/>
    <p:sldId id="2145707532" r:id="rId29"/>
    <p:sldId id="2145707513" r:id="rId30"/>
    <p:sldId id="4098" r:id="rId31"/>
  </p:sldIdLst>
  <p:sldSz cx="12192000" cy="6858000"/>
  <p:notesSz cx="6858000" cy="9144000"/>
  <p:custDataLst>
    <p:tags r:id="rId33"/>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C8A9"/>
    <a:srgbClr val="87A238"/>
    <a:srgbClr val="E0E3D2"/>
    <a:srgbClr val="003E6D"/>
    <a:srgbClr val="63A995"/>
    <a:srgbClr val="3F6151"/>
    <a:srgbClr val="7B7C7B"/>
    <a:srgbClr val="E4E4E4"/>
    <a:srgbClr val="A1A1A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F132B0-BC87-4187-8154-C6008239210E}" type="datetimeFigureOut">
              <a:rPr lang="en-US" smtClean="0"/>
              <a:t>10/14/2022</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D6FA17-1FE6-46E1-BC9F-7D9E86B5F2E9}" type="slidenum">
              <a:rPr lang="en-US" smtClean="0"/>
              <a:t>‹N›</a:t>
            </a:fld>
            <a:endParaRPr lang="en-US"/>
          </a:p>
        </p:txBody>
      </p:sp>
    </p:spTree>
    <p:extLst>
      <p:ext uri="{BB962C8B-B14F-4D97-AF65-F5344CB8AC3E}">
        <p14:creationId xmlns:p14="http://schemas.microsoft.com/office/powerpoint/2010/main" val="3916705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A1F69D-C4D0-494A-820E-D6CEFF1052E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928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A1F69D-C4D0-494A-820E-D6CEFF1052E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363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A1F69D-C4D0-494A-820E-D6CEFF1052E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13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A1F69D-C4D0-494A-820E-D6CEFF1052E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838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5A1F69D-C4D0-494A-820E-D6CEFF1052E0}" type="slidenum">
              <a:rPr lang="it-IT" smtClean="0"/>
              <a:t>15</a:t>
            </a:fld>
            <a:endParaRPr lang="it-IT"/>
          </a:p>
        </p:txBody>
      </p:sp>
    </p:spTree>
    <p:extLst>
      <p:ext uri="{BB962C8B-B14F-4D97-AF65-F5344CB8AC3E}">
        <p14:creationId xmlns:p14="http://schemas.microsoft.com/office/powerpoint/2010/main" val="2178559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5A1F69D-C4D0-494A-820E-D6CEFF1052E0}" type="slidenum">
              <a:rPr lang="it-IT" smtClean="0"/>
              <a:t>16</a:t>
            </a:fld>
            <a:endParaRPr lang="it-IT"/>
          </a:p>
        </p:txBody>
      </p:sp>
    </p:spTree>
    <p:extLst>
      <p:ext uri="{BB962C8B-B14F-4D97-AF65-F5344CB8AC3E}">
        <p14:creationId xmlns:p14="http://schemas.microsoft.com/office/powerpoint/2010/main" val="239761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A1F69D-C4D0-494A-820E-D6CEFF1052E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570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A8E3F16-6E69-9942-9AD8-73437ECEED7A}" type="slidenum">
              <a:rPr kumimoji="0" lang="it-IT" sz="1300" b="0" i="0" u="none" strike="noStrike" kern="1200" cap="none" spc="0" normalizeH="0" baseline="0" noProof="0" smtClean="0">
                <a:ln>
                  <a:noFill/>
                </a:ln>
                <a:solidFill>
                  <a:prstClr val="black"/>
                </a:solidFill>
                <a:effectLst/>
                <a:uLnTx/>
                <a:uFillTx/>
                <a:latin typeface="Calibri" panose="020F0502020204030204"/>
                <a:ea typeface="+mn-ea"/>
                <a:cs typeface="+mn-cs"/>
                <a:sym typeface="+mn-lt"/>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it-IT" sz="1300" b="0" i="0" u="none" strike="noStrike" kern="1200" cap="none" spc="0" normalizeH="0" baseline="0" noProof="0">
              <a:ln>
                <a:noFill/>
              </a:ln>
              <a:solidFill>
                <a:prstClr val="black"/>
              </a:solidFill>
              <a:effectLst/>
              <a:uLnTx/>
              <a:uFillTx/>
              <a:latin typeface="Calibri" panose="020F0502020204030204"/>
              <a:ea typeface="+mn-ea"/>
              <a:cs typeface="+mn-cs"/>
              <a:sym typeface="+mn-lt"/>
            </a:endParaRPr>
          </a:p>
        </p:txBody>
      </p:sp>
    </p:spTree>
    <p:extLst>
      <p:ext uri="{BB962C8B-B14F-4D97-AF65-F5344CB8AC3E}">
        <p14:creationId xmlns:p14="http://schemas.microsoft.com/office/powerpoint/2010/main" val="3299364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oleObject" Target="../embeddings/oleObject3.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oleObject" Target="../embeddings/oleObject4.bin"/></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2.png"/><Relationship Id="rId2" Type="http://schemas.openxmlformats.org/officeDocument/2006/relationships/tags" Target="../tags/tag45.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embeddings/oleObject5.bin"/><Relationship Id="rId4"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2.png"/><Relationship Id="rId2" Type="http://schemas.openxmlformats.org/officeDocument/2006/relationships/tags" Target="../tags/tag47.xml"/><Relationship Id="rId1" Type="http://schemas.openxmlformats.org/officeDocument/2006/relationships/vmlDrawing" Target="../drawings/vmlDrawing6.vml"/><Relationship Id="rId6" Type="http://schemas.openxmlformats.org/officeDocument/2006/relationships/image" Target="../media/image11.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tags" Target="../tags/tag50.xml"/><Relationship Id="rId7" Type="http://schemas.openxmlformats.org/officeDocument/2006/relationships/image" Target="../media/image11.emf"/><Relationship Id="rId2" Type="http://schemas.openxmlformats.org/officeDocument/2006/relationships/tags" Target="../tags/tag49.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Master" Target="../slideMasters/slideMaster2.xml"/><Relationship Id="rId4" Type="http://schemas.openxmlformats.org/officeDocument/2006/relationships/tags" Target="../tags/tag51.xml"/><Relationship Id="rId9" Type="http://schemas.openxmlformats.org/officeDocument/2006/relationships/image" Target="../media/image2.png"/></Relationships>
</file>

<file path=ppt/slideLayouts/_rels/slideLayout11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53.xml"/><Relationship Id="rId7" Type="http://schemas.openxmlformats.org/officeDocument/2006/relationships/image" Target="../media/image11.emf"/><Relationship Id="rId2" Type="http://schemas.openxmlformats.org/officeDocument/2006/relationships/tags" Target="../tags/tag52.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slideMaster" Target="../slideMasters/slideMaster2.xml"/><Relationship Id="rId4" Type="http://schemas.openxmlformats.org/officeDocument/2006/relationships/tags" Target="../tags/tag54.xml"/><Relationship Id="rId9" Type="http://schemas.openxmlformats.org/officeDocument/2006/relationships/image" Target="../media/image2.png"/></Relationships>
</file>

<file path=ppt/slideLayouts/_rels/slideLayout11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tags" Target="../tags/tag56.xml"/><Relationship Id="rId7" Type="http://schemas.openxmlformats.org/officeDocument/2006/relationships/image" Target="../media/image11.emf"/><Relationship Id="rId2" Type="http://schemas.openxmlformats.org/officeDocument/2006/relationships/tags" Target="../tags/tag55.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Master" Target="../slideMasters/slideMaster2.xml"/><Relationship Id="rId4" Type="http://schemas.openxmlformats.org/officeDocument/2006/relationships/tags" Target="../tags/tag57.xml"/><Relationship Id="rId9" Type="http://schemas.openxmlformats.org/officeDocument/2006/relationships/image" Target="../media/image2.png"/></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2.png"/><Relationship Id="rId2" Type="http://schemas.openxmlformats.org/officeDocument/2006/relationships/tags" Target="../tags/tag58.xml"/><Relationship Id="rId1" Type="http://schemas.openxmlformats.org/officeDocument/2006/relationships/vmlDrawing" Target="../drawings/vmlDrawing10.vml"/><Relationship Id="rId6" Type="http://schemas.openxmlformats.org/officeDocument/2006/relationships/image" Target="../media/image11.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2.png"/><Relationship Id="rId2" Type="http://schemas.openxmlformats.org/officeDocument/2006/relationships/tags" Target="../tags/tag60.xml"/><Relationship Id="rId1" Type="http://schemas.openxmlformats.org/officeDocument/2006/relationships/vmlDrawing" Target="../drawings/vmlDrawing11.vml"/><Relationship Id="rId6" Type="http://schemas.openxmlformats.org/officeDocument/2006/relationships/image" Target="../media/image11.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2.png"/><Relationship Id="rId2" Type="http://schemas.openxmlformats.org/officeDocument/2006/relationships/tags" Target="../tags/tag62.xml"/><Relationship Id="rId1" Type="http://schemas.openxmlformats.org/officeDocument/2006/relationships/vmlDrawing" Target="../drawings/vmlDrawing12.vml"/><Relationship Id="rId6" Type="http://schemas.openxmlformats.org/officeDocument/2006/relationships/image" Target="../media/image11.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vmlDrawing" Target="../drawings/vmlDrawing13.vml"/><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oleObject" Target="../embeddings/oleObject13.bin"/></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slideMaster" Target="../slideMasters/slideMaster2.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8" Type="http://schemas.openxmlformats.org/officeDocument/2006/relationships/tags" Target="../tags/tag80.xml"/><Relationship Id="rId3" Type="http://schemas.openxmlformats.org/officeDocument/2006/relationships/tags" Target="../tags/tag75.xml"/><Relationship Id="rId7" Type="http://schemas.openxmlformats.org/officeDocument/2006/relationships/tags" Target="../tags/tag79.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slideMaster" Target="../slideMasters/slideMaster4.xml"/><Relationship Id="rId5" Type="http://schemas.openxmlformats.org/officeDocument/2006/relationships/tags" Target="../tags/tag77.xml"/><Relationship Id="rId10" Type="http://schemas.openxmlformats.org/officeDocument/2006/relationships/tags" Target="../tags/tag82.xml"/><Relationship Id="rId4" Type="http://schemas.openxmlformats.org/officeDocument/2006/relationships/tags" Target="../tags/tag76.xml"/><Relationship Id="rId9" Type="http://schemas.openxmlformats.org/officeDocument/2006/relationships/tags" Target="../tags/tag8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83.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8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85.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86.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8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image" Target="../media/image3.png"/></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92.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93.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94.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95.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96.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97.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98.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99.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100.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image" Target="../media/image3.png"/></Relationships>
</file>

<file path=ppt/slideLayouts/_rels/slideLayout21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image" Target="../media/image3.png"/></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10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3.pn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6.xml"/><Relationship Id="rId1" Type="http://schemas.openxmlformats.org/officeDocument/2006/relationships/vmlDrawing" Target="../drawings/vmlDrawing16.vml"/><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oleObject" Target="../embeddings/oleObject16.bin"/></Relationships>
</file>

<file path=ppt/slideLayouts/_rels/slideLayout26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7.xml"/><Relationship Id="rId1" Type="http://schemas.openxmlformats.org/officeDocument/2006/relationships/vmlDrawing" Target="../drawings/vmlDrawing17.vml"/><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oleObject" Target="../embeddings/oleObject17.bin"/></Relationships>
</file>

<file path=ppt/slideLayouts/_rels/slideLayout268.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2.png"/><Relationship Id="rId2" Type="http://schemas.openxmlformats.org/officeDocument/2006/relationships/tags" Target="../tags/tag108.xml"/><Relationship Id="rId1" Type="http://schemas.openxmlformats.org/officeDocument/2006/relationships/vmlDrawing" Target="../drawings/vmlDrawing18.vml"/><Relationship Id="rId6" Type="http://schemas.openxmlformats.org/officeDocument/2006/relationships/image" Target="../media/image11.emf"/><Relationship Id="rId5" Type="http://schemas.openxmlformats.org/officeDocument/2006/relationships/oleObject" Target="../embeddings/oleObject18.bin"/><Relationship Id="rId4"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2.png"/><Relationship Id="rId2" Type="http://schemas.openxmlformats.org/officeDocument/2006/relationships/tags" Target="../tags/tag110.xml"/><Relationship Id="rId1" Type="http://schemas.openxmlformats.org/officeDocument/2006/relationships/vmlDrawing" Target="../drawings/vmlDrawing19.vml"/><Relationship Id="rId6" Type="http://schemas.openxmlformats.org/officeDocument/2006/relationships/image" Target="../media/image11.emf"/><Relationship Id="rId5" Type="http://schemas.openxmlformats.org/officeDocument/2006/relationships/oleObject" Target="../embeddings/oleObject19.bin"/><Relationship Id="rId4"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3.png"/></Relationships>
</file>

<file path=ppt/slideLayouts/_rels/slideLayout27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tags" Target="../tags/tag113.xml"/><Relationship Id="rId7" Type="http://schemas.openxmlformats.org/officeDocument/2006/relationships/image" Target="../media/image11.emf"/><Relationship Id="rId2" Type="http://schemas.openxmlformats.org/officeDocument/2006/relationships/tags" Target="../tags/tag112.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slideMaster" Target="../slideMasters/slideMaster4.xml"/><Relationship Id="rId4" Type="http://schemas.openxmlformats.org/officeDocument/2006/relationships/tags" Target="../tags/tag114.xml"/><Relationship Id="rId9" Type="http://schemas.openxmlformats.org/officeDocument/2006/relationships/image" Target="../media/image2.png"/></Relationships>
</file>

<file path=ppt/slideLayouts/_rels/slideLayout27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116.xml"/><Relationship Id="rId7" Type="http://schemas.openxmlformats.org/officeDocument/2006/relationships/image" Target="../media/image11.emf"/><Relationship Id="rId2" Type="http://schemas.openxmlformats.org/officeDocument/2006/relationships/tags" Target="../tags/tag115.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slideMaster" Target="../slideMasters/slideMaster4.xml"/><Relationship Id="rId4" Type="http://schemas.openxmlformats.org/officeDocument/2006/relationships/tags" Target="../tags/tag117.xml"/><Relationship Id="rId9" Type="http://schemas.openxmlformats.org/officeDocument/2006/relationships/image" Target="../media/image2.png"/></Relationships>
</file>

<file path=ppt/slideLayouts/_rels/slideLayout27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tags" Target="../tags/tag119.xml"/><Relationship Id="rId7" Type="http://schemas.openxmlformats.org/officeDocument/2006/relationships/image" Target="../media/image11.emf"/><Relationship Id="rId2" Type="http://schemas.openxmlformats.org/officeDocument/2006/relationships/tags" Target="../tags/tag118.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slideMaster" Target="../slideMasters/slideMaster4.xml"/><Relationship Id="rId4" Type="http://schemas.openxmlformats.org/officeDocument/2006/relationships/tags" Target="../tags/tag120.xml"/><Relationship Id="rId9" Type="http://schemas.openxmlformats.org/officeDocument/2006/relationships/image" Target="../media/image2.png"/></Relationships>
</file>

<file path=ppt/slideLayouts/_rels/slideLayout273.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vmlDrawing" Target="../drawings/vmlDrawing23.vml"/><Relationship Id="rId6" Type="http://schemas.openxmlformats.org/officeDocument/2006/relationships/image" Target="../media/image11.emf"/><Relationship Id="rId5" Type="http://schemas.openxmlformats.org/officeDocument/2006/relationships/oleObject" Target="../embeddings/oleObject23.bin"/><Relationship Id="rId4"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image" Target="../media/image2.png"/><Relationship Id="rId2" Type="http://schemas.openxmlformats.org/officeDocument/2006/relationships/tags" Target="../tags/tag123.xml"/><Relationship Id="rId1" Type="http://schemas.openxmlformats.org/officeDocument/2006/relationships/vmlDrawing" Target="../drawings/vmlDrawing24.vml"/><Relationship Id="rId6" Type="http://schemas.openxmlformats.org/officeDocument/2006/relationships/image" Target="../media/image11.emf"/><Relationship Id="rId5" Type="http://schemas.openxmlformats.org/officeDocument/2006/relationships/oleObject" Target="../embeddings/oleObject24.bin"/><Relationship Id="rId4"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3" Type="http://schemas.openxmlformats.org/officeDocument/2006/relationships/tags" Target="../tags/tag126.xml"/><Relationship Id="rId7" Type="http://schemas.openxmlformats.org/officeDocument/2006/relationships/image" Target="../media/image2.png"/><Relationship Id="rId2" Type="http://schemas.openxmlformats.org/officeDocument/2006/relationships/tags" Target="../tags/tag125.xml"/><Relationship Id="rId1" Type="http://schemas.openxmlformats.org/officeDocument/2006/relationships/vmlDrawing" Target="../drawings/vmlDrawing25.vml"/><Relationship Id="rId6" Type="http://schemas.openxmlformats.org/officeDocument/2006/relationships/image" Target="../media/image11.emf"/><Relationship Id="rId5" Type="http://schemas.openxmlformats.org/officeDocument/2006/relationships/oleObject" Target="../embeddings/oleObject25.bin"/><Relationship Id="rId4"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7.xml"/><Relationship Id="rId1" Type="http://schemas.openxmlformats.org/officeDocument/2006/relationships/vmlDrawing" Target="../drawings/vmlDrawing26.vml"/><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oleObject" Target="../embeddings/oleObject26.bin"/></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1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33.xml"/><Relationship Id="rId1" Type="http://schemas.openxmlformats.org/officeDocument/2006/relationships/vmlDrawing" Target="../drawings/vmlDrawing31.vml"/><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oleObject" Target="../embeddings/oleObject31.bin"/></Relationships>
</file>

<file path=ppt/slideLayouts/_rels/slideLayout31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34.xml"/><Relationship Id="rId1" Type="http://schemas.openxmlformats.org/officeDocument/2006/relationships/vmlDrawing" Target="../drawings/vmlDrawing32.vml"/><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oleObject" Target="../embeddings/oleObject32.bin"/></Relationships>
</file>

<file path=ppt/slideLayouts/_rels/slideLayout315.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2.png"/><Relationship Id="rId2" Type="http://schemas.openxmlformats.org/officeDocument/2006/relationships/tags" Target="../tags/tag135.xml"/><Relationship Id="rId1" Type="http://schemas.openxmlformats.org/officeDocument/2006/relationships/vmlDrawing" Target="../drawings/vmlDrawing33.vml"/><Relationship Id="rId6" Type="http://schemas.openxmlformats.org/officeDocument/2006/relationships/image" Target="../media/image11.emf"/><Relationship Id="rId5" Type="http://schemas.openxmlformats.org/officeDocument/2006/relationships/oleObject" Target="../embeddings/oleObject33.bin"/><Relationship Id="rId4" Type="http://schemas.openxmlformats.org/officeDocument/2006/relationships/slideMaster" Target="../slideMasters/slideMaster8.xml"/></Relationships>
</file>

<file path=ppt/slideLayouts/_rels/slideLayout316.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image" Target="../media/image2.png"/><Relationship Id="rId2" Type="http://schemas.openxmlformats.org/officeDocument/2006/relationships/tags" Target="../tags/tag137.xml"/><Relationship Id="rId1" Type="http://schemas.openxmlformats.org/officeDocument/2006/relationships/vmlDrawing" Target="../drawings/vmlDrawing34.vml"/><Relationship Id="rId6" Type="http://schemas.openxmlformats.org/officeDocument/2006/relationships/image" Target="../media/image11.emf"/><Relationship Id="rId5" Type="http://schemas.openxmlformats.org/officeDocument/2006/relationships/oleObject" Target="../embeddings/oleObject34.bin"/><Relationship Id="rId4" Type="http://schemas.openxmlformats.org/officeDocument/2006/relationships/slideMaster" Target="../slideMasters/slideMaster8.xml"/></Relationships>
</file>

<file path=ppt/slideLayouts/_rels/slideLayout31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tags" Target="../tags/tag140.xml"/><Relationship Id="rId7" Type="http://schemas.openxmlformats.org/officeDocument/2006/relationships/image" Target="../media/image11.emf"/><Relationship Id="rId2" Type="http://schemas.openxmlformats.org/officeDocument/2006/relationships/tags" Target="../tags/tag139.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slideMaster" Target="../slideMasters/slideMaster8.xml"/><Relationship Id="rId4" Type="http://schemas.openxmlformats.org/officeDocument/2006/relationships/tags" Target="../tags/tag141.xml"/><Relationship Id="rId9" Type="http://schemas.openxmlformats.org/officeDocument/2006/relationships/image" Target="../media/image2.png"/></Relationships>
</file>

<file path=ppt/slideLayouts/_rels/slideLayout31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143.xml"/><Relationship Id="rId7" Type="http://schemas.openxmlformats.org/officeDocument/2006/relationships/image" Target="../media/image11.emf"/><Relationship Id="rId2" Type="http://schemas.openxmlformats.org/officeDocument/2006/relationships/tags" Target="../tags/tag142.xml"/><Relationship Id="rId1" Type="http://schemas.openxmlformats.org/officeDocument/2006/relationships/vmlDrawing" Target="../drawings/vmlDrawing36.vml"/><Relationship Id="rId6" Type="http://schemas.openxmlformats.org/officeDocument/2006/relationships/oleObject" Target="../embeddings/oleObject36.bin"/><Relationship Id="rId5" Type="http://schemas.openxmlformats.org/officeDocument/2006/relationships/slideMaster" Target="../slideMasters/slideMaster8.xml"/><Relationship Id="rId4" Type="http://schemas.openxmlformats.org/officeDocument/2006/relationships/tags" Target="../tags/tag144.xml"/><Relationship Id="rId9" Type="http://schemas.openxmlformats.org/officeDocument/2006/relationships/image" Target="../media/image2.png"/></Relationships>
</file>

<file path=ppt/slideLayouts/_rels/slideLayout31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tags" Target="../tags/tag146.xml"/><Relationship Id="rId7" Type="http://schemas.openxmlformats.org/officeDocument/2006/relationships/image" Target="../media/image11.emf"/><Relationship Id="rId2" Type="http://schemas.openxmlformats.org/officeDocument/2006/relationships/tags" Target="../tags/tag145.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slideMaster" Target="../slideMasters/slideMaster8.xml"/><Relationship Id="rId4" Type="http://schemas.openxmlformats.org/officeDocument/2006/relationships/tags" Target="../tags/tag147.xml"/><Relationship Id="rId9"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image" Target="../media/image2.png"/><Relationship Id="rId2" Type="http://schemas.openxmlformats.org/officeDocument/2006/relationships/tags" Target="../tags/tag148.xml"/><Relationship Id="rId1" Type="http://schemas.openxmlformats.org/officeDocument/2006/relationships/vmlDrawing" Target="../drawings/vmlDrawing38.vml"/><Relationship Id="rId6" Type="http://schemas.openxmlformats.org/officeDocument/2006/relationships/image" Target="../media/image11.emf"/><Relationship Id="rId5" Type="http://schemas.openxmlformats.org/officeDocument/2006/relationships/oleObject" Target="../embeddings/oleObject38.bin"/><Relationship Id="rId4" Type="http://schemas.openxmlformats.org/officeDocument/2006/relationships/slideMaster" Target="../slideMasters/slideMaster8.xml"/></Relationships>
</file>

<file path=ppt/slideLayouts/_rels/slideLayout321.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image" Target="../media/image2.png"/><Relationship Id="rId2" Type="http://schemas.openxmlformats.org/officeDocument/2006/relationships/tags" Target="../tags/tag150.xml"/><Relationship Id="rId1" Type="http://schemas.openxmlformats.org/officeDocument/2006/relationships/vmlDrawing" Target="../drawings/vmlDrawing39.vml"/><Relationship Id="rId6" Type="http://schemas.openxmlformats.org/officeDocument/2006/relationships/image" Target="../media/image11.emf"/><Relationship Id="rId5" Type="http://schemas.openxmlformats.org/officeDocument/2006/relationships/oleObject" Target="../embeddings/oleObject39.bin"/><Relationship Id="rId4" Type="http://schemas.openxmlformats.org/officeDocument/2006/relationships/slideMaster" Target="../slideMasters/slideMaster8.xml"/></Relationships>
</file>

<file path=ppt/slideLayouts/_rels/slideLayout322.xml.rels><?xml version="1.0" encoding="UTF-8" standalone="yes"?>
<Relationships xmlns="http://schemas.openxmlformats.org/package/2006/relationships"><Relationship Id="rId3" Type="http://schemas.openxmlformats.org/officeDocument/2006/relationships/tags" Target="../tags/tag153.xml"/><Relationship Id="rId7" Type="http://schemas.openxmlformats.org/officeDocument/2006/relationships/image" Target="../media/image2.png"/><Relationship Id="rId2" Type="http://schemas.openxmlformats.org/officeDocument/2006/relationships/tags" Target="../tags/tag152.xml"/><Relationship Id="rId1" Type="http://schemas.openxmlformats.org/officeDocument/2006/relationships/vmlDrawing" Target="../drawings/vmlDrawing40.vml"/><Relationship Id="rId6" Type="http://schemas.openxmlformats.org/officeDocument/2006/relationships/image" Target="../media/image11.emf"/><Relationship Id="rId5" Type="http://schemas.openxmlformats.org/officeDocument/2006/relationships/oleObject" Target="../embeddings/oleObject40.bin"/><Relationship Id="rId4" Type="http://schemas.openxmlformats.org/officeDocument/2006/relationships/slideMaster" Target="../slideMasters/slideMaster8.xml"/></Relationships>
</file>

<file path=ppt/slideLayouts/_rels/slideLayout32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54.xml"/><Relationship Id="rId1" Type="http://schemas.openxmlformats.org/officeDocument/2006/relationships/vmlDrawing" Target="../drawings/vmlDrawing41.vml"/><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oleObject" Target="../embeddings/oleObject41.bin"/></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29.xml.rels><?xml version="1.0" encoding="UTF-8" standalone="yes"?>
<Relationships xmlns="http://schemas.openxmlformats.org/package/2006/relationships"><Relationship Id="rId8" Type="http://schemas.openxmlformats.org/officeDocument/2006/relationships/tags" Target="../tags/tag169.xml"/><Relationship Id="rId3" Type="http://schemas.openxmlformats.org/officeDocument/2006/relationships/tags" Target="../tags/tag164.xml"/><Relationship Id="rId7" Type="http://schemas.openxmlformats.org/officeDocument/2006/relationships/tags" Target="../tags/tag168.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slideMaster" Target="../slideMasters/slideMaster9.xml"/><Relationship Id="rId5" Type="http://schemas.openxmlformats.org/officeDocument/2006/relationships/tags" Target="../tags/tag166.xml"/><Relationship Id="rId10" Type="http://schemas.openxmlformats.org/officeDocument/2006/relationships/tags" Target="../tags/tag171.xml"/><Relationship Id="rId4" Type="http://schemas.openxmlformats.org/officeDocument/2006/relationships/tags" Target="../tags/tag165.xml"/><Relationship Id="rId9" Type="http://schemas.openxmlformats.org/officeDocument/2006/relationships/tags" Target="../tags/tag17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9.xml"/><Relationship Id="rId1" Type="http://schemas.openxmlformats.org/officeDocument/2006/relationships/tags" Target="../tags/tag172.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9.xml"/><Relationship Id="rId1" Type="http://schemas.openxmlformats.org/officeDocument/2006/relationships/tags" Target="../tags/tag173.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9.xml"/><Relationship Id="rId1" Type="http://schemas.openxmlformats.org/officeDocument/2006/relationships/tags" Target="../tags/tag174.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9.xml"/><Relationship Id="rId1" Type="http://schemas.openxmlformats.org/officeDocument/2006/relationships/tags" Target="../tags/tag175.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9.xml"/><Relationship Id="rId1" Type="http://schemas.openxmlformats.org/officeDocument/2006/relationships/tags" Target="../tags/tag176.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3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78.xml"/><Relationship Id="rId1" Type="http://schemas.openxmlformats.org/officeDocument/2006/relationships/tags" Target="../tags/tag177.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4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80.xml"/><Relationship Id="rId1" Type="http://schemas.openxmlformats.org/officeDocument/2006/relationships/tags" Target="../tags/tag179.xml"/><Relationship Id="rId4" Type="http://schemas.openxmlformats.org/officeDocument/2006/relationships/image" Target="../media/image3.png"/></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9.xml"/><Relationship Id="rId1" Type="http://schemas.openxmlformats.org/officeDocument/2006/relationships/tags" Target="../tags/tag181.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9.xml"/><Relationship Id="rId1" Type="http://schemas.openxmlformats.org/officeDocument/2006/relationships/tags" Target="../tags/tag182.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9.xml"/><Relationship Id="rId1" Type="http://schemas.openxmlformats.org/officeDocument/2006/relationships/tags" Target="../tags/tag183.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9.xml"/><Relationship Id="rId1" Type="http://schemas.openxmlformats.org/officeDocument/2006/relationships/tags" Target="../tags/tag184.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9.xml"/><Relationship Id="rId1" Type="http://schemas.openxmlformats.org/officeDocument/2006/relationships/tags" Target="../tags/tag185.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9.xml"/><Relationship Id="rId1" Type="http://schemas.openxmlformats.org/officeDocument/2006/relationships/tags" Target="../tags/tag186.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9.xml"/><Relationship Id="rId1" Type="http://schemas.openxmlformats.org/officeDocument/2006/relationships/tags" Target="../tags/tag187.xml"/></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9.xml"/><Relationship Id="rId1" Type="http://schemas.openxmlformats.org/officeDocument/2006/relationships/tags" Target="../tags/tag188.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9.xml"/><Relationship Id="rId1" Type="http://schemas.openxmlformats.org/officeDocument/2006/relationships/tags" Target="../tags/tag189.xml"/></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37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91.xml"/><Relationship Id="rId1" Type="http://schemas.openxmlformats.org/officeDocument/2006/relationships/tags" Target="../tags/tag190.xml"/><Relationship Id="rId4" Type="http://schemas.openxmlformats.org/officeDocument/2006/relationships/image" Target="../media/image3.png"/></Relationships>
</file>

<file path=ppt/slideLayouts/_rels/slideLayout37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93.xml"/><Relationship Id="rId1" Type="http://schemas.openxmlformats.org/officeDocument/2006/relationships/tags" Target="../tags/tag192.xml"/><Relationship Id="rId4" Type="http://schemas.openxmlformats.org/officeDocument/2006/relationships/image" Target="../media/image3.png"/></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9.xml"/><Relationship Id="rId1" Type="http://schemas.openxmlformats.org/officeDocument/2006/relationships/tags" Target="../tags/tag19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2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2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95.xml"/><Relationship Id="rId1" Type="http://schemas.openxmlformats.org/officeDocument/2006/relationships/vmlDrawing" Target="../drawings/vmlDrawing43.vml"/><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oleObject" Target="../embeddings/oleObject43.bin"/></Relationships>
</file>

<file path=ppt/slideLayouts/_rels/slideLayout42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96.xml"/><Relationship Id="rId1" Type="http://schemas.openxmlformats.org/officeDocument/2006/relationships/vmlDrawing" Target="../drawings/vmlDrawing44.vml"/><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oleObject" Target="../embeddings/oleObject44.bin"/></Relationships>
</file>

<file path=ppt/slideLayouts/_rels/slideLayout428.xml.rels><?xml version="1.0" encoding="UTF-8" standalone="yes"?>
<Relationships xmlns="http://schemas.openxmlformats.org/package/2006/relationships"><Relationship Id="rId3" Type="http://schemas.openxmlformats.org/officeDocument/2006/relationships/tags" Target="../tags/tag198.xml"/><Relationship Id="rId7" Type="http://schemas.openxmlformats.org/officeDocument/2006/relationships/image" Target="../media/image2.png"/><Relationship Id="rId2" Type="http://schemas.openxmlformats.org/officeDocument/2006/relationships/tags" Target="../tags/tag197.xml"/><Relationship Id="rId1" Type="http://schemas.openxmlformats.org/officeDocument/2006/relationships/vmlDrawing" Target="../drawings/vmlDrawing45.vml"/><Relationship Id="rId6" Type="http://schemas.openxmlformats.org/officeDocument/2006/relationships/image" Target="../media/image11.emf"/><Relationship Id="rId5" Type="http://schemas.openxmlformats.org/officeDocument/2006/relationships/oleObject" Target="../embeddings/oleObject45.bin"/><Relationship Id="rId4" Type="http://schemas.openxmlformats.org/officeDocument/2006/relationships/slideMaster" Target="../slideMasters/slideMaster9.xml"/></Relationships>
</file>

<file path=ppt/slideLayouts/_rels/slideLayout429.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image" Target="../media/image2.png"/><Relationship Id="rId2" Type="http://schemas.openxmlformats.org/officeDocument/2006/relationships/tags" Target="../tags/tag199.xml"/><Relationship Id="rId1" Type="http://schemas.openxmlformats.org/officeDocument/2006/relationships/vmlDrawing" Target="../drawings/vmlDrawing46.vml"/><Relationship Id="rId6" Type="http://schemas.openxmlformats.org/officeDocument/2006/relationships/image" Target="../media/image11.emf"/><Relationship Id="rId5" Type="http://schemas.openxmlformats.org/officeDocument/2006/relationships/oleObject" Target="../embeddings/oleObject46.bin"/><Relationship Id="rId4"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43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tags" Target="../tags/tag202.xml"/><Relationship Id="rId7" Type="http://schemas.openxmlformats.org/officeDocument/2006/relationships/image" Target="../media/image11.emf"/><Relationship Id="rId2" Type="http://schemas.openxmlformats.org/officeDocument/2006/relationships/tags" Target="../tags/tag201.xml"/><Relationship Id="rId1" Type="http://schemas.openxmlformats.org/officeDocument/2006/relationships/vmlDrawing" Target="../drawings/vmlDrawing47.vml"/><Relationship Id="rId6" Type="http://schemas.openxmlformats.org/officeDocument/2006/relationships/oleObject" Target="../embeddings/oleObject47.bin"/><Relationship Id="rId5" Type="http://schemas.openxmlformats.org/officeDocument/2006/relationships/slideMaster" Target="../slideMasters/slideMaster9.xml"/><Relationship Id="rId4" Type="http://schemas.openxmlformats.org/officeDocument/2006/relationships/tags" Target="../tags/tag203.xml"/><Relationship Id="rId9" Type="http://schemas.openxmlformats.org/officeDocument/2006/relationships/image" Target="../media/image2.png"/></Relationships>
</file>

<file path=ppt/slideLayouts/_rels/slideLayout43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205.xml"/><Relationship Id="rId7" Type="http://schemas.openxmlformats.org/officeDocument/2006/relationships/image" Target="../media/image11.emf"/><Relationship Id="rId2" Type="http://schemas.openxmlformats.org/officeDocument/2006/relationships/tags" Target="../tags/tag204.xml"/><Relationship Id="rId1" Type="http://schemas.openxmlformats.org/officeDocument/2006/relationships/vmlDrawing" Target="../drawings/vmlDrawing48.vml"/><Relationship Id="rId6" Type="http://schemas.openxmlformats.org/officeDocument/2006/relationships/oleObject" Target="../embeddings/oleObject48.bin"/><Relationship Id="rId5" Type="http://schemas.openxmlformats.org/officeDocument/2006/relationships/slideMaster" Target="../slideMasters/slideMaster9.xml"/><Relationship Id="rId4" Type="http://schemas.openxmlformats.org/officeDocument/2006/relationships/tags" Target="../tags/tag206.xml"/><Relationship Id="rId9" Type="http://schemas.openxmlformats.org/officeDocument/2006/relationships/image" Target="../media/image2.png"/></Relationships>
</file>

<file path=ppt/slideLayouts/_rels/slideLayout43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tags" Target="../tags/tag208.xml"/><Relationship Id="rId7" Type="http://schemas.openxmlformats.org/officeDocument/2006/relationships/image" Target="../media/image11.emf"/><Relationship Id="rId2" Type="http://schemas.openxmlformats.org/officeDocument/2006/relationships/tags" Target="../tags/tag207.xml"/><Relationship Id="rId1" Type="http://schemas.openxmlformats.org/officeDocument/2006/relationships/vmlDrawing" Target="../drawings/vmlDrawing49.vml"/><Relationship Id="rId6" Type="http://schemas.openxmlformats.org/officeDocument/2006/relationships/oleObject" Target="../embeddings/oleObject49.bin"/><Relationship Id="rId5" Type="http://schemas.openxmlformats.org/officeDocument/2006/relationships/slideMaster" Target="../slideMasters/slideMaster9.xml"/><Relationship Id="rId4" Type="http://schemas.openxmlformats.org/officeDocument/2006/relationships/tags" Target="../tags/tag209.xml"/><Relationship Id="rId9" Type="http://schemas.openxmlformats.org/officeDocument/2006/relationships/image" Target="../media/image2.png"/></Relationships>
</file>

<file path=ppt/slideLayouts/_rels/slideLayout433.xml.rels><?xml version="1.0" encoding="UTF-8" standalone="yes"?>
<Relationships xmlns="http://schemas.openxmlformats.org/package/2006/relationships"><Relationship Id="rId3" Type="http://schemas.openxmlformats.org/officeDocument/2006/relationships/tags" Target="../tags/tag211.xml"/><Relationship Id="rId7" Type="http://schemas.openxmlformats.org/officeDocument/2006/relationships/image" Target="../media/image2.png"/><Relationship Id="rId2" Type="http://schemas.openxmlformats.org/officeDocument/2006/relationships/tags" Target="../tags/tag210.xml"/><Relationship Id="rId1" Type="http://schemas.openxmlformats.org/officeDocument/2006/relationships/vmlDrawing" Target="../drawings/vmlDrawing50.vml"/><Relationship Id="rId6" Type="http://schemas.openxmlformats.org/officeDocument/2006/relationships/image" Target="../media/image11.emf"/><Relationship Id="rId5" Type="http://schemas.openxmlformats.org/officeDocument/2006/relationships/oleObject" Target="../embeddings/oleObject50.bin"/><Relationship Id="rId4" Type="http://schemas.openxmlformats.org/officeDocument/2006/relationships/slideMaster" Target="../slideMasters/slideMaster9.xml"/></Relationships>
</file>

<file path=ppt/slideLayouts/_rels/slideLayout434.xml.rels><?xml version="1.0" encoding="UTF-8" standalone="yes"?>
<Relationships xmlns="http://schemas.openxmlformats.org/package/2006/relationships"><Relationship Id="rId3" Type="http://schemas.openxmlformats.org/officeDocument/2006/relationships/tags" Target="../tags/tag213.xml"/><Relationship Id="rId7" Type="http://schemas.openxmlformats.org/officeDocument/2006/relationships/image" Target="../media/image2.png"/><Relationship Id="rId2" Type="http://schemas.openxmlformats.org/officeDocument/2006/relationships/tags" Target="../tags/tag212.xml"/><Relationship Id="rId1" Type="http://schemas.openxmlformats.org/officeDocument/2006/relationships/vmlDrawing" Target="../drawings/vmlDrawing51.vml"/><Relationship Id="rId6" Type="http://schemas.openxmlformats.org/officeDocument/2006/relationships/image" Target="../media/image11.emf"/><Relationship Id="rId5" Type="http://schemas.openxmlformats.org/officeDocument/2006/relationships/oleObject" Target="../embeddings/oleObject51.bin"/><Relationship Id="rId4" Type="http://schemas.openxmlformats.org/officeDocument/2006/relationships/slideMaster" Target="../slideMasters/slideMaster9.xml"/></Relationships>
</file>

<file path=ppt/slideLayouts/_rels/slideLayout435.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2.png"/><Relationship Id="rId2" Type="http://schemas.openxmlformats.org/officeDocument/2006/relationships/tags" Target="../tags/tag214.xml"/><Relationship Id="rId1" Type="http://schemas.openxmlformats.org/officeDocument/2006/relationships/vmlDrawing" Target="../drawings/vmlDrawing52.vml"/><Relationship Id="rId6" Type="http://schemas.openxmlformats.org/officeDocument/2006/relationships/image" Target="../media/image11.emf"/><Relationship Id="rId5" Type="http://schemas.openxmlformats.org/officeDocument/2006/relationships/oleObject" Target="../embeddings/oleObject52.bin"/><Relationship Id="rId4" Type="http://schemas.openxmlformats.org/officeDocument/2006/relationships/slideMaster" Target="../slideMasters/slideMaster9.xml"/></Relationships>
</file>

<file path=ppt/slideLayouts/_rels/slideLayout43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216.xml"/><Relationship Id="rId1" Type="http://schemas.openxmlformats.org/officeDocument/2006/relationships/vmlDrawing" Target="../drawings/vmlDrawing53.vml"/><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oleObject" Target="../embeddings/oleObject53.bin"/></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19.xml"/><Relationship Id="rId1" Type="http://schemas.openxmlformats.org/officeDocument/2006/relationships/vmlDrawing" Target="../drawings/vmlDrawing55.vml"/><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oleObject" Target="../embeddings/oleObject55.bin"/></Relationships>
</file>

<file path=ppt/slideLayouts/_rels/slideLayout44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20.xml"/><Relationship Id="rId1" Type="http://schemas.openxmlformats.org/officeDocument/2006/relationships/vmlDrawing" Target="../drawings/vmlDrawing56.vml"/><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oleObject" Target="../embeddings/oleObject56.bin"/></Relationships>
</file>

<file path=ppt/slideLayouts/_rels/slideLayout442.xml.rels><?xml version="1.0" encoding="UTF-8" standalone="yes"?>
<Relationships xmlns="http://schemas.openxmlformats.org/package/2006/relationships"><Relationship Id="rId3" Type="http://schemas.openxmlformats.org/officeDocument/2006/relationships/tags" Target="../tags/tag222.xml"/><Relationship Id="rId7" Type="http://schemas.openxmlformats.org/officeDocument/2006/relationships/image" Target="../media/image2.png"/><Relationship Id="rId2" Type="http://schemas.openxmlformats.org/officeDocument/2006/relationships/tags" Target="../tags/tag221.xml"/><Relationship Id="rId1" Type="http://schemas.openxmlformats.org/officeDocument/2006/relationships/vmlDrawing" Target="../drawings/vmlDrawing57.vml"/><Relationship Id="rId6" Type="http://schemas.openxmlformats.org/officeDocument/2006/relationships/image" Target="../media/image11.emf"/><Relationship Id="rId5" Type="http://schemas.openxmlformats.org/officeDocument/2006/relationships/oleObject" Target="../embeddings/oleObject57.bin"/><Relationship Id="rId4" Type="http://schemas.openxmlformats.org/officeDocument/2006/relationships/slideMaster" Target="../slideMasters/slideMaster10.xml"/></Relationships>
</file>

<file path=ppt/slideLayouts/_rels/slideLayout443.xml.rels><?xml version="1.0" encoding="UTF-8" standalone="yes"?>
<Relationships xmlns="http://schemas.openxmlformats.org/package/2006/relationships"><Relationship Id="rId3" Type="http://schemas.openxmlformats.org/officeDocument/2006/relationships/tags" Target="../tags/tag224.xml"/><Relationship Id="rId7" Type="http://schemas.openxmlformats.org/officeDocument/2006/relationships/image" Target="../media/image2.png"/><Relationship Id="rId2" Type="http://schemas.openxmlformats.org/officeDocument/2006/relationships/tags" Target="../tags/tag223.xml"/><Relationship Id="rId1" Type="http://schemas.openxmlformats.org/officeDocument/2006/relationships/vmlDrawing" Target="../drawings/vmlDrawing58.vml"/><Relationship Id="rId6" Type="http://schemas.openxmlformats.org/officeDocument/2006/relationships/image" Target="../media/image11.emf"/><Relationship Id="rId5" Type="http://schemas.openxmlformats.org/officeDocument/2006/relationships/oleObject" Target="../embeddings/oleObject58.bin"/><Relationship Id="rId4" Type="http://schemas.openxmlformats.org/officeDocument/2006/relationships/slideMaster" Target="../slideMasters/slideMaster10.xml"/></Relationships>
</file>

<file path=ppt/slideLayouts/_rels/slideLayout44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tags" Target="../tags/tag226.xml"/><Relationship Id="rId7" Type="http://schemas.openxmlformats.org/officeDocument/2006/relationships/image" Target="../media/image11.emf"/><Relationship Id="rId2" Type="http://schemas.openxmlformats.org/officeDocument/2006/relationships/tags" Target="../tags/tag225.xml"/><Relationship Id="rId1" Type="http://schemas.openxmlformats.org/officeDocument/2006/relationships/vmlDrawing" Target="../drawings/vmlDrawing59.vml"/><Relationship Id="rId6" Type="http://schemas.openxmlformats.org/officeDocument/2006/relationships/oleObject" Target="../embeddings/oleObject59.bin"/><Relationship Id="rId5" Type="http://schemas.openxmlformats.org/officeDocument/2006/relationships/slideMaster" Target="../slideMasters/slideMaster10.xml"/><Relationship Id="rId4" Type="http://schemas.openxmlformats.org/officeDocument/2006/relationships/tags" Target="../tags/tag227.xml"/><Relationship Id="rId9" Type="http://schemas.openxmlformats.org/officeDocument/2006/relationships/image" Target="../media/image2.png"/></Relationships>
</file>

<file path=ppt/slideLayouts/_rels/slideLayout44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229.xml"/><Relationship Id="rId7" Type="http://schemas.openxmlformats.org/officeDocument/2006/relationships/image" Target="../media/image11.emf"/><Relationship Id="rId2" Type="http://schemas.openxmlformats.org/officeDocument/2006/relationships/tags" Target="../tags/tag228.xml"/><Relationship Id="rId1" Type="http://schemas.openxmlformats.org/officeDocument/2006/relationships/vmlDrawing" Target="../drawings/vmlDrawing60.vml"/><Relationship Id="rId6" Type="http://schemas.openxmlformats.org/officeDocument/2006/relationships/oleObject" Target="../embeddings/oleObject60.bin"/><Relationship Id="rId5" Type="http://schemas.openxmlformats.org/officeDocument/2006/relationships/slideMaster" Target="../slideMasters/slideMaster10.xml"/><Relationship Id="rId4" Type="http://schemas.openxmlformats.org/officeDocument/2006/relationships/tags" Target="../tags/tag230.xml"/><Relationship Id="rId9" Type="http://schemas.openxmlformats.org/officeDocument/2006/relationships/image" Target="../media/image2.png"/></Relationships>
</file>

<file path=ppt/slideLayouts/_rels/slideLayout44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tags" Target="../tags/tag232.xml"/><Relationship Id="rId7" Type="http://schemas.openxmlformats.org/officeDocument/2006/relationships/image" Target="../media/image11.emf"/><Relationship Id="rId2" Type="http://schemas.openxmlformats.org/officeDocument/2006/relationships/tags" Target="../tags/tag231.xml"/><Relationship Id="rId1" Type="http://schemas.openxmlformats.org/officeDocument/2006/relationships/vmlDrawing" Target="../drawings/vmlDrawing61.vml"/><Relationship Id="rId6" Type="http://schemas.openxmlformats.org/officeDocument/2006/relationships/oleObject" Target="../embeddings/oleObject61.bin"/><Relationship Id="rId5" Type="http://schemas.openxmlformats.org/officeDocument/2006/relationships/slideMaster" Target="../slideMasters/slideMaster10.xml"/><Relationship Id="rId4" Type="http://schemas.openxmlformats.org/officeDocument/2006/relationships/tags" Target="../tags/tag233.xml"/><Relationship Id="rId9" Type="http://schemas.openxmlformats.org/officeDocument/2006/relationships/image" Target="../media/image2.png"/></Relationships>
</file>

<file path=ppt/slideLayouts/_rels/slideLayout447.xml.rels><?xml version="1.0" encoding="UTF-8" standalone="yes"?>
<Relationships xmlns="http://schemas.openxmlformats.org/package/2006/relationships"><Relationship Id="rId3" Type="http://schemas.openxmlformats.org/officeDocument/2006/relationships/tags" Target="../tags/tag235.xml"/><Relationship Id="rId7" Type="http://schemas.openxmlformats.org/officeDocument/2006/relationships/image" Target="../media/image2.png"/><Relationship Id="rId2" Type="http://schemas.openxmlformats.org/officeDocument/2006/relationships/tags" Target="../tags/tag234.xml"/><Relationship Id="rId1" Type="http://schemas.openxmlformats.org/officeDocument/2006/relationships/vmlDrawing" Target="../drawings/vmlDrawing62.vml"/><Relationship Id="rId6" Type="http://schemas.openxmlformats.org/officeDocument/2006/relationships/image" Target="../media/image11.emf"/><Relationship Id="rId5" Type="http://schemas.openxmlformats.org/officeDocument/2006/relationships/oleObject" Target="../embeddings/oleObject62.bin"/><Relationship Id="rId4" Type="http://schemas.openxmlformats.org/officeDocument/2006/relationships/slideMaster" Target="../slideMasters/slideMaster10.xml"/></Relationships>
</file>

<file path=ppt/slideLayouts/_rels/slideLayout448.xml.rels><?xml version="1.0" encoding="UTF-8" standalone="yes"?>
<Relationships xmlns="http://schemas.openxmlformats.org/package/2006/relationships"><Relationship Id="rId3" Type="http://schemas.openxmlformats.org/officeDocument/2006/relationships/tags" Target="../tags/tag237.xml"/><Relationship Id="rId7" Type="http://schemas.openxmlformats.org/officeDocument/2006/relationships/image" Target="../media/image2.png"/><Relationship Id="rId2" Type="http://schemas.openxmlformats.org/officeDocument/2006/relationships/tags" Target="../tags/tag236.xml"/><Relationship Id="rId1" Type="http://schemas.openxmlformats.org/officeDocument/2006/relationships/vmlDrawing" Target="../drawings/vmlDrawing63.vml"/><Relationship Id="rId6" Type="http://schemas.openxmlformats.org/officeDocument/2006/relationships/image" Target="../media/image11.emf"/><Relationship Id="rId5" Type="http://schemas.openxmlformats.org/officeDocument/2006/relationships/oleObject" Target="../embeddings/oleObject63.bin"/><Relationship Id="rId4" Type="http://schemas.openxmlformats.org/officeDocument/2006/relationships/slideMaster" Target="../slideMasters/slideMaster10.xml"/></Relationships>
</file>

<file path=ppt/slideLayouts/_rels/slideLayout449.xml.rels><?xml version="1.0" encoding="UTF-8" standalone="yes"?>
<Relationships xmlns="http://schemas.openxmlformats.org/package/2006/relationships"><Relationship Id="rId3" Type="http://schemas.openxmlformats.org/officeDocument/2006/relationships/tags" Target="../tags/tag239.xml"/><Relationship Id="rId7" Type="http://schemas.openxmlformats.org/officeDocument/2006/relationships/image" Target="../media/image2.png"/><Relationship Id="rId2" Type="http://schemas.openxmlformats.org/officeDocument/2006/relationships/tags" Target="../tags/tag238.xml"/><Relationship Id="rId1" Type="http://schemas.openxmlformats.org/officeDocument/2006/relationships/vmlDrawing" Target="../drawings/vmlDrawing64.vml"/><Relationship Id="rId6" Type="http://schemas.openxmlformats.org/officeDocument/2006/relationships/image" Target="../media/image11.emf"/><Relationship Id="rId5" Type="http://schemas.openxmlformats.org/officeDocument/2006/relationships/oleObject" Target="../embeddings/oleObject64.bin"/><Relationship Id="rId4"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40.xml"/><Relationship Id="rId1" Type="http://schemas.openxmlformats.org/officeDocument/2006/relationships/vmlDrawing" Target="../drawings/vmlDrawing65.vml"/><Relationship Id="rId6" Type="http://schemas.openxmlformats.org/officeDocument/2006/relationships/image" Target="../media/image2.png"/><Relationship Id="rId5" Type="http://schemas.openxmlformats.org/officeDocument/2006/relationships/image" Target="../media/image11.emf"/><Relationship Id="rId4" Type="http://schemas.openxmlformats.org/officeDocument/2006/relationships/oleObject" Target="../embeddings/oleObject65.bin"/></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8" name="Immagine 7">
            <a:extLst>
              <a:ext uri="{FF2B5EF4-FFF2-40B4-BE49-F238E27FC236}">
                <a16:creationId xmlns:a16="http://schemas.microsoft.com/office/drawing/2014/main" id="{6CD0B10C-4461-4F0E-B299-07807136763B}"/>
              </a:ext>
            </a:extLst>
          </p:cNvPr>
          <p:cNvPicPr>
            <a:picLocks noChangeAspect="1"/>
          </p:cNvPicPr>
          <p:nvPr userDrawn="1"/>
        </p:nvPicPr>
        <p:blipFill>
          <a:blip r:embed="rId2"/>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dirty="0"/>
              <a:t>Titolo al massimo di tre righe</a:t>
            </a:r>
          </a:p>
        </p:txBody>
      </p:sp>
      <p:sp>
        <p:nvSpPr>
          <p:cNvPr id="18" name="Titolo 1">
            <a:extLst>
              <a:ext uri="{FF2B5EF4-FFF2-40B4-BE49-F238E27FC236}">
                <a16:creationId xmlns:a16="http://schemas.microsoft.com/office/drawing/2014/main" id="{EBF4D2A5-A57B-4A37-81C4-C406936CFBA2}"/>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dirty="0">
                <a:latin typeface="Arial" panose="020B0604020202020204" pitchFamily="34" charset="0"/>
                <a:cs typeface="Arial" panose="020B0604020202020204" pitchFamily="34" charset="0"/>
              </a:rPr>
              <a:t>Cassa Depositi e Prestiti</a:t>
            </a:r>
            <a:br>
              <a:rPr lang="it-IT" sz="1600" dirty="0">
                <a:latin typeface="Arial" panose="020B0604020202020204" pitchFamily="34" charset="0"/>
                <a:cs typeface="Arial" panose="020B0604020202020204" pitchFamily="34" charset="0"/>
              </a:rPr>
            </a:br>
            <a:r>
              <a:rPr lang="it-IT" sz="1600" dirty="0">
                <a:latin typeface="Arial" panose="020B0604020202020204" pitchFamily="34" charset="0"/>
                <a:cs typeface="Arial" panose="020B0604020202020204" pitchFamily="34" charset="0"/>
              </a:rPr>
              <a:t>Investiamo nel domani</a:t>
            </a:r>
          </a:p>
        </p:txBody>
      </p:sp>
    </p:spTree>
    <p:extLst>
      <p:ext uri="{BB962C8B-B14F-4D97-AF65-F5344CB8AC3E}">
        <p14:creationId xmlns:p14="http://schemas.microsoft.com/office/powerpoint/2010/main" val="3244903081"/>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 vuota con titolo e not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it-IT" dirty="0"/>
              <a:t>Titolo</a:t>
            </a: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9"/>
            <a:ext cx="705472"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6"/>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pic>
        <p:nvPicPr>
          <p:cNvPr id="9" name="Immagine 8">
            <a:extLst>
              <a:ext uri="{FF2B5EF4-FFF2-40B4-BE49-F238E27FC236}">
                <a16:creationId xmlns:a16="http://schemas.microsoft.com/office/drawing/2014/main" id="{A58B2446-EEEB-CF44-887E-EC335483CF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8" y="6260729"/>
            <a:ext cx="520421" cy="288128"/>
          </a:xfrm>
          <a:prstGeom prst="rect">
            <a:avLst/>
          </a:prstGeom>
        </p:spPr>
      </p:pic>
      <p:sp>
        <p:nvSpPr>
          <p:cNvPr id="7" name="Segnaposto testo 4">
            <a:extLst>
              <a:ext uri="{FF2B5EF4-FFF2-40B4-BE49-F238E27FC236}">
                <a16:creationId xmlns:a16="http://schemas.microsoft.com/office/drawing/2014/main" id="{ABC64952-EDDF-5A4F-A5CC-7AFDE2A35D82}"/>
              </a:ext>
            </a:extLst>
          </p:cNvPr>
          <p:cNvSpPr>
            <a:spLocks noGrp="1"/>
          </p:cNvSpPr>
          <p:nvPr>
            <p:ph type="body" sz="quarter" idx="14"/>
          </p:nvPr>
        </p:nvSpPr>
        <p:spPr>
          <a:xfrm>
            <a:off x="1367849" y="6297859"/>
            <a:ext cx="9569095" cy="244916"/>
          </a:xfrm>
        </p:spPr>
        <p:txBody>
          <a:bodyPr anchor="ctr">
            <a:noAutofit/>
          </a:bodyPr>
          <a:lstStyle>
            <a:lvl1pPr>
              <a:lnSpc>
                <a:spcPct val="100000"/>
              </a:lnSpc>
              <a:spcBef>
                <a:spcPts val="267"/>
              </a:spcBef>
              <a:buNone/>
              <a:defRPr sz="1067"/>
            </a:lvl1pPr>
          </a:lstStyle>
          <a:p>
            <a:endParaRPr lang="it-IT" dirty="0"/>
          </a:p>
        </p:txBody>
      </p:sp>
    </p:spTree>
    <p:extLst>
      <p:ext uri="{BB962C8B-B14F-4D97-AF65-F5344CB8AC3E}">
        <p14:creationId xmlns:p14="http://schemas.microsoft.com/office/powerpoint/2010/main" val="3528653204"/>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Un blocco di testo e immagini laterali con masche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7" name="Segnaposto immagine 16">
            <a:extLst>
              <a:ext uri="{FF2B5EF4-FFF2-40B4-BE49-F238E27FC236}">
                <a16:creationId xmlns:a16="http://schemas.microsoft.com/office/drawing/2014/main" id="{9692DDA0-5812-C042-8713-ECEBD4783F77}"/>
              </a:ext>
            </a:extLst>
          </p:cNvPr>
          <p:cNvSpPr>
            <a:spLocks noGrp="1"/>
          </p:cNvSpPr>
          <p:nvPr>
            <p:ph type="pic" sz="quarter" idx="23"/>
          </p:nvPr>
        </p:nvSpPr>
        <p:spPr>
          <a:xfrm>
            <a:off x="334434" y="1860705"/>
            <a:ext cx="11552769" cy="3319865"/>
          </a:xfrm>
          <a:custGeom>
            <a:avLst/>
            <a:gdLst>
              <a:gd name="connsiteX0" fmla="*/ 7445831 w 8664577"/>
              <a:gd name="connsiteY0" fmla="*/ 1271950 h 2489899"/>
              <a:gd name="connsiteX1" fmla="*/ 8664577 w 8664577"/>
              <a:gd name="connsiteY1" fmla="*/ 1271950 h 2489899"/>
              <a:gd name="connsiteX2" fmla="*/ 8664577 w 8664577"/>
              <a:gd name="connsiteY2" fmla="*/ 2489899 h 2489899"/>
              <a:gd name="connsiteX3" fmla="*/ 7445831 w 8664577"/>
              <a:gd name="connsiteY3" fmla="*/ 2489899 h 2489899"/>
              <a:gd name="connsiteX4" fmla="*/ 0 w 8664577"/>
              <a:gd name="connsiteY4" fmla="*/ 1271950 h 2489899"/>
              <a:gd name="connsiteX5" fmla="*/ 1218746 w 8664577"/>
              <a:gd name="connsiteY5" fmla="*/ 1271950 h 2489899"/>
              <a:gd name="connsiteX6" fmla="*/ 1218746 w 8664577"/>
              <a:gd name="connsiteY6" fmla="*/ 2489899 h 2489899"/>
              <a:gd name="connsiteX7" fmla="*/ 0 w 8664577"/>
              <a:gd name="connsiteY7" fmla="*/ 2489899 h 2489899"/>
              <a:gd name="connsiteX8" fmla="*/ 7445831 w 8664577"/>
              <a:gd name="connsiteY8" fmla="*/ 0 h 2489899"/>
              <a:gd name="connsiteX9" fmla="*/ 8664577 w 8664577"/>
              <a:gd name="connsiteY9" fmla="*/ 0 h 2489899"/>
              <a:gd name="connsiteX10" fmla="*/ 8664577 w 8664577"/>
              <a:gd name="connsiteY10" fmla="*/ 1217949 h 2489899"/>
              <a:gd name="connsiteX11" fmla="*/ 7445831 w 8664577"/>
              <a:gd name="connsiteY11" fmla="*/ 1217949 h 2489899"/>
              <a:gd name="connsiteX12" fmla="*/ 2525487 w 8664577"/>
              <a:gd name="connsiteY12" fmla="*/ 0 h 2489899"/>
              <a:gd name="connsiteX13" fmla="*/ 3744233 w 8664577"/>
              <a:gd name="connsiteY13" fmla="*/ 0 h 2489899"/>
              <a:gd name="connsiteX14" fmla="*/ 3744233 w 8664577"/>
              <a:gd name="connsiteY14" fmla="*/ 1217949 h 2489899"/>
              <a:gd name="connsiteX15" fmla="*/ 2525487 w 8664577"/>
              <a:gd name="connsiteY15" fmla="*/ 1217949 h 2489899"/>
              <a:gd name="connsiteX16" fmla="*/ 1262742 w 8664577"/>
              <a:gd name="connsiteY16" fmla="*/ 0 h 2489899"/>
              <a:gd name="connsiteX17" fmla="*/ 2470604 w 8664577"/>
              <a:gd name="connsiteY17" fmla="*/ 0 h 2489899"/>
              <a:gd name="connsiteX18" fmla="*/ 2470604 w 8664577"/>
              <a:gd name="connsiteY18" fmla="*/ 1271950 h 2489899"/>
              <a:gd name="connsiteX19" fmla="*/ 3744233 w 8664577"/>
              <a:gd name="connsiteY19" fmla="*/ 1271950 h 2489899"/>
              <a:gd name="connsiteX20" fmla="*/ 3744233 w 8664577"/>
              <a:gd name="connsiteY20" fmla="*/ 2489899 h 2489899"/>
              <a:gd name="connsiteX21" fmla="*/ 2470604 w 8664577"/>
              <a:gd name="connsiteY21" fmla="*/ 2489899 h 2489899"/>
              <a:gd name="connsiteX22" fmla="*/ 2098971 w 8664577"/>
              <a:gd name="connsiteY22" fmla="*/ 2489899 h 2489899"/>
              <a:gd name="connsiteX23" fmla="*/ 1262742 w 8664577"/>
              <a:gd name="connsiteY23" fmla="*/ 2489899 h 2489899"/>
              <a:gd name="connsiteX24" fmla="*/ 1262742 w 8664577"/>
              <a:gd name="connsiteY24" fmla="*/ 1427416 h 2489899"/>
              <a:gd name="connsiteX25" fmla="*/ 1262742 w 8664577"/>
              <a:gd name="connsiteY25" fmla="*/ 1271950 h 2489899"/>
              <a:gd name="connsiteX26" fmla="*/ 0 w 8664577"/>
              <a:gd name="connsiteY26" fmla="*/ 0 h 2489899"/>
              <a:gd name="connsiteX27" fmla="*/ 1218746 w 8664577"/>
              <a:gd name="connsiteY27" fmla="*/ 0 h 2489899"/>
              <a:gd name="connsiteX28" fmla="*/ 1218746 w 8664577"/>
              <a:gd name="connsiteY28" fmla="*/ 1217949 h 2489899"/>
              <a:gd name="connsiteX29" fmla="*/ 0 w 8664577"/>
              <a:gd name="connsiteY29" fmla="*/ 1217949 h 248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664577" h="2489899">
                <a:moveTo>
                  <a:pt x="7445831" y="1271950"/>
                </a:moveTo>
                <a:lnTo>
                  <a:pt x="8664577" y="1271950"/>
                </a:lnTo>
                <a:lnTo>
                  <a:pt x="8664577" y="2489899"/>
                </a:lnTo>
                <a:lnTo>
                  <a:pt x="7445831" y="2489899"/>
                </a:lnTo>
                <a:close/>
                <a:moveTo>
                  <a:pt x="0" y="1271950"/>
                </a:moveTo>
                <a:lnTo>
                  <a:pt x="1218746" y="1271950"/>
                </a:lnTo>
                <a:lnTo>
                  <a:pt x="1218746" y="2489899"/>
                </a:lnTo>
                <a:lnTo>
                  <a:pt x="0" y="2489899"/>
                </a:lnTo>
                <a:close/>
                <a:moveTo>
                  <a:pt x="7445831" y="0"/>
                </a:moveTo>
                <a:lnTo>
                  <a:pt x="8664577" y="0"/>
                </a:lnTo>
                <a:lnTo>
                  <a:pt x="8664577" y="1217949"/>
                </a:lnTo>
                <a:lnTo>
                  <a:pt x="7445831" y="1217949"/>
                </a:lnTo>
                <a:close/>
                <a:moveTo>
                  <a:pt x="2525487" y="0"/>
                </a:moveTo>
                <a:lnTo>
                  <a:pt x="3744233" y="0"/>
                </a:lnTo>
                <a:lnTo>
                  <a:pt x="3744233" y="1217949"/>
                </a:lnTo>
                <a:lnTo>
                  <a:pt x="2525487" y="1217949"/>
                </a:lnTo>
                <a:close/>
                <a:moveTo>
                  <a:pt x="1262742" y="0"/>
                </a:moveTo>
                <a:lnTo>
                  <a:pt x="2470604" y="0"/>
                </a:lnTo>
                <a:lnTo>
                  <a:pt x="2470604" y="1271950"/>
                </a:lnTo>
                <a:lnTo>
                  <a:pt x="3744233" y="1271950"/>
                </a:lnTo>
                <a:lnTo>
                  <a:pt x="3744233" y="2489899"/>
                </a:lnTo>
                <a:lnTo>
                  <a:pt x="2470604" y="2489899"/>
                </a:lnTo>
                <a:lnTo>
                  <a:pt x="2098971" y="2489899"/>
                </a:lnTo>
                <a:lnTo>
                  <a:pt x="1262742" y="2489899"/>
                </a:lnTo>
                <a:lnTo>
                  <a:pt x="1262742" y="1427416"/>
                </a:lnTo>
                <a:lnTo>
                  <a:pt x="1262742" y="1271950"/>
                </a:lnTo>
                <a:close/>
                <a:moveTo>
                  <a:pt x="0" y="0"/>
                </a:moveTo>
                <a:lnTo>
                  <a:pt x="1218746" y="0"/>
                </a:lnTo>
                <a:lnTo>
                  <a:pt x="1218746" y="1217949"/>
                </a:lnTo>
                <a:lnTo>
                  <a:pt x="0" y="1217949"/>
                </a:lnTo>
                <a:close/>
              </a:path>
            </a:pathLst>
          </a:custGeom>
          <a:solidFill>
            <a:srgbClr val="C7C7C7"/>
          </a:solidFill>
        </p:spPr>
        <p:txBody>
          <a:bodyPr wrap="square" anchor="ctr">
            <a:noAutofit/>
          </a:bodyPr>
          <a:lstStyle>
            <a:lvl1pPr algn="ctr">
              <a:defRPr sz="1867"/>
            </a:lvl1pPr>
          </a:lstStyle>
          <a:p>
            <a:endParaRPr lang="it-IT" dirty="0"/>
          </a:p>
        </p:txBody>
      </p:sp>
      <p:sp>
        <p:nvSpPr>
          <p:cNvPr id="12"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2F24755B-BFF2-1C49-B9A6-547A4CF222FF}"/>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305318442"/>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Slide vuota con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90" name="Picture Placeholder 2">
            <a:extLst>
              <a:ext uri="{FF2B5EF4-FFF2-40B4-BE49-F238E27FC236}">
                <a16:creationId xmlns:a16="http://schemas.microsoft.com/office/drawing/2014/main" id="{7E91B887-B268-0946-906F-35E38422A808}"/>
              </a:ext>
            </a:extLst>
          </p:cNvPr>
          <p:cNvSpPr>
            <a:spLocks noGrp="1"/>
          </p:cNvSpPr>
          <p:nvPr>
            <p:ph type="pic" sz="quarter" idx="10"/>
          </p:nvPr>
        </p:nvSpPr>
        <p:spPr>
          <a:xfrm>
            <a:off x="0" y="1459448"/>
            <a:ext cx="12192000" cy="3391595"/>
          </a:xfrm>
          <a:solidFill>
            <a:srgbClr val="C7C7C7"/>
          </a:solidFill>
        </p:spPr>
        <p:txBody>
          <a:bodyPr vert="horz" lIns="91440" tIns="45720" rIns="91440" bIns="45720" rtlCol="0" anchor="ctr">
            <a:noAutofit/>
          </a:bodyPr>
          <a:lstStyle>
            <a:lvl1pPr algn="ctr">
              <a:defRPr lang="en-US" sz="1867"/>
            </a:lvl1pPr>
          </a:lstStyle>
          <a:p>
            <a:pPr marL="228594" lvl="0" indent="-228594"/>
            <a:endParaRPr lang="en-US" dirty="0"/>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4E95E9EE-BAEB-6D4C-AC3C-4884AC7C5097}"/>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084826032"/>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Slide con testo e mix immagini">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B7E8A00-2654-C44A-B5E1-F9DDA8E610A4}"/>
              </a:ext>
            </a:extLst>
          </p:cNvPr>
          <p:cNvSpPr>
            <a:spLocks noGrp="1" noChangeAspect="1"/>
          </p:cNvSpPr>
          <p:nvPr>
            <p:ph type="body" idx="14" hasCustomPrompt="1"/>
          </p:nvPr>
        </p:nvSpPr>
        <p:spPr>
          <a:xfrm>
            <a:off x="334434" y="357718"/>
            <a:ext cx="5950252"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7" name="Title 1">
            <a:extLst>
              <a:ext uri="{FF2B5EF4-FFF2-40B4-BE49-F238E27FC236}">
                <a16:creationId xmlns:a16="http://schemas.microsoft.com/office/drawing/2014/main" id="{578E0776-A3CD-F64E-83CE-D66D270267EB}"/>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pic>
        <p:nvPicPr>
          <p:cNvPr id="9" name="Immagine 8">
            <a:extLst>
              <a:ext uri="{FF2B5EF4-FFF2-40B4-BE49-F238E27FC236}">
                <a16:creationId xmlns:a16="http://schemas.microsoft.com/office/drawing/2014/main" id="{2924AAA6-A811-D84D-BD20-19B17F0668E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0" name="Segnaposto testo 5">
            <a:extLst>
              <a:ext uri="{FF2B5EF4-FFF2-40B4-BE49-F238E27FC236}">
                <a16:creationId xmlns:a16="http://schemas.microsoft.com/office/drawing/2014/main" id="{ED183C6B-9B5E-4F42-868C-43209E557E78}"/>
              </a:ext>
            </a:extLst>
          </p:cNvPr>
          <p:cNvSpPr>
            <a:spLocks noGrp="1"/>
          </p:cNvSpPr>
          <p:nvPr>
            <p:ph type="body" sz="quarter" idx="16" hasCustomPrompt="1"/>
          </p:nvPr>
        </p:nvSpPr>
        <p:spPr>
          <a:xfrm>
            <a:off x="334434" y="798483"/>
            <a:ext cx="5950252"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6" name="Picture Placeholder 1">
            <a:extLst>
              <a:ext uri="{FF2B5EF4-FFF2-40B4-BE49-F238E27FC236}">
                <a16:creationId xmlns:a16="http://schemas.microsoft.com/office/drawing/2014/main" id="{0A033E37-34BF-2C41-B8E4-29BD7EFC0AA3}"/>
              </a:ext>
            </a:extLst>
          </p:cNvPr>
          <p:cNvSpPr>
            <a:spLocks noGrp="1"/>
          </p:cNvSpPr>
          <p:nvPr>
            <p:ph type="pic" sz="quarter" idx="25"/>
          </p:nvPr>
        </p:nvSpPr>
        <p:spPr>
          <a:xfrm>
            <a:off x="9973733" y="1"/>
            <a:ext cx="2218267" cy="3129087"/>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dirty="0"/>
          </a:p>
        </p:txBody>
      </p:sp>
      <p:sp>
        <p:nvSpPr>
          <p:cNvPr id="17" name="Picture Placeholder 2">
            <a:extLst>
              <a:ext uri="{FF2B5EF4-FFF2-40B4-BE49-F238E27FC236}">
                <a16:creationId xmlns:a16="http://schemas.microsoft.com/office/drawing/2014/main" id="{83AF8C01-B611-774A-B670-0768A0981A2D}"/>
              </a:ext>
            </a:extLst>
          </p:cNvPr>
          <p:cNvSpPr>
            <a:spLocks noGrp="1"/>
          </p:cNvSpPr>
          <p:nvPr>
            <p:ph type="pic" sz="quarter" idx="26"/>
          </p:nvPr>
        </p:nvSpPr>
        <p:spPr>
          <a:xfrm>
            <a:off x="9973733" y="3189079"/>
            <a:ext cx="2218267" cy="2799124"/>
          </a:xfrm>
          <a:solidFill>
            <a:srgbClr val="C7C7C7"/>
          </a:solidFill>
        </p:spPr>
        <p:txBody>
          <a:bodyPr anchor="ctr">
            <a:noAutofit/>
          </a:bodyPr>
          <a:lstStyle>
            <a:lvl1pPr algn="ctr">
              <a:defRPr sz="1867"/>
            </a:lvl1pPr>
          </a:lstStyle>
          <a:p>
            <a:endParaRPr lang="it-IT" dirty="0"/>
          </a:p>
        </p:txBody>
      </p:sp>
      <p:sp>
        <p:nvSpPr>
          <p:cNvPr id="21" name="Picture Placeholder 1">
            <a:extLst>
              <a:ext uri="{FF2B5EF4-FFF2-40B4-BE49-F238E27FC236}">
                <a16:creationId xmlns:a16="http://schemas.microsoft.com/office/drawing/2014/main" id="{9E1854A6-CC09-3140-9091-98D7CF8DC823}"/>
              </a:ext>
            </a:extLst>
          </p:cNvPr>
          <p:cNvSpPr>
            <a:spLocks noGrp="1"/>
          </p:cNvSpPr>
          <p:nvPr>
            <p:ph type="pic" sz="quarter" idx="27"/>
          </p:nvPr>
        </p:nvSpPr>
        <p:spPr>
          <a:xfrm>
            <a:off x="7354134" y="1"/>
            <a:ext cx="2559487" cy="2227748"/>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dirty="0"/>
          </a:p>
        </p:txBody>
      </p:sp>
      <p:sp>
        <p:nvSpPr>
          <p:cNvPr id="22" name="Picture Placeholder 1">
            <a:extLst>
              <a:ext uri="{FF2B5EF4-FFF2-40B4-BE49-F238E27FC236}">
                <a16:creationId xmlns:a16="http://schemas.microsoft.com/office/drawing/2014/main" id="{FCE545E3-3BC2-4D4F-992B-91AB96BDC5B9}"/>
              </a:ext>
            </a:extLst>
          </p:cNvPr>
          <p:cNvSpPr>
            <a:spLocks noGrp="1"/>
          </p:cNvSpPr>
          <p:nvPr>
            <p:ph type="pic" sz="quarter" idx="28"/>
          </p:nvPr>
        </p:nvSpPr>
        <p:spPr>
          <a:xfrm>
            <a:off x="7354134" y="2283091"/>
            <a:ext cx="2559487" cy="2001560"/>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dirty="0"/>
          </a:p>
        </p:txBody>
      </p:sp>
      <p:sp>
        <p:nvSpPr>
          <p:cNvPr id="23" name="Picture Placeholder 1">
            <a:extLst>
              <a:ext uri="{FF2B5EF4-FFF2-40B4-BE49-F238E27FC236}">
                <a16:creationId xmlns:a16="http://schemas.microsoft.com/office/drawing/2014/main" id="{40195683-3CE0-7A47-8362-C485670C0A67}"/>
              </a:ext>
            </a:extLst>
          </p:cNvPr>
          <p:cNvSpPr>
            <a:spLocks noGrp="1"/>
          </p:cNvSpPr>
          <p:nvPr>
            <p:ph type="pic" sz="quarter" idx="29"/>
          </p:nvPr>
        </p:nvSpPr>
        <p:spPr>
          <a:xfrm>
            <a:off x="7354136" y="4339995"/>
            <a:ext cx="2559485" cy="2518005"/>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dirty="0"/>
          </a:p>
        </p:txBody>
      </p:sp>
      <p:sp>
        <p:nvSpPr>
          <p:cNvPr id="14" name="Slide Number Placeholder 5">
            <a:extLst>
              <a:ext uri="{FF2B5EF4-FFF2-40B4-BE49-F238E27FC236}">
                <a16:creationId xmlns:a16="http://schemas.microsoft.com/office/drawing/2014/main" id="{F6C61CE0-1B1D-7241-B486-6CDBCE960B10}"/>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2"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522507EA-8F7A-D54B-806B-2A8CE7A26BE4}"/>
              </a:ext>
            </a:extLst>
          </p:cNvPr>
          <p:cNvSpPr txBox="1"/>
          <p:nvPr userDrawn="1"/>
        </p:nvSpPr>
        <p:spPr>
          <a:xfrm>
            <a:off x="4772959"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4069830353"/>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lide con testo e immagine con maschera">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B7E8A00-2654-C44A-B5E1-F9DDA8E610A4}"/>
              </a:ext>
            </a:extLst>
          </p:cNvPr>
          <p:cNvSpPr>
            <a:spLocks noGrp="1" noChangeAspect="1"/>
          </p:cNvSpPr>
          <p:nvPr>
            <p:ph type="body" idx="14" hasCustomPrompt="1"/>
          </p:nvPr>
        </p:nvSpPr>
        <p:spPr>
          <a:xfrm>
            <a:off x="334434" y="357718"/>
            <a:ext cx="5950252"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7" name="Title 1">
            <a:extLst>
              <a:ext uri="{FF2B5EF4-FFF2-40B4-BE49-F238E27FC236}">
                <a16:creationId xmlns:a16="http://schemas.microsoft.com/office/drawing/2014/main" id="{578E0776-A3CD-F64E-83CE-D66D270267EB}"/>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pic>
        <p:nvPicPr>
          <p:cNvPr id="9" name="Immagine 8">
            <a:extLst>
              <a:ext uri="{FF2B5EF4-FFF2-40B4-BE49-F238E27FC236}">
                <a16:creationId xmlns:a16="http://schemas.microsoft.com/office/drawing/2014/main" id="{2924AAA6-A811-D84D-BD20-19B17F0668E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0" name="Segnaposto testo 5">
            <a:extLst>
              <a:ext uri="{FF2B5EF4-FFF2-40B4-BE49-F238E27FC236}">
                <a16:creationId xmlns:a16="http://schemas.microsoft.com/office/drawing/2014/main" id="{ED183C6B-9B5E-4F42-868C-43209E557E78}"/>
              </a:ext>
            </a:extLst>
          </p:cNvPr>
          <p:cNvSpPr>
            <a:spLocks noGrp="1"/>
          </p:cNvSpPr>
          <p:nvPr>
            <p:ph type="body" sz="quarter" idx="16" hasCustomPrompt="1"/>
          </p:nvPr>
        </p:nvSpPr>
        <p:spPr>
          <a:xfrm>
            <a:off x="334434" y="798483"/>
            <a:ext cx="5950252"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2" name="Segnaposto immagine 11">
            <a:extLst>
              <a:ext uri="{FF2B5EF4-FFF2-40B4-BE49-F238E27FC236}">
                <a16:creationId xmlns:a16="http://schemas.microsoft.com/office/drawing/2014/main" id="{0B499E3F-0DED-2F4B-BD2F-65F7C26F5073}"/>
              </a:ext>
            </a:extLst>
          </p:cNvPr>
          <p:cNvSpPr>
            <a:spLocks noGrp="1"/>
          </p:cNvSpPr>
          <p:nvPr>
            <p:ph type="pic" sz="quarter" idx="27"/>
          </p:nvPr>
        </p:nvSpPr>
        <p:spPr>
          <a:xfrm>
            <a:off x="7354132" y="-1"/>
            <a:ext cx="4837867" cy="6858000"/>
          </a:xfrm>
          <a:custGeom>
            <a:avLst/>
            <a:gdLst>
              <a:gd name="connsiteX0" fmla="*/ 2 w 3628400"/>
              <a:gd name="connsiteY0" fmla="*/ 3254996 h 5143500"/>
              <a:gd name="connsiteX1" fmla="*/ 1919616 w 3628400"/>
              <a:gd name="connsiteY1" fmla="*/ 3254996 h 5143500"/>
              <a:gd name="connsiteX2" fmla="*/ 1919616 w 3628400"/>
              <a:gd name="connsiteY2" fmla="*/ 5143500 h 5143500"/>
              <a:gd name="connsiteX3" fmla="*/ 2 w 3628400"/>
              <a:gd name="connsiteY3" fmla="*/ 5143500 h 5143500"/>
              <a:gd name="connsiteX4" fmla="*/ 1964700 w 3628400"/>
              <a:gd name="connsiteY4" fmla="*/ 2391809 h 5143500"/>
              <a:gd name="connsiteX5" fmla="*/ 3628400 w 3628400"/>
              <a:gd name="connsiteY5" fmla="*/ 2391809 h 5143500"/>
              <a:gd name="connsiteX6" fmla="*/ 3628400 w 3628400"/>
              <a:gd name="connsiteY6" fmla="*/ 4491152 h 5143500"/>
              <a:gd name="connsiteX7" fmla="*/ 1964700 w 3628400"/>
              <a:gd name="connsiteY7" fmla="*/ 4491152 h 5143500"/>
              <a:gd name="connsiteX8" fmla="*/ 0 w 3628400"/>
              <a:gd name="connsiteY8" fmla="*/ 1712318 h 5143500"/>
              <a:gd name="connsiteX9" fmla="*/ 1919615 w 3628400"/>
              <a:gd name="connsiteY9" fmla="*/ 1712318 h 5143500"/>
              <a:gd name="connsiteX10" fmla="*/ 1919615 w 3628400"/>
              <a:gd name="connsiteY10" fmla="*/ 3213488 h 5143500"/>
              <a:gd name="connsiteX11" fmla="*/ 0 w 3628400"/>
              <a:gd name="connsiteY11" fmla="*/ 3213488 h 5143500"/>
              <a:gd name="connsiteX12" fmla="*/ 0 w 3628400"/>
              <a:gd name="connsiteY12" fmla="*/ 0 h 5143500"/>
              <a:gd name="connsiteX13" fmla="*/ 1919615 w 3628400"/>
              <a:gd name="connsiteY13" fmla="*/ 0 h 5143500"/>
              <a:gd name="connsiteX14" fmla="*/ 1919615 w 3628400"/>
              <a:gd name="connsiteY14" fmla="*/ 1670811 h 5143500"/>
              <a:gd name="connsiteX15" fmla="*/ 0 w 3628400"/>
              <a:gd name="connsiteY15" fmla="*/ 1670811 h 5143500"/>
              <a:gd name="connsiteX16" fmla="*/ 1964700 w 3628400"/>
              <a:gd name="connsiteY16" fmla="*/ 0 h 5143500"/>
              <a:gd name="connsiteX17" fmla="*/ 3628400 w 3628400"/>
              <a:gd name="connsiteY17" fmla="*/ 0 h 5143500"/>
              <a:gd name="connsiteX18" fmla="*/ 3628400 w 3628400"/>
              <a:gd name="connsiteY18" fmla="*/ 2346815 h 5143500"/>
              <a:gd name="connsiteX19" fmla="*/ 1964700 w 3628400"/>
              <a:gd name="connsiteY19" fmla="*/ 2346815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28400" h="5143500">
                <a:moveTo>
                  <a:pt x="2" y="3254996"/>
                </a:moveTo>
                <a:lnTo>
                  <a:pt x="1919616" y="3254996"/>
                </a:lnTo>
                <a:lnTo>
                  <a:pt x="1919616" y="5143500"/>
                </a:lnTo>
                <a:lnTo>
                  <a:pt x="2" y="5143500"/>
                </a:lnTo>
                <a:close/>
                <a:moveTo>
                  <a:pt x="1964700" y="2391809"/>
                </a:moveTo>
                <a:lnTo>
                  <a:pt x="3628400" y="2391809"/>
                </a:lnTo>
                <a:lnTo>
                  <a:pt x="3628400" y="4491152"/>
                </a:lnTo>
                <a:lnTo>
                  <a:pt x="1964700" y="4491152"/>
                </a:lnTo>
                <a:close/>
                <a:moveTo>
                  <a:pt x="0" y="1712318"/>
                </a:moveTo>
                <a:lnTo>
                  <a:pt x="1919615" y="1712318"/>
                </a:lnTo>
                <a:lnTo>
                  <a:pt x="1919615" y="3213488"/>
                </a:lnTo>
                <a:lnTo>
                  <a:pt x="0" y="3213488"/>
                </a:lnTo>
                <a:close/>
                <a:moveTo>
                  <a:pt x="0" y="0"/>
                </a:moveTo>
                <a:lnTo>
                  <a:pt x="1919615" y="0"/>
                </a:lnTo>
                <a:lnTo>
                  <a:pt x="1919615" y="1670811"/>
                </a:lnTo>
                <a:lnTo>
                  <a:pt x="0" y="1670811"/>
                </a:lnTo>
                <a:close/>
                <a:moveTo>
                  <a:pt x="1964700" y="0"/>
                </a:moveTo>
                <a:lnTo>
                  <a:pt x="3628400" y="0"/>
                </a:lnTo>
                <a:lnTo>
                  <a:pt x="3628400" y="2346815"/>
                </a:lnTo>
                <a:lnTo>
                  <a:pt x="1964700" y="2346815"/>
                </a:lnTo>
                <a:close/>
              </a:path>
            </a:pathLst>
          </a:custGeom>
          <a:solidFill>
            <a:srgbClr val="C7C7C7"/>
          </a:solidFill>
        </p:spPr>
        <p:txBody>
          <a:bodyPr wrap="square"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dirty="0"/>
          </a:p>
        </p:txBody>
      </p:sp>
      <p:sp>
        <p:nvSpPr>
          <p:cNvPr id="14" name="Slide Number Placeholder 5">
            <a:extLst>
              <a:ext uri="{FF2B5EF4-FFF2-40B4-BE49-F238E27FC236}">
                <a16:creationId xmlns:a16="http://schemas.microsoft.com/office/drawing/2014/main" id="{F6C61CE0-1B1D-7241-B486-6CDBCE960B10}"/>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8"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A98CCD35-E83A-D44B-8345-5169496DD0C1}"/>
              </a:ext>
            </a:extLst>
          </p:cNvPr>
          <p:cNvSpPr txBox="1"/>
          <p:nvPr userDrawn="1"/>
        </p:nvSpPr>
        <p:spPr>
          <a:xfrm>
            <a:off x="4772959"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045519315"/>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Slide con testo e immagine composta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F0DC5D-E17B-554A-B30E-A9F2F92474FB}"/>
              </a:ext>
            </a:extLst>
          </p:cNvPr>
          <p:cNvSpPr>
            <a:spLocks noGrp="1" noChangeAspect="1"/>
          </p:cNvSpPr>
          <p:nvPr>
            <p:ph type="body" idx="14" hasCustomPrompt="1"/>
          </p:nvPr>
        </p:nvSpPr>
        <p:spPr>
          <a:xfrm>
            <a:off x="334432" y="357719"/>
            <a:ext cx="7020096" cy="46469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pic>
        <p:nvPicPr>
          <p:cNvPr id="5" name="Immagine 4">
            <a:extLst>
              <a:ext uri="{FF2B5EF4-FFF2-40B4-BE49-F238E27FC236}">
                <a16:creationId xmlns:a16="http://schemas.microsoft.com/office/drawing/2014/main" id="{DC7E1B6C-BD74-784F-9657-4DB72D06AF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D33BE381-E43B-9A46-A221-2797C10B6AE4}"/>
              </a:ext>
            </a:extLst>
          </p:cNvPr>
          <p:cNvSpPr>
            <a:spLocks noGrp="1"/>
          </p:cNvSpPr>
          <p:nvPr>
            <p:ph type="body" sz="quarter" idx="16" hasCustomPrompt="1"/>
          </p:nvPr>
        </p:nvSpPr>
        <p:spPr>
          <a:xfrm>
            <a:off x="334433" y="798483"/>
            <a:ext cx="7020096" cy="401053"/>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43" name="Segnaposto immagine 42">
            <a:extLst>
              <a:ext uri="{FF2B5EF4-FFF2-40B4-BE49-F238E27FC236}">
                <a16:creationId xmlns:a16="http://schemas.microsoft.com/office/drawing/2014/main" id="{EC5BB26A-D515-AC48-B783-32804646C51A}"/>
              </a:ext>
            </a:extLst>
          </p:cNvPr>
          <p:cNvSpPr>
            <a:spLocks noGrp="1"/>
          </p:cNvSpPr>
          <p:nvPr>
            <p:ph type="pic" sz="quarter" idx="18"/>
          </p:nvPr>
        </p:nvSpPr>
        <p:spPr>
          <a:xfrm>
            <a:off x="6902245" y="-342"/>
            <a:ext cx="5289755" cy="6858343"/>
          </a:xfrm>
          <a:custGeom>
            <a:avLst/>
            <a:gdLst>
              <a:gd name="connsiteX0" fmla="*/ 973393 w 3967316"/>
              <a:gd name="connsiteY0" fmla="*/ 0 h 5143757"/>
              <a:gd name="connsiteX1" fmla="*/ 3967316 w 3967316"/>
              <a:gd name="connsiteY1" fmla="*/ 0 h 5143757"/>
              <a:gd name="connsiteX2" fmla="*/ 3967316 w 3967316"/>
              <a:gd name="connsiteY2" fmla="*/ 4292037 h 5143757"/>
              <a:gd name="connsiteX3" fmla="*/ 3115596 w 3967316"/>
              <a:gd name="connsiteY3" fmla="*/ 4292037 h 5143757"/>
              <a:gd name="connsiteX4" fmla="*/ 3115596 w 3967316"/>
              <a:gd name="connsiteY4" fmla="*/ 5143757 h 5143757"/>
              <a:gd name="connsiteX5" fmla="*/ 0 w 3967316"/>
              <a:gd name="connsiteY5" fmla="*/ 5143757 h 5143757"/>
              <a:gd name="connsiteX6" fmla="*/ 0 w 3967316"/>
              <a:gd name="connsiteY6" fmla="*/ 1357109 h 5143757"/>
              <a:gd name="connsiteX7" fmla="*/ 973393 w 3967316"/>
              <a:gd name="connsiteY7" fmla="*/ 1357109 h 514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7316" h="5143757">
                <a:moveTo>
                  <a:pt x="973393" y="0"/>
                </a:moveTo>
                <a:lnTo>
                  <a:pt x="3967316" y="0"/>
                </a:lnTo>
                <a:lnTo>
                  <a:pt x="3967316" y="4292037"/>
                </a:lnTo>
                <a:lnTo>
                  <a:pt x="3115596" y="4292037"/>
                </a:lnTo>
                <a:lnTo>
                  <a:pt x="3115596" y="5143757"/>
                </a:lnTo>
                <a:lnTo>
                  <a:pt x="0" y="5143757"/>
                </a:lnTo>
                <a:lnTo>
                  <a:pt x="0" y="1357109"/>
                </a:lnTo>
                <a:lnTo>
                  <a:pt x="973393" y="1357109"/>
                </a:lnTo>
                <a:close/>
              </a:path>
            </a:pathLst>
          </a:custGeom>
          <a:solidFill>
            <a:srgbClr val="C7C7C7"/>
          </a:solidFill>
        </p:spPr>
        <p:txBody>
          <a:bodyPr wrap="square" anchor="ctr">
            <a:noAutofit/>
          </a:bodyPr>
          <a:lstStyle>
            <a:lvl1pPr algn="ctr">
              <a:defRPr sz="1867"/>
            </a:lvl1pPr>
          </a:lstStyle>
          <a:p>
            <a:endParaRPr lang="it-IT" dirty="0"/>
          </a:p>
        </p:txBody>
      </p:sp>
      <p:sp>
        <p:nvSpPr>
          <p:cNvPr id="46" name="Title 1">
            <a:extLst>
              <a:ext uri="{FF2B5EF4-FFF2-40B4-BE49-F238E27FC236}">
                <a16:creationId xmlns:a16="http://schemas.microsoft.com/office/drawing/2014/main" id="{0842DE8B-16FC-304D-9B1C-D0BB7CDE7A2B}"/>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47" name="Slide Number Placeholder 5">
            <a:extLst>
              <a:ext uri="{FF2B5EF4-FFF2-40B4-BE49-F238E27FC236}">
                <a16:creationId xmlns:a16="http://schemas.microsoft.com/office/drawing/2014/main" id="{F333E1B2-E58E-0346-B190-26FCEB11226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8"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9843F661-77B1-CE47-B9CB-F9E32217A81C}"/>
              </a:ext>
            </a:extLst>
          </p:cNvPr>
          <p:cNvSpPr txBox="1"/>
          <p:nvPr userDrawn="1"/>
        </p:nvSpPr>
        <p:spPr>
          <a:xfrm>
            <a:off x="4584274"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09534049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Slide con testo e immagine composta 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F0DC5D-E17B-554A-B30E-A9F2F92474FB}"/>
              </a:ext>
            </a:extLst>
          </p:cNvPr>
          <p:cNvSpPr>
            <a:spLocks noGrp="1" noChangeAspect="1"/>
          </p:cNvSpPr>
          <p:nvPr>
            <p:ph type="body" idx="14" hasCustomPrompt="1"/>
          </p:nvPr>
        </p:nvSpPr>
        <p:spPr>
          <a:xfrm>
            <a:off x="334434" y="357719"/>
            <a:ext cx="8845425" cy="374152"/>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pic>
        <p:nvPicPr>
          <p:cNvPr id="5" name="Immagine 4">
            <a:extLst>
              <a:ext uri="{FF2B5EF4-FFF2-40B4-BE49-F238E27FC236}">
                <a16:creationId xmlns:a16="http://schemas.microsoft.com/office/drawing/2014/main" id="{DC7E1B6C-BD74-784F-9657-4DB72D06AF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D33BE381-E43B-9A46-A221-2797C10B6AE4}"/>
              </a:ext>
            </a:extLst>
          </p:cNvPr>
          <p:cNvSpPr>
            <a:spLocks noGrp="1"/>
          </p:cNvSpPr>
          <p:nvPr>
            <p:ph type="body" sz="quarter" idx="16" hasCustomPrompt="1"/>
          </p:nvPr>
        </p:nvSpPr>
        <p:spPr>
          <a:xfrm>
            <a:off x="334434" y="798484"/>
            <a:ext cx="8845425" cy="373467"/>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20" name="Segnaposto immagine 19">
            <a:extLst>
              <a:ext uri="{FF2B5EF4-FFF2-40B4-BE49-F238E27FC236}">
                <a16:creationId xmlns:a16="http://schemas.microsoft.com/office/drawing/2014/main" id="{384361A8-2F26-2A4E-B402-83EDB7BAA07D}"/>
              </a:ext>
            </a:extLst>
          </p:cNvPr>
          <p:cNvSpPr>
            <a:spLocks noGrp="1"/>
          </p:cNvSpPr>
          <p:nvPr>
            <p:ph type="pic" sz="quarter" idx="20"/>
          </p:nvPr>
        </p:nvSpPr>
        <p:spPr>
          <a:xfrm>
            <a:off x="6874974" y="2152602"/>
            <a:ext cx="4205981" cy="4715231"/>
          </a:xfrm>
          <a:custGeom>
            <a:avLst/>
            <a:gdLst>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1317811 w 3832598"/>
              <a:gd name="connsiteY4" fmla="*/ 605978 h 3662928"/>
              <a:gd name="connsiteX5" fmla="*/ 2514786 w 3832598"/>
              <a:gd name="connsiteY5" fmla="*/ 605978 h 3662928"/>
              <a:gd name="connsiteX6" fmla="*/ 2514786 w 3832598"/>
              <a:gd name="connsiteY6" fmla="*/ 3662928 h 3662928"/>
              <a:gd name="connsiteX7" fmla="*/ 1317811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1317811 w 3832598"/>
              <a:gd name="connsiteY5" fmla="*/ 605978 h 3662928"/>
              <a:gd name="connsiteX6" fmla="*/ 2514786 w 3832598"/>
              <a:gd name="connsiteY6" fmla="*/ 605978 h 3662928"/>
              <a:gd name="connsiteX7" fmla="*/ 2514786 w 3832598"/>
              <a:gd name="connsiteY7" fmla="*/ 3662928 h 3662928"/>
              <a:gd name="connsiteX8" fmla="*/ 1317811 w 3832598"/>
              <a:gd name="connsiteY8" fmla="*/ 605978 h 3662928"/>
              <a:gd name="connsiteX9" fmla="*/ 2635623 w 3832598"/>
              <a:gd name="connsiteY9" fmla="*/ 0 h 3662928"/>
              <a:gd name="connsiteX10" fmla="*/ 3832598 w 3832598"/>
              <a:gd name="connsiteY10" fmla="*/ 0 h 3662928"/>
              <a:gd name="connsiteX11" fmla="*/ 3832598 w 3832598"/>
              <a:gd name="connsiteY11" fmla="*/ 3662928 h 3662928"/>
              <a:gd name="connsiteX12" fmla="*/ 2635623 w 3832598"/>
              <a:gd name="connsiteY12" fmla="*/ 3662928 h 3662928"/>
              <a:gd name="connsiteX13" fmla="*/ 2635623 w 3832598"/>
              <a:gd name="connsiteY13"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514786 w 3832598"/>
              <a:gd name="connsiteY5" fmla="*/ 3662928 h 3662928"/>
              <a:gd name="connsiteX6" fmla="*/ 2514786 w 3832598"/>
              <a:gd name="connsiteY6" fmla="*/ 605978 h 3662928"/>
              <a:gd name="connsiteX7" fmla="*/ 2514786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12" fmla="*/ 2635623 w 3832598"/>
              <a:gd name="connsiteY12"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861295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861295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2971303"/>
              <a:gd name="connsiteY0" fmla="*/ 1195952 h 3662928"/>
              <a:gd name="connsiteX1" fmla="*/ 1132377 w 2971303"/>
              <a:gd name="connsiteY1" fmla="*/ 1195952 h 3662928"/>
              <a:gd name="connsiteX2" fmla="*/ 1132377 w 2971303"/>
              <a:gd name="connsiteY2" fmla="*/ 3662927 h 3662928"/>
              <a:gd name="connsiteX3" fmla="*/ 1 w 2971303"/>
              <a:gd name="connsiteY3" fmla="*/ 3662927 h 3662928"/>
              <a:gd name="connsiteX4" fmla="*/ 0 w 2971303"/>
              <a:gd name="connsiteY4" fmla="*/ 1195952 h 3662928"/>
              <a:gd name="connsiteX5" fmla="*/ 1774328 w 2971303"/>
              <a:gd name="connsiteY5" fmla="*/ 0 h 3662928"/>
              <a:gd name="connsiteX6" fmla="*/ 2971303 w 2971303"/>
              <a:gd name="connsiteY6" fmla="*/ 0 h 3662928"/>
              <a:gd name="connsiteX7" fmla="*/ 2971303 w 2971303"/>
              <a:gd name="connsiteY7" fmla="*/ 3662928 h 3662928"/>
              <a:gd name="connsiteX8" fmla="*/ 1774328 w 2971303"/>
              <a:gd name="connsiteY8" fmla="*/ 3662928 h 3662928"/>
              <a:gd name="connsiteX9" fmla="*/ 1774328 w 297130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00486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7179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21535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7175 w 3078963"/>
              <a:gd name="connsiteY0" fmla="*/ 1195952 h 3662928"/>
              <a:gd name="connsiteX1" fmla="*/ 1240037 w 3078963"/>
              <a:gd name="connsiteY1" fmla="*/ 1195952 h 3662928"/>
              <a:gd name="connsiteX2" fmla="*/ 1240037 w 3078963"/>
              <a:gd name="connsiteY2" fmla="*/ 3662927 h 3662928"/>
              <a:gd name="connsiteX3" fmla="*/ 0 w 3078963"/>
              <a:gd name="connsiteY3" fmla="*/ 3662927 h 3662928"/>
              <a:gd name="connsiteX4" fmla="*/ 7175 w 3078963"/>
              <a:gd name="connsiteY4" fmla="*/ 1195952 h 3662928"/>
              <a:gd name="connsiteX5" fmla="*/ 1881988 w 3078963"/>
              <a:gd name="connsiteY5" fmla="*/ 0 h 3662928"/>
              <a:gd name="connsiteX6" fmla="*/ 3078963 w 3078963"/>
              <a:gd name="connsiteY6" fmla="*/ 0 h 3662928"/>
              <a:gd name="connsiteX7" fmla="*/ 3078963 w 3078963"/>
              <a:gd name="connsiteY7" fmla="*/ 3662928 h 3662928"/>
              <a:gd name="connsiteX8" fmla="*/ 1881988 w 3078963"/>
              <a:gd name="connsiteY8" fmla="*/ 3662928 h 3662928"/>
              <a:gd name="connsiteX9" fmla="*/ 1881988 w 307896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4357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232862 w 3071788"/>
              <a:gd name="connsiteY1" fmla="*/ 1195952 h 3670104"/>
              <a:gd name="connsiteX2" fmla="*/ 1232862 w 3071788"/>
              <a:gd name="connsiteY2" fmla="*/ 3662927 h 3670104"/>
              <a:gd name="connsiteX3" fmla="*/ 14357 w 3071788"/>
              <a:gd name="connsiteY3" fmla="*/ 3670104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232862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132377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132377 w 3071788"/>
              <a:gd name="connsiteY1" fmla="*/ 1195952 h 3670104"/>
              <a:gd name="connsiteX2" fmla="*/ 1103668 w 3071788"/>
              <a:gd name="connsiteY2" fmla="*/ 3670104 h 3670104"/>
              <a:gd name="connsiteX3" fmla="*/ 7180 w 3071788"/>
              <a:gd name="connsiteY3" fmla="*/ 3662927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132377 w 3071788"/>
              <a:gd name="connsiteY1" fmla="*/ 1195952 h 3662928"/>
              <a:gd name="connsiteX2" fmla="*/ 1125201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071788 w 3114853"/>
              <a:gd name="connsiteY6" fmla="*/ 0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50239 w 3165092"/>
              <a:gd name="connsiteY0" fmla="*/ 1195952 h 3662928"/>
              <a:gd name="connsiteX1" fmla="*/ 1182616 w 3165092"/>
              <a:gd name="connsiteY1" fmla="*/ 1195952 h 3662928"/>
              <a:gd name="connsiteX2" fmla="*/ 1175440 w 3165092"/>
              <a:gd name="connsiteY2" fmla="*/ 3662927 h 3662928"/>
              <a:gd name="connsiteX3" fmla="*/ 0 w 3165092"/>
              <a:gd name="connsiteY3" fmla="*/ 3655750 h 3662928"/>
              <a:gd name="connsiteX4" fmla="*/ 50239 w 3165092"/>
              <a:gd name="connsiteY4" fmla="*/ 1195952 h 3662928"/>
              <a:gd name="connsiteX5" fmla="*/ 1925052 w 3165092"/>
              <a:gd name="connsiteY5" fmla="*/ 0 h 3662928"/>
              <a:gd name="connsiteX6" fmla="*/ 3165092 w 3165092"/>
              <a:gd name="connsiteY6" fmla="*/ 7177 h 3662928"/>
              <a:gd name="connsiteX7" fmla="*/ 3165092 w 3165092"/>
              <a:gd name="connsiteY7" fmla="*/ 3655750 h 3662928"/>
              <a:gd name="connsiteX8" fmla="*/ 1925052 w 3165092"/>
              <a:gd name="connsiteY8" fmla="*/ 3662928 h 3662928"/>
              <a:gd name="connsiteX9" fmla="*/ 1925052 w 3165092"/>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3 w 3114853"/>
              <a:gd name="connsiteY3" fmla="*/ 3655750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71772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72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0 w 3193805"/>
              <a:gd name="connsiteY0" fmla="*/ 1188775 h 3677282"/>
              <a:gd name="connsiteX1" fmla="*/ 1211329 w 3193805"/>
              <a:gd name="connsiteY1" fmla="*/ 1195952 h 3677282"/>
              <a:gd name="connsiteX2" fmla="*/ 1204153 w 3193805"/>
              <a:gd name="connsiteY2" fmla="*/ 3662927 h 3677282"/>
              <a:gd name="connsiteX3" fmla="*/ 7180 w 3193805"/>
              <a:gd name="connsiteY3" fmla="*/ 3677282 h 3677282"/>
              <a:gd name="connsiteX4" fmla="*/ 0 w 3193805"/>
              <a:gd name="connsiteY4" fmla="*/ 1188775 h 3677282"/>
              <a:gd name="connsiteX5" fmla="*/ 1953765 w 3193805"/>
              <a:gd name="connsiteY5" fmla="*/ 0 h 3677282"/>
              <a:gd name="connsiteX6" fmla="*/ 3193805 w 3193805"/>
              <a:gd name="connsiteY6" fmla="*/ 7177 h 3677282"/>
              <a:gd name="connsiteX7" fmla="*/ 3193805 w 3193805"/>
              <a:gd name="connsiteY7" fmla="*/ 3655750 h 3677282"/>
              <a:gd name="connsiteX8" fmla="*/ 1953765 w 3193805"/>
              <a:gd name="connsiteY8" fmla="*/ 3662928 h 3677282"/>
              <a:gd name="connsiteX9" fmla="*/ 1953765 w 3193805"/>
              <a:gd name="connsiteY9" fmla="*/ 0 h 3677282"/>
              <a:gd name="connsiteX0" fmla="*/ 21530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21530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54392 w 3186625"/>
              <a:gd name="connsiteY1" fmla="*/ 1246194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0 w 3193804"/>
              <a:gd name="connsiteY0" fmla="*/ 1224662 h 3677282"/>
              <a:gd name="connsiteX1" fmla="*/ 1261571 w 3193804"/>
              <a:gd name="connsiteY1" fmla="*/ 1246194 h 3677282"/>
              <a:gd name="connsiteX2" fmla="*/ 1204152 w 3193804"/>
              <a:gd name="connsiteY2" fmla="*/ 3662927 h 3677282"/>
              <a:gd name="connsiteX3" fmla="*/ 7179 w 3193804"/>
              <a:gd name="connsiteY3" fmla="*/ 3677282 h 3677282"/>
              <a:gd name="connsiteX4" fmla="*/ 0 w 3193804"/>
              <a:gd name="connsiteY4" fmla="*/ 1224662 h 3677282"/>
              <a:gd name="connsiteX5" fmla="*/ 1953764 w 3193804"/>
              <a:gd name="connsiteY5" fmla="*/ 0 h 3677282"/>
              <a:gd name="connsiteX6" fmla="*/ 3193804 w 3193804"/>
              <a:gd name="connsiteY6" fmla="*/ 7177 h 3677282"/>
              <a:gd name="connsiteX7" fmla="*/ 3193804 w 3193804"/>
              <a:gd name="connsiteY7" fmla="*/ 3670105 h 3677282"/>
              <a:gd name="connsiteX8" fmla="*/ 1953764 w 3193804"/>
              <a:gd name="connsiteY8" fmla="*/ 3662928 h 3677282"/>
              <a:gd name="connsiteX9" fmla="*/ 1953764 w 3193804"/>
              <a:gd name="connsiteY9" fmla="*/ 0 h 3677282"/>
              <a:gd name="connsiteX0" fmla="*/ 0 w 3186627"/>
              <a:gd name="connsiteY0" fmla="*/ 1253372 h 3677282"/>
              <a:gd name="connsiteX1" fmla="*/ 1254394 w 3186627"/>
              <a:gd name="connsiteY1" fmla="*/ 1246194 h 3677282"/>
              <a:gd name="connsiteX2" fmla="*/ 119697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0 w 3186627"/>
              <a:gd name="connsiteY0" fmla="*/ 1253372 h 3677282"/>
              <a:gd name="connsiteX1" fmla="*/ 1254394 w 3186627"/>
              <a:gd name="connsiteY1" fmla="*/ 1246194 h 3677282"/>
              <a:gd name="connsiteX2" fmla="*/ 125439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62926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84459"/>
              <a:gd name="connsiteX1" fmla="*/ 1261569 w 3193802"/>
              <a:gd name="connsiteY1" fmla="*/ 1246194 h 3684459"/>
              <a:gd name="connsiteX2" fmla="*/ 1254393 w 3193802"/>
              <a:gd name="connsiteY2" fmla="*/ 3684459 h 3684459"/>
              <a:gd name="connsiteX3" fmla="*/ 0 w 3193802"/>
              <a:gd name="connsiteY3" fmla="*/ 3670103 h 3684459"/>
              <a:gd name="connsiteX4" fmla="*/ 7175 w 3193802"/>
              <a:gd name="connsiteY4" fmla="*/ 1253372 h 3684459"/>
              <a:gd name="connsiteX5" fmla="*/ 1953762 w 3193802"/>
              <a:gd name="connsiteY5" fmla="*/ 0 h 3684459"/>
              <a:gd name="connsiteX6" fmla="*/ 3193802 w 3193802"/>
              <a:gd name="connsiteY6" fmla="*/ 7177 h 3684459"/>
              <a:gd name="connsiteX7" fmla="*/ 3193802 w 3193802"/>
              <a:gd name="connsiteY7" fmla="*/ 3670105 h 3684459"/>
              <a:gd name="connsiteX8" fmla="*/ 1953762 w 3193802"/>
              <a:gd name="connsiteY8" fmla="*/ 3662928 h 3684459"/>
              <a:gd name="connsiteX9" fmla="*/ 1953762 w 3193802"/>
              <a:gd name="connsiteY9" fmla="*/ 0 h 3684459"/>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244044"/>
              <a:gd name="connsiteY0" fmla="*/ 1253372 h 3670105"/>
              <a:gd name="connsiteX1" fmla="*/ 1261569 w 3244044"/>
              <a:gd name="connsiteY1" fmla="*/ 1246194 h 3670105"/>
              <a:gd name="connsiteX2" fmla="*/ 1254393 w 3244044"/>
              <a:gd name="connsiteY2" fmla="*/ 3670104 h 3670105"/>
              <a:gd name="connsiteX3" fmla="*/ 0 w 3244044"/>
              <a:gd name="connsiteY3" fmla="*/ 3670103 h 3670105"/>
              <a:gd name="connsiteX4" fmla="*/ 7175 w 3244044"/>
              <a:gd name="connsiteY4" fmla="*/ 1253372 h 3670105"/>
              <a:gd name="connsiteX5" fmla="*/ 1953762 w 3244044"/>
              <a:gd name="connsiteY5" fmla="*/ 0 h 3670105"/>
              <a:gd name="connsiteX6" fmla="*/ 3244044 w 3244044"/>
              <a:gd name="connsiteY6" fmla="*/ 57419 h 3670105"/>
              <a:gd name="connsiteX7" fmla="*/ 3193802 w 3244044"/>
              <a:gd name="connsiteY7" fmla="*/ 3670105 h 3670105"/>
              <a:gd name="connsiteX8" fmla="*/ 1953762 w 3244044"/>
              <a:gd name="connsiteY8" fmla="*/ 3662928 h 3670105"/>
              <a:gd name="connsiteX9" fmla="*/ 1953762 w 3244044"/>
              <a:gd name="connsiteY9" fmla="*/ 0 h 3670105"/>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46585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46585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75294 w 3244044"/>
              <a:gd name="connsiteY9" fmla="*/ 0 h 3619863"/>
              <a:gd name="connsiteX0" fmla="*/ 7175 w 3244044"/>
              <a:gd name="connsiteY0" fmla="*/ 1203130 h 3627040"/>
              <a:gd name="connsiteX1" fmla="*/ 1261569 w 3244044"/>
              <a:gd name="connsiteY1" fmla="*/ 1195952 h 3627040"/>
              <a:gd name="connsiteX2" fmla="*/ 1254393 w 3244044"/>
              <a:gd name="connsiteY2" fmla="*/ 3619862 h 3627040"/>
              <a:gd name="connsiteX3" fmla="*/ 0 w 3244044"/>
              <a:gd name="connsiteY3" fmla="*/ 3619861 h 3627040"/>
              <a:gd name="connsiteX4" fmla="*/ 7175 w 3244044"/>
              <a:gd name="connsiteY4" fmla="*/ 1203130 h 3627040"/>
              <a:gd name="connsiteX5" fmla="*/ 1975294 w 3244044"/>
              <a:gd name="connsiteY5" fmla="*/ 0 h 3627040"/>
              <a:gd name="connsiteX6" fmla="*/ 3244044 w 3244044"/>
              <a:gd name="connsiteY6" fmla="*/ 7177 h 3627040"/>
              <a:gd name="connsiteX7" fmla="*/ 3193802 w 3244044"/>
              <a:gd name="connsiteY7" fmla="*/ 3619863 h 3627040"/>
              <a:gd name="connsiteX8" fmla="*/ 1989650 w 3244044"/>
              <a:gd name="connsiteY8" fmla="*/ 3627040 h 3627040"/>
              <a:gd name="connsiteX9" fmla="*/ 1975294 w 3244044"/>
              <a:gd name="connsiteY9" fmla="*/ 0 h 3627040"/>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22251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0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0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71775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71775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14356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14356 h 3612686"/>
              <a:gd name="connsiteX0" fmla="*/ 7175 w 3222512"/>
              <a:gd name="connsiteY0" fmla="*/ 1181598 h 3598331"/>
              <a:gd name="connsiteX1" fmla="*/ 1261569 w 3222512"/>
              <a:gd name="connsiteY1" fmla="*/ 1174420 h 3598331"/>
              <a:gd name="connsiteX2" fmla="*/ 1254393 w 3222512"/>
              <a:gd name="connsiteY2" fmla="*/ 3598330 h 3598331"/>
              <a:gd name="connsiteX3" fmla="*/ 0 w 3222512"/>
              <a:gd name="connsiteY3" fmla="*/ 3598329 h 3598331"/>
              <a:gd name="connsiteX4" fmla="*/ 7175 w 3222512"/>
              <a:gd name="connsiteY4" fmla="*/ 1181598 h 3598331"/>
              <a:gd name="connsiteX5" fmla="*/ 1960940 w 3222512"/>
              <a:gd name="connsiteY5" fmla="*/ 1 h 3598331"/>
              <a:gd name="connsiteX6" fmla="*/ 3222512 w 3222512"/>
              <a:gd name="connsiteY6" fmla="*/ 0 h 3598331"/>
              <a:gd name="connsiteX7" fmla="*/ 3222512 w 3222512"/>
              <a:gd name="connsiteY7" fmla="*/ 3598331 h 3598331"/>
              <a:gd name="connsiteX8" fmla="*/ 1953763 w 3222512"/>
              <a:gd name="connsiteY8" fmla="*/ 3591152 h 3598331"/>
              <a:gd name="connsiteX9" fmla="*/ 1960940 w 3222512"/>
              <a:gd name="connsiteY9" fmla="*/ 1 h 3598331"/>
              <a:gd name="connsiteX0" fmla="*/ 7175 w 3222512"/>
              <a:gd name="connsiteY0" fmla="*/ 1181597 h 3598330"/>
              <a:gd name="connsiteX1" fmla="*/ 1261569 w 3222512"/>
              <a:gd name="connsiteY1" fmla="*/ 1174419 h 3598330"/>
              <a:gd name="connsiteX2" fmla="*/ 1254393 w 3222512"/>
              <a:gd name="connsiteY2" fmla="*/ 3598329 h 3598330"/>
              <a:gd name="connsiteX3" fmla="*/ 0 w 3222512"/>
              <a:gd name="connsiteY3" fmla="*/ 3598328 h 3598330"/>
              <a:gd name="connsiteX4" fmla="*/ 7175 w 3222512"/>
              <a:gd name="connsiteY4" fmla="*/ 1181597 h 3598330"/>
              <a:gd name="connsiteX5" fmla="*/ 1960940 w 3222512"/>
              <a:gd name="connsiteY5" fmla="*/ 0 h 3598330"/>
              <a:gd name="connsiteX6" fmla="*/ 3200979 w 3222512"/>
              <a:gd name="connsiteY6" fmla="*/ 57419 h 3598330"/>
              <a:gd name="connsiteX7" fmla="*/ 3222512 w 3222512"/>
              <a:gd name="connsiteY7" fmla="*/ 3598330 h 3598330"/>
              <a:gd name="connsiteX8" fmla="*/ 1953763 w 3222512"/>
              <a:gd name="connsiteY8" fmla="*/ 3591151 h 3598330"/>
              <a:gd name="connsiteX9" fmla="*/ 1960940 w 3222512"/>
              <a:gd name="connsiteY9" fmla="*/ 0 h 3598330"/>
              <a:gd name="connsiteX0" fmla="*/ 7175 w 3222512"/>
              <a:gd name="connsiteY0" fmla="*/ 1195952 h 3612685"/>
              <a:gd name="connsiteX1" fmla="*/ 1261569 w 3222512"/>
              <a:gd name="connsiteY1" fmla="*/ 1188774 h 3612685"/>
              <a:gd name="connsiteX2" fmla="*/ 1254393 w 3222512"/>
              <a:gd name="connsiteY2" fmla="*/ 3612684 h 3612685"/>
              <a:gd name="connsiteX3" fmla="*/ 0 w 3222512"/>
              <a:gd name="connsiteY3" fmla="*/ 3612683 h 3612685"/>
              <a:gd name="connsiteX4" fmla="*/ 7175 w 3222512"/>
              <a:gd name="connsiteY4" fmla="*/ 1195952 h 3612685"/>
              <a:gd name="connsiteX5" fmla="*/ 1960940 w 3222512"/>
              <a:gd name="connsiteY5" fmla="*/ 14355 h 3612685"/>
              <a:gd name="connsiteX6" fmla="*/ 3222512 w 3222512"/>
              <a:gd name="connsiteY6" fmla="*/ 0 h 3612685"/>
              <a:gd name="connsiteX7" fmla="*/ 3222512 w 3222512"/>
              <a:gd name="connsiteY7" fmla="*/ 3612685 h 3612685"/>
              <a:gd name="connsiteX8" fmla="*/ 1953763 w 3222512"/>
              <a:gd name="connsiteY8" fmla="*/ 3605506 h 3612685"/>
              <a:gd name="connsiteX9" fmla="*/ 1960940 w 3222512"/>
              <a:gd name="connsiteY9" fmla="*/ 14355 h 3612685"/>
              <a:gd name="connsiteX0" fmla="*/ 0 w 3229691"/>
              <a:gd name="connsiteY0" fmla="*/ 1195953 h 3612685"/>
              <a:gd name="connsiteX1" fmla="*/ 1268748 w 3229691"/>
              <a:gd name="connsiteY1" fmla="*/ 1188774 h 3612685"/>
              <a:gd name="connsiteX2" fmla="*/ 1261572 w 3229691"/>
              <a:gd name="connsiteY2" fmla="*/ 3612684 h 3612685"/>
              <a:gd name="connsiteX3" fmla="*/ 7179 w 3229691"/>
              <a:gd name="connsiteY3" fmla="*/ 3612683 h 3612685"/>
              <a:gd name="connsiteX4" fmla="*/ 0 w 3229691"/>
              <a:gd name="connsiteY4" fmla="*/ 1195953 h 3612685"/>
              <a:gd name="connsiteX5" fmla="*/ 1968119 w 3229691"/>
              <a:gd name="connsiteY5" fmla="*/ 14355 h 3612685"/>
              <a:gd name="connsiteX6" fmla="*/ 3229691 w 3229691"/>
              <a:gd name="connsiteY6" fmla="*/ 0 h 3612685"/>
              <a:gd name="connsiteX7" fmla="*/ 3229691 w 3229691"/>
              <a:gd name="connsiteY7" fmla="*/ 3612685 h 3612685"/>
              <a:gd name="connsiteX8" fmla="*/ 1960942 w 3229691"/>
              <a:gd name="connsiteY8" fmla="*/ 3605506 h 3612685"/>
              <a:gd name="connsiteX9" fmla="*/ 1968119 w 3229691"/>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1598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81598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47217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61572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2513" h="3612685">
                <a:moveTo>
                  <a:pt x="0" y="1195953"/>
                </a:moveTo>
                <a:lnTo>
                  <a:pt x="1261570" y="1195952"/>
                </a:lnTo>
                <a:cubicBezTo>
                  <a:pt x="1261570" y="2001530"/>
                  <a:pt x="1261572" y="2807106"/>
                  <a:pt x="1261572" y="3612684"/>
                </a:cubicBezTo>
                <a:lnTo>
                  <a:pt x="1" y="3612683"/>
                </a:lnTo>
                <a:cubicBezTo>
                  <a:pt x="1" y="2790358"/>
                  <a:pt x="0" y="2018278"/>
                  <a:pt x="0" y="1195953"/>
                </a:cubicBezTo>
                <a:close/>
                <a:moveTo>
                  <a:pt x="1960941" y="14355"/>
                </a:moveTo>
                <a:lnTo>
                  <a:pt x="3222513" y="0"/>
                </a:lnTo>
                <a:lnTo>
                  <a:pt x="3222513" y="3612685"/>
                </a:lnTo>
                <a:lnTo>
                  <a:pt x="1953764" y="3605506"/>
                </a:lnTo>
                <a:cubicBezTo>
                  <a:pt x="1951372" y="2401277"/>
                  <a:pt x="1963333" y="1218584"/>
                  <a:pt x="1960941" y="14355"/>
                </a:cubicBezTo>
                <a:close/>
              </a:path>
            </a:pathLst>
          </a:custGeom>
          <a:solidFill>
            <a:srgbClr val="C7C7C7"/>
          </a:solidFill>
        </p:spPr>
        <p:txBody>
          <a:bodyPr wrap="square" anchor="ctr">
            <a:noAutofit/>
          </a:bodyPr>
          <a:lstStyle>
            <a:lvl1pPr algn="ctr">
              <a:defRPr sz="1867"/>
            </a:lvl1pPr>
          </a:lstStyle>
          <a:p>
            <a:endParaRPr lang="it-IT" dirty="0"/>
          </a:p>
        </p:txBody>
      </p:sp>
      <p:sp>
        <p:nvSpPr>
          <p:cNvPr id="22" name="Slide Number Placeholder 5">
            <a:extLst>
              <a:ext uri="{FF2B5EF4-FFF2-40B4-BE49-F238E27FC236}">
                <a16:creationId xmlns:a16="http://schemas.microsoft.com/office/drawing/2014/main" id="{F9B926CD-13F4-094C-A76C-9E54C2DE0DBF}"/>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7" name="Title 1">
            <a:extLst>
              <a:ext uri="{FF2B5EF4-FFF2-40B4-BE49-F238E27FC236}">
                <a16:creationId xmlns:a16="http://schemas.microsoft.com/office/drawing/2014/main" id="{276CDEDE-83B7-1946-9066-621F0F01EA11}"/>
              </a:ext>
            </a:extLst>
          </p:cNvPr>
          <p:cNvSpPr>
            <a:spLocks noGrp="1"/>
          </p:cNvSpPr>
          <p:nvPr>
            <p:ph type="ctrTitle"/>
          </p:nvPr>
        </p:nvSpPr>
        <p:spPr>
          <a:xfrm>
            <a:off x="334435" y="1787107"/>
            <a:ext cx="422486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63080242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Immagine sfondo">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47C9CF8-6946-A347-A6BF-044516E12AC5}"/>
              </a:ext>
            </a:extLst>
          </p:cNvPr>
          <p:cNvSpPr>
            <a:spLocks noGrp="1" noChangeAspect="1"/>
          </p:cNvSpPr>
          <p:nvPr>
            <p:ph type="body" idx="16"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pic>
        <p:nvPicPr>
          <p:cNvPr id="12" name="Immagine 11">
            <a:extLst>
              <a:ext uri="{FF2B5EF4-FFF2-40B4-BE49-F238E27FC236}">
                <a16:creationId xmlns:a16="http://schemas.microsoft.com/office/drawing/2014/main" id="{6F578B9C-EBB2-8B42-9D62-7EAEEDD8DBD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5" name="Segnaposto testo 5">
            <a:extLst>
              <a:ext uri="{FF2B5EF4-FFF2-40B4-BE49-F238E27FC236}">
                <a16:creationId xmlns:a16="http://schemas.microsoft.com/office/drawing/2014/main" id="{9A984BD2-5118-184A-BA86-7D123A983258}"/>
              </a:ext>
            </a:extLst>
          </p:cNvPr>
          <p:cNvSpPr>
            <a:spLocks noGrp="1"/>
          </p:cNvSpPr>
          <p:nvPr>
            <p:ph type="body" sz="quarter" idx="17"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6" name="Slide Number Placeholder 5">
            <a:extLst>
              <a:ext uri="{FF2B5EF4-FFF2-40B4-BE49-F238E27FC236}">
                <a16:creationId xmlns:a16="http://schemas.microsoft.com/office/drawing/2014/main" id="{45428AC6-835C-5B4B-BE9D-790FC83B365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E3E6F81A-B39E-EB4A-80AC-EF45C8C773B8}" type="slidenum">
              <a:rPr lang="it-IT" smtClean="0"/>
              <a:pPr/>
              <a:t>‹N›</a:t>
            </a:fld>
            <a:endParaRPr lang="it-IT" dirty="0"/>
          </a:p>
        </p:txBody>
      </p:sp>
      <p:sp>
        <p:nvSpPr>
          <p:cNvPr id="11" name="Segnaposto immagine 6">
            <a:extLst>
              <a:ext uri="{FF2B5EF4-FFF2-40B4-BE49-F238E27FC236}">
                <a16:creationId xmlns:a16="http://schemas.microsoft.com/office/drawing/2014/main" id="{E5778B33-1169-9F44-AE54-FEE2E243CC7C}"/>
              </a:ext>
            </a:extLst>
          </p:cNvPr>
          <p:cNvSpPr>
            <a:spLocks noGrp="1"/>
          </p:cNvSpPr>
          <p:nvPr>
            <p:ph type="pic" sz="quarter" idx="13"/>
          </p:nvPr>
        </p:nvSpPr>
        <p:spPr>
          <a:xfrm>
            <a:off x="-4234" y="1428751"/>
            <a:ext cx="12196233" cy="4630768"/>
          </a:xfrm>
          <a:solidFill>
            <a:srgbClr val="C7C7C7"/>
          </a:solidFill>
        </p:spPr>
        <p:txBody>
          <a:bodyPr anchor="ctr">
            <a:normAutofit/>
          </a:bodyPr>
          <a:lstStyle>
            <a:lvl1pPr marL="0" indent="0" algn="ctr">
              <a:buNone/>
              <a:defRPr sz="1867"/>
            </a:lvl1pPr>
          </a:lstStyle>
          <a:p>
            <a:endParaRPr lang="it-IT"/>
          </a:p>
        </p:txBody>
      </p:sp>
      <p:sp>
        <p:nvSpPr>
          <p:cNvPr id="7"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60BCB7D-7F98-ED4B-9EEF-D2C2096E9C82}"/>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
        <p:nvSpPr>
          <p:cNvPr id="8" name="Rettangolo 7">
            <a:extLst>
              <a:ext uri="{FF2B5EF4-FFF2-40B4-BE49-F238E27FC236}">
                <a16:creationId xmlns:a16="http://schemas.microsoft.com/office/drawing/2014/main" id="{5F91BB18-B9B5-4139-801A-6365FC5047B0}"/>
              </a:ext>
            </a:extLst>
          </p:cNvPr>
          <p:cNvSpPr/>
          <p:nvPr userDrawn="1"/>
        </p:nvSpPr>
        <p:spPr>
          <a:xfrm>
            <a:off x="5443869" y="6483825"/>
            <a:ext cx="1573619" cy="315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161606099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Immagine laptop">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5996964" cy="379168"/>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677996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4" y="798484"/>
            <a:ext cx="5996964" cy="379169"/>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1" name="Segnaposto immagine 10">
            <a:extLst>
              <a:ext uri="{FF2B5EF4-FFF2-40B4-BE49-F238E27FC236}">
                <a16:creationId xmlns:a16="http://schemas.microsoft.com/office/drawing/2014/main" id="{DCE4F478-D819-DA48-88CB-8B7AEB2DE451}"/>
              </a:ext>
            </a:extLst>
          </p:cNvPr>
          <p:cNvSpPr>
            <a:spLocks noGrp="1"/>
          </p:cNvSpPr>
          <p:nvPr>
            <p:ph type="pic" sz="quarter" idx="16"/>
          </p:nvPr>
        </p:nvSpPr>
        <p:spPr>
          <a:xfrm>
            <a:off x="792484" y="1907265"/>
            <a:ext cx="5299295" cy="3275889"/>
          </a:xfrm>
        </p:spPr>
        <p:txBody>
          <a:bodyPr anchor="ctr">
            <a:noAutofit/>
          </a:bodyPr>
          <a:lstStyle>
            <a:lvl1pPr marL="0" indent="0" algn="ctr">
              <a:buNone/>
              <a:defRPr/>
            </a:lvl1pPr>
          </a:lstStyle>
          <a:p>
            <a:endParaRPr lang="it-IT" dirty="0"/>
          </a:p>
        </p:txBody>
      </p:sp>
      <p:pic>
        <p:nvPicPr>
          <p:cNvPr id="12" name="Immagine 11">
            <a:extLst>
              <a:ext uri="{FF2B5EF4-FFF2-40B4-BE49-F238E27FC236}">
                <a16:creationId xmlns:a16="http://schemas.microsoft.com/office/drawing/2014/main" id="{9CD313DB-37B0-5B47-A632-A613F4A29147}"/>
              </a:ext>
            </a:extLst>
          </p:cNvPr>
          <p:cNvPicPr>
            <a:picLocks noChangeAspect="1"/>
          </p:cNvPicPr>
          <p:nvPr userDrawn="1"/>
        </p:nvPicPr>
        <p:blipFill>
          <a:blip r:embed="rId3"/>
          <a:stretch>
            <a:fillRect/>
          </a:stretch>
        </p:blipFill>
        <p:spPr>
          <a:xfrm>
            <a:off x="-325134" y="1674847"/>
            <a:ext cx="7570273" cy="4169565"/>
          </a:xfrm>
          <a:prstGeom prst="rect">
            <a:avLst/>
          </a:prstGeom>
        </p:spPr>
      </p:pic>
      <p:sp>
        <p:nvSpPr>
          <p:cNvPr id="14"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2CCB6B73-F160-5440-B66E-39FD5EE541CB}"/>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288794926"/>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_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2" name="Segnaposto testo 6">
            <a:extLst>
              <a:ext uri="{FF2B5EF4-FFF2-40B4-BE49-F238E27FC236}">
                <a16:creationId xmlns:a16="http://schemas.microsoft.com/office/drawing/2014/main" id="{8B90A7BE-29AB-48A6-9178-A78E1AD4AB08}"/>
              </a:ext>
            </a:extLst>
          </p:cNvPr>
          <p:cNvSpPr>
            <a:spLocks noGrp="1"/>
          </p:cNvSpPr>
          <p:nvPr>
            <p:ph type="body" sz="quarter" idx="15" hasCustomPrompt="1"/>
          </p:nvPr>
        </p:nvSpPr>
        <p:spPr>
          <a:xfrm>
            <a:off x="1682851" y="6331425"/>
            <a:ext cx="1133339" cy="251883"/>
          </a:xfrm>
        </p:spPr>
        <p:txBody>
          <a:bodyPr anchor="b">
            <a:noAutofit/>
          </a:bodyPr>
          <a:lstStyle>
            <a:lvl1pPr marL="0" indent="0">
              <a:buNone/>
              <a:defRPr sz="1067">
                <a:sym typeface="Symbol" panose="05050102010706020507" pitchFamily="18" charset="2"/>
              </a:defRPr>
            </a:lvl1pPr>
            <a:lvl2pPr marL="457189" indent="0">
              <a:buNone/>
              <a:defRPr/>
            </a:lvl2pPr>
            <a:lvl3pPr marL="914377" indent="0">
              <a:buNone/>
              <a:defRPr/>
            </a:lvl3pPr>
            <a:lvl4pPr marL="1371566" indent="0">
              <a:buNone/>
              <a:defRPr/>
            </a:lvl4pPr>
            <a:lvl5pPr marL="1828754" indent="0">
              <a:buNone/>
              <a:defRPr/>
            </a:lvl5pPr>
          </a:lstStyle>
          <a:p>
            <a:pPr lvl="0"/>
            <a:r>
              <a:rPr lang="it-IT" dirty="0"/>
              <a:t>[]</a:t>
            </a:r>
          </a:p>
        </p:txBody>
      </p:sp>
      <p:sp>
        <p:nvSpPr>
          <p:cNvPr id="13" name="CasellaDiTesto 12">
            <a:extLst>
              <a:ext uri="{FF2B5EF4-FFF2-40B4-BE49-F238E27FC236}">
                <a16:creationId xmlns:a16="http://schemas.microsoft.com/office/drawing/2014/main" id="{06541CB8-4337-489C-B4B7-552FA447DBA4}"/>
              </a:ext>
            </a:extLst>
          </p:cNvPr>
          <p:cNvSpPr txBox="1"/>
          <p:nvPr userDrawn="1"/>
        </p:nvSpPr>
        <p:spPr>
          <a:xfrm>
            <a:off x="993722" y="6244013"/>
            <a:ext cx="1279301" cy="352604"/>
          </a:xfrm>
          <a:prstGeom prst="rect">
            <a:avLst/>
          </a:prstGeom>
        </p:spPr>
        <p:txBody>
          <a:bodyPr vert="horz" wrap="square" lIns="121920" tIns="60960" rIns="121920" bIns="60960" rtlCol="0" anchor="b">
            <a:normAutofit/>
          </a:bodyPr>
          <a:lstStyle/>
          <a:p>
            <a:pPr algn="l"/>
            <a:r>
              <a:rPr lang="it-IT" sz="1067" dirty="0"/>
              <a:t>Categoria:</a:t>
            </a:r>
          </a:p>
        </p:txBody>
      </p:sp>
      <p:sp>
        <p:nvSpPr>
          <p:cNvPr id="14" name="Segnaposto testo 6">
            <a:extLst>
              <a:ext uri="{FF2B5EF4-FFF2-40B4-BE49-F238E27FC236}">
                <a16:creationId xmlns:a16="http://schemas.microsoft.com/office/drawing/2014/main" id="{E7EB6E10-444D-431D-9380-D529D47C3735}"/>
              </a:ext>
            </a:extLst>
          </p:cNvPr>
          <p:cNvSpPr>
            <a:spLocks noGrp="1"/>
          </p:cNvSpPr>
          <p:nvPr>
            <p:ph type="body" sz="quarter" idx="16" hasCustomPrompt="1"/>
          </p:nvPr>
        </p:nvSpPr>
        <p:spPr>
          <a:xfrm>
            <a:off x="3239165" y="6331731"/>
            <a:ext cx="1133339" cy="251883"/>
          </a:xfrm>
        </p:spPr>
        <p:txBody>
          <a:bodyPr anchor="b">
            <a:noAutofit/>
          </a:bodyPr>
          <a:lstStyle>
            <a:lvl1pPr marL="0" indent="0">
              <a:buNone/>
              <a:defRPr sz="1067">
                <a:sym typeface="Symbol" panose="05050102010706020507" pitchFamily="18" charset="2"/>
              </a:defRPr>
            </a:lvl1pPr>
            <a:lvl2pPr marL="457189" indent="0">
              <a:buNone/>
              <a:defRPr/>
            </a:lvl2pPr>
            <a:lvl3pPr marL="914377" indent="0">
              <a:buNone/>
              <a:defRPr/>
            </a:lvl3pPr>
            <a:lvl4pPr marL="1371566" indent="0">
              <a:buNone/>
              <a:defRPr/>
            </a:lvl4pPr>
            <a:lvl5pPr marL="1828754" indent="0">
              <a:buNone/>
              <a:defRPr/>
            </a:lvl5pPr>
          </a:lstStyle>
          <a:p>
            <a:pPr lvl="0"/>
            <a:r>
              <a:rPr lang="it-IT" dirty="0"/>
              <a:t>[]</a:t>
            </a:r>
          </a:p>
        </p:txBody>
      </p:sp>
      <p:sp>
        <p:nvSpPr>
          <p:cNvPr id="15" name="CasellaDiTesto 14">
            <a:extLst>
              <a:ext uri="{FF2B5EF4-FFF2-40B4-BE49-F238E27FC236}">
                <a16:creationId xmlns:a16="http://schemas.microsoft.com/office/drawing/2014/main" id="{71D73127-2FAC-4833-B6F6-E7023D98B2B7}"/>
              </a:ext>
            </a:extLst>
          </p:cNvPr>
          <p:cNvSpPr txBox="1"/>
          <p:nvPr userDrawn="1"/>
        </p:nvSpPr>
        <p:spPr>
          <a:xfrm>
            <a:off x="2816190" y="6244318"/>
            <a:ext cx="1279301" cy="352604"/>
          </a:xfrm>
          <a:prstGeom prst="rect">
            <a:avLst/>
          </a:prstGeom>
        </p:spPr>
        <p:txBody>
          <a:bodyPr vert="horz" wrap="square" lIns="121920" tIns="60960" rIns="121920" bIns="60960" rtlCol="0" anchor="b">
            <a:normAutofit/>
          </a:bodyPr>
          <a:lstStyle/>
          <a:p>
            <a:pPr algn="l"/>
            <a:r>
              <a:rPr lang="it-IT" sz="1067" dirty="0"/>
              <a:t>Stato:</a:t>
            </a:r>
          </a:p>
        </p:txBody>
      </p:sp>
      <p:sp>
        <p:nvSpPr>
          <p:cNvPr id="18"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536F13AA-5F68-2948-AC03-D050BCCD7562}"/>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276394110"/>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Chiusur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t>Grazie</a:t>
            </a:r>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7D3471C-3132-E748-90B8-C6104350E79E}"/>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98533725"/>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all-out scuro">
    <p:bg>
      <p:bgPr>
        <a:solidFill>
          <a:srgbClr val="3B5362"/>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1"/>
            <a:ext cx="8593667" cy="355259"/>
          </a:xfrm>
        </p:spPr>
        <p:txBody>
          <a:bodyPr lIns="0" tIns="0" rIns="0" bIns="0" anchor="t" anchorCtr="0">
            <a:noAutofit/>
          </a:bodyPr>
          <a:lstStyle>
            <a:lvl1pPr marL="0" indent="0">
              <a:buNone/>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dirty="0"/>
              <a:t>Titolo che può essere facoltativo</a:t>
            </a: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3" y="6297859"/>
            <a:ext cx="1344083" cy="244916"/>
          </a:xfrm>
          <a:noFill/>
        </p:spPr>
        <p:txBody>
          <a:bodyPr lIns="0" tIns="0" rIns="0" bIns="0" anchor="b" anchorCtr="0"/>
          <a:lstStyle>
            <a:lvl1pPr algn="l">
              <a:defRPr sz="1067"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5" y="1122807"/>
            <a:ext cx="11523133" cy="4612389"/>
          </a:xfrm>
        </p:spPr>
        <p:txBody>
          <a:bodyPr lIns="0" tIns="0" rIns="0" bIns="0" anchor="ctr" anchorCtr="0">
            <a:noAutofit/>
          </a:bodyPr>
          <a:lstStyle>
            <a:lvl1pPr algn="l">
              <a:lnSpc>
                <a:spcPct val="100000"/>
              </a:lnSpc>
              <a:defRPr sz="5867" b="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grpSp>
        <p:nvGrpSpPr>
          <p:cNvPr id="14" name="Gruppo 13">
            <a:extLst>
              <a:ext uri="{FF2B5EF4-FFF2-40B4-BE49-F238E27FC236}">
                <a16:creationId xmlns:a16="http://schemas.microsoft.com/office/drawing/2014/main" id="{7CA14DB6-F2E6-F24B-B8A4-987951B7D02D}"/>
              </a:ext>
            </a:extLst>
          </p:cNvPr>
          <p:cNvGrpSpPr/>
          <p:nvPr userDrawn="1"/>
        </p:nvGrpSpPr>
        <p:grpSpPr>
          <a:xfrm>
            <a:off x="9930296" y="5647934"/>
            <a:ext cx="2261705" cy="1210068"/>
            <a:chOff x="7447720" y="4235949"/>
            <a:chExt cx="1696279" cy="907551"/>
          </a:xfrm>
        </p:grpSpPr>
        <p:sp>
          <p:nvSpPr>
            <p:cNvPr id="15" name="Triangolo rettangolo 14">
              <a:extLst>
                <a:ext uri="{FF2B5EF4-FFF2-40B4-BE49-F238E27FC236}">
                  <a16:creationId xmlns:a16="http://schemas.microsoft.com/office/drawing/2014/main" id="{B3BEE3B8-C21C-194C-BC47-66EA263A9ED1}"/>
                </a:ext>
              </a:extLst>
            </p:cNvPr>
            <p:cNvSpPr/>
            <p:nvPr userDrawn="1"/>
          </p:nvSpPr>
          <p:spPr>
            <a:xfrm flipH="1">
              <a:off x="7447720" y="4235949"/>
              <a:ext cx="1696279" cy="90755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pic>
          <p:nvPicPr>
            <p:cNvPr id="18" name="Immagine 17">
              <a:extLst>
                <a:ext uri="{FF2B5EF4-FFF2-40B4-BE49-F238E27FC236}">
                  <a16:creationId xmlns:a16="http://schemas.microsoft.com/office/drawing/2014/main" id="{583AC970-BE22-3B4C-AA24-CFBED572E2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2859" y="4695547"/>
              <a:ext cx="390316" cy="216096"/>
            </a:xfrm>
            <a:prstGeom prst="rect">
              <a:avLst/>
            </a:prstGeom>
          </p:spPr>
        </p:pic>
      </p:grpSp>
      <p:sp>
        <p:nvSpPr>
          <p:cNvPr id="8"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960FCC3C-9D18-B84E-B51A-041F7667C014}"/>
              </a:ext>
            </a:extLst>
          </p:cNvPr>
          <p:cNvSpPr txBox="1"/>
          <p:nvPr userDrawn="1"/>
        </p:nvSpPr>
        <p:spPr>
          <a:xfrm>
            <a:off x="5340138" y="6546772"/>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chemeClr val="bg1"/>
                </a:solidFill>
                <a:latin typeface="Arial" panose="020B0604020202020204" pitchFamily="34" charset="0"/>
              </a:rPr>
              <a:t>Interno – </a:t>
            </a:r>
            <a:r>
              <a:rPr lang="it-IT" sz="1200" dirty="0" err="1">
                <a:solidFill>
                  <a:schemeClr val="bg1"/>
                </a:solidFill>
                <a:latin typeface="Arial" panose="020B0604020202020204" pitchFamily="34" charset="0"/>
              </a:rPr>
              <a:t>Internal</a:t>
            </a:r>
            <a:endParaRPr lang="it-IT" sz="1200" dirty="0">
              <a:solidFill>
                <a:schemeClr val="bg1"/>
              </a:solidFill>
              <a:latin typeface="Arial" panose="020B0604020202020204" pitchFamily="34" charset="0"/>
            </a:endParaRPr>
          </a:p>
        </p:txBody>
      </p:sp>
    </p:spTree>
    <p:extLst>
      <p:ext uri="{BB962C8B-B14F-4D97-AF65-F5344CB8AC3E}">
        <p14:creationId xmlns:p14="http://schemas.microsoft.com/office/powerpoint/2010/main" val="1564125592"/>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Chiusura ingles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err="1"/>
              <a:t>Thank</a:t>
            </a:r>
            <a:r>
              <a:rPr lang="it-IT" sz="5333" dirty="0"/>
              <a:t> </a:t>
            </a:r>
            <a:r>
              <a:rPr lang="it-IT" sz="5333" dirty="0" err="1"/>
              <a:t>you</a:t>
            </a:r>
            <a:endParaRPr lang="it-IT" sz="5333" dirty="0"/>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15FA2720-8799-2B48-BA35-116B37B0BAE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84632990"/>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Chiusura ingles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15FA2720-8799-2B48-BA35-116B37B0BAE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
        <p:nvSpPr>
          <p:cNvPr id="8" name="Rettangolo 7">
            <a:extLst>
              <a:ext uri="{FF2B5EF4-FFF2-40B4-BE49-F238E27FC236}">
                <a16:creationId xmlns:a16="http://schemas.microsoft.com/office/drawing/2014/main" id="{EF1F8D6E-F06E-42B7-A875-4B8DB368C42E}"/>
              </a:ext>
            </a:extLst>
          </p:cNvPr>
          <p:cNvSpPr/>
          <p:nvPr userDrawn="1"/>
        </p:nvSpPr>
        <p:spPr>
          <a:xfrm>
            <a:off x="5443869" y="6483825"/>
            <a:ext cx="1573619" cy="315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4094205071"/>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Copertina">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00809337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3607" name="Diapositiva think-cell" r:id="rId4" imgW="352" imgH="355" progId="TCLayout.ActiveDocument.1">
                  <p:embed/>
                </p:oleObj>
              </mc:Choice>
              <mc:Fallback>
                <p:oleObj name="Diapositiva think-cell" r:id="rId4" imgW="352" imgH="355" progId="TCLayout.ActiveDocument.1">
                  <p:embed/>
                  <p:pic>
                    <p:nvPicPr>
                      <p:cNvPr id="4" name="Object 3" hidden="1"/>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8" name="Immagine 7">
            <a:extLst>
              <a:ext uri="{FF2B5EF4-FFF2-40B4-BE49-F238E27FC236}">
                <a16:creationId xmlns:a16="http://schemas.microsoft.com/office/drawing/2014/main" id="{6CD0B10C-4461-4F0E-B299-07807136763B}"/>
              </a:ext>
            </a:extLst>
          </p:cNvPr>
          <p:cNvPicPr>
            <a:picLocks noChangeAspect="1"/>
          </p:cNvPicPr>
          <p:nvPr userDrawn="1"/>
        </p:nvPicPr>
        <p:blipFill>
          <a:blip r:embed="rId6"/>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mn-lt"/>
                <a:ea typeface="+mn-ea"/>
                <a:cs typeface="+mn-cs"/>
                <a:sym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atin typeface="+mn-lt"/>
                <a:ea typeface="+mn-ea"/>
                <a:cs typeface="+mn-cs"/>
                <a:sym typeface="+mn-lt"/>
              </a:defRPr>
            </a:lvl1pPr>
            <a:lvl2pPr>
              <a:defRPr sz="6400"/>
            </a:lvl2pPr>
            <a:lvl3pPr>
              <a:defRPr sz="6400"/>
            </a:lvl3pPr>
            <a:lvl4pPr>
              <a:defRPr sz="6400"/>
            </a:lvl4pPr>
            <a:lvl5pPr>
              <a:defRPr sz="6400"/>
            </a:lvl5pPr>
          </a:lstStyle>
          <a:p>
            <a:pPr lvl="0"/>
            <a:r>
              <a:rPr lang="it-IT" dirty="0"/>
              <a:t>Titolo al massimo di tre righe</a:t>
            </a:r>
          </a:p>
        </p:txBody>
      </p:sp>
      <p:sp>
        <p:nvSpPr>
          <p:cNvPr id="18" name="Titolo 1">
            <a:extLst>
              <a:ext uri="{FF2B5EF4-FFF2-40B4-BE49-F238E27FC236}">
                <a16:creationId xmlns:a16="http://schemas.microsoft.com/office/drawing/2014/main" id="{EBF4D2A5-A57B-4A37-81C4-C406936CFBA2}"/>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dirty="0">
                <a:latin typeface="+mn-lt"/>
                <a:ea typeface="+mn-ea"/>
                <a:cs typeface="+mn-cs"/>
                <a:sym typeface="+mn-lt"/>
              </a:rPr>
              <a:t>Cassa Depositi e Prestiti</a:t>
            </a:r>
            <a:br>
              <a:rPr lang="it-IT" sz="1600" dirty="0">
                <a:latin typeface="+mn-lt"/>
                <a:ea typeface="+mn-ea"/>
                <a:cs typeface="+mn-cs"/>
                <a:sym typeface="+mn-lt"/>
              </a:rPr>
            </a:br>
            <a:r>
              <a:rPr lang="it-IT" sz="1600" dirty="0">
                <a:latin typeface="+mn-lt"/>
                <a:ea typeface="+mn-ea"/>
                <a:cs typeface="+mn-cs"/>
                <a:sym typeface="+mn-lt"/>
              </a:rPr>
              <a:t>Investiamo nel domani</a:t>
            </a:r>
          </a:p>
        </p:txBody>
      </p:sp>
    </p:spTree>
    <p:extLst>
      <p:ext uri="{BB962C8B-B14F-4D97-AF65-F5344CB8AC3E}">
        <p14:creationId xmlns:p14="http://schemas.microsoft.com/office/powerpoint/2010/main" val="3392672640"/>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9021484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4631" name="Diapositiva think-cell" r:id="rId4" imgW="352" imgH="355" progId="TCLayout.ActiveDocument.1">
                  <p:embed/>
                </p:oleObj>
              </mc:Choice>
              <mc:Fallback>
                <p:oleObj name="Diapositiva think-cell" r:id="rId4" imgW="352" imgH="355" progId="TCLayout.ActiveDocument.1">
                  <p:embed/>
                  <p:pic>
                    <p:nvPicPr>
                      <p:cNvPr id="2" name="Object 1" hidden="1"/>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14" name="Immagine 13">
            <a:extLst>
              <a:ext uri="{FF2B5EF4-FFF2-40B4-BE49-F238E27FC236}">
                <a16:creationId xmlns:a16="http://schemas.microsoft.com/office/drawing/2014/main" id="{6F524C67-C9F4-409F-8C54-459F1903C325}"/>
              </a:ext>
            </a:extLst>
          </p:cNvPr>
          <p:cNvPicPr>
            <a:picLocks noChangeAspect="1"/>
          </p:cNvPicPr>
          <p:nvPr userDrawn="1"/>
        </p:nvPicPr>
        <p:blipFill>
          <a:blip r:embed="rId6"/>
          <a:stretch>
            <a:fillRect/>
          </a:stretch>
        </p:blipFill>
        <p:spPr>
          <a:xfrm>
            <a:off x="11337146" y="6260729"/>
            <a:ext cx="520421" cy="288128"/>
          </a:xfrm>
          <a:prstGeom prst="rect">
            <a:avLst/>
          </a:prstGeom>
        </p:spPr>
      </p:pic>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mn-lt"/>
                <a:ea typeface="+mn-ea"/>
                <a:cs typeface="+mn-cs"/>
                <a:sym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atin typeface="+mn-lt"/>
                <a:ea typeface="+mn-ea"/>
                <a:cs typeface="+mn-cs"/>
                <a:sym typeface="+mn-lt"/>
              </a:defRPr>
            </a:lvl1pPr>
          </a:lstStyle>
          <a:p>
            <a:pPr lvl="0"/>
            <a:r>
              <a:rPr lang="it-IT" dirty="0"/>
              <a:t>Titolo del divisore</a:t>
            </a:r>
          </a:p>
        </p:txBody>
      </p:sp>
    </p:spTree>
    <p:extLst>
      <p:ext uri="{BB962C8B-B14F-4D97-AF65-F5344CB8AC3E}">
        <p14:creationId xmlns:p14="http://schemas.microsoft.com/office/powerpoint/2010/main" val="1422464771"/>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20944085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5655" name="Diapositiva think-cell" r:id="rId5" imgW="352" imgH="355" progId="TCLayout.ActiveDocument.1">
                  <p:embed/>
                </p:oleObj>
              </mc:Choice>
              <mc:Fallback>
                <p:oleObj name="Diapositiva think-cell" r:id="rId5" imgW="352" imgH="355" progId="TCLayout.ActiveDocument.1">
                  <p:embed/>
                  <p:pic>
                    <p:nvPicPr>
                      <p:cNvPr id="7" name="Object 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100000"/>
              </a:lnSpc>
              <a:spcBef>
                <a:spcPct val="0"/>
              </a:spcBef>
              <a:spcAft>
                <a:spcPct val="0"/>
              </a:spcAft>
            </a:pPr>
            <a:endParaRPr lang="it-IT" sz="5867" b="0" i="0" baseline="0" dirty="0">
              <a:latin typeface="Arial" panose="020B0604020202020204" pitchFamily="34" charset="0"/>
              <a:ea typeface="+mj-ea"/>
              <a:cs typeface="+mj-cs"/>
              <a:sym typeface="Arial" panose="020B0604020202020204" pitchFamily="34" charset="0"/>
            </a:endParaRPr>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mn-lt"/>
                <a:ea typeface="+mn-ea"/>
                <a:cs typeface="+mn-cs"/>
                <a:sym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mj-lt"/>
                <a:ea typeface="+mj-ea"/>
                <a:cs typeface="+mj-cs"/>
                <a:sym typeface="+mj-lt"/>
              </a:defRPr>
            </a:lvl1pPr>
          </a:lstStyle>
          <a:p>
            <a:r>
              <a:rPr lang="it-IT" dirty="0"/>
              <a:t>Call-out è una slide con un testo grande da usare per evidenziare dei concetti chiave che devono risaltare all’interno della presentazione.</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mn-lt"/>
              <a:ea typeface="+mn-ea"/>
              <a:cs typeface="+mn-cs"/>
              <a:sym typeface="+mn-lt"/>
            </a:endParaRPr>
          </a:p>
        </p:txBody>
      </p:sp>
      <p:pic>
        <p:nvPicPr>
          <p:cNvPr id="11" name="Immagine 10">
            <a:extLst>
              <a:ext uri="{FF2B5EF4-FFF2-40B4-BE49-F238E27FC236}">
                <a16:creationId xmlns:a16="http://schemas.microsoft.com/office/drawing/2014/main" id="{06619B5A-577E-43C3-ABC5-9B715A0E3018}"/>
              </a:ext>
            </a:extLst>
          </p:cNvPr>
          <p:cNvPicPr>
            <a:picLocks noChangeAspect="1"/>
          </p:cNvPicPr>
          <p:nvPr userDrawn="1"/>
        </p:nvPicPr>
        <p:blipFill>
          <a:blip r:embed="rId7"/>
          <a:stretch>
            <a:fillRect/>
          </a:stretch>
        </p:blipFill>
        <p:spPr>
          <a:xfrm>
            <a:off x="11337146" y="6260729"/>
            <a:ext cx="520421" cy="288128"/>
          </a:xfrm>
          <a:prstGeom prst="rect">
            <a:avLst/>
          </a:prstGeom>
        </p:spPr>
      </p:pic>
      <p:sp>
        <p:nvSpPr>
          <p:cNvPr id="13" name="TextBox 12"/>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3429445603"/>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lide testuale only">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40293641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6679" name="Diapositiva think-cell" r:id="rId5" imgW="352" imgH="355" progId="TCLayout.ActiveDocument.1">
                  <p:embed/>
                </p:oleObj>
              </mc:Choice>
              <mc:Fallback>
                <p:oleObj name="Diapositiva think-cell" r:id="rId5" imgW="352" imgH="355" progId="TCLayout.ActiveDocument.1">
                  <p:embed/>
                  <p:pic>
                    <p:nvPicPr>
                      <p:cNvPr id="7" name="Object 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11" name="Rectangle 10" hidden="1"/>
          <p:cNvSpPr/>
          <p:nvPr userDrawn="1">
            <p:custDataLst>
              <p:tags r:id="rId3"/>
            </p:custDataLst>
          </p:nvPr>
        </p:nvSpPr>
        <p:spPr>
          <a:xfrm>
            <a:off x="0" y="0"/>
            <a:ext cx="211667" cy="2116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it-IT" sz="2400" b="1" i="0" baseline="0" dirty="0">
              <a:latin typeface="Arial" panose="020B0604020202020204" pitchFamily="34" charset="0"/>
              <a:ea typeface="+mn-ea"/>
              <a:cs typeface="+mn-cs"/>
              <a:sym typeface="Arial" panose="020B0604020202020204" pitchFamily="34" charset="0"/>
            </a:endParaRPr>
          </a:p>
        </p:txBody>
      </p:sp>
      <p:sp>
        <p:nvSpPr>
          <p:cNvPr id="6" name="Title 5"/>
          <p:cNvSpPr>
            <a:spLocks noGrp="1"/>
          </p:cNvSpPr>
          <p:nvPr>
            <p:ph type="title"/>
          </p:nvPr>
        </p:nvSpPr>
        <p:spPr>
          <a:xfrm>
            <a:off x="334434" y="357718"/>
            <a:ext cx="11523133" cy="383116"/>
          </a:xfrm>
        </p:spPr>
        <p:txBody>
          <a:bodyPr vert="horz" lIns="0" tIns="0" rIns="0" bIns="0" rtlCol="0" anchor="t" anchorCtr="0">
            <a:noAutofit/>
          </a:bodyPr>
          <a:lstStyle>
            <a:lvl1pPr>
              <a:defRPr lang="en-US" sz="2400" b="1" dirty="0">
                <a:solidFill>
                  <a:srgbClr val="415064"/>
                </a:solidFill>
                <a:latin typeface="+mn-lt"/>
                <a:ea typeface="+mn-ea"/>
                <a:cs typeface="+mn-cs"/>
                <a:sym typeface="+mn-lt"/>
              </a:defRPr>
            </a:lvl1pPr>
          </a:lstStyle>
          <a:p>
            <a:pPr marL="0" lvl="0" indent="0">
              <a:spcBef>
                <a:spcPts val="1000"/>
              </a:spcBef>
              <a:buFont typeface="Arial" panose="020B0604020202020204" pitchFamily="34" charset="0"/>
            </a:pPr>
            <a:r>
              <a:rPr lang="it-IT" dirty="0"/>
              <a:t>Click to </a:t>
            </a:r>
            <a:r>
              <a:rPr lang="it-IT" dirty="0" err="1"/>
              <a:t>edit</a:t>
            </a:r>
            <a:r>
              <a:rPr lang="it-IT" dirty="0"/>
              <a:t> Master </a:t>
            </a:r>
            <a:r>
              <a:rPr lang="it-IT" dirty="0" err="1"/>
              <a:t>title</a:t>
            </a:r>
            <a:r>
              <a:rPr lang="it-IT" dirty="0"/>
              <a:t> style</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7"/>
          <a:stretch>
            <a:fillRect/>
          </a:stretch>
        </p:blipFill>
        <p:spPr>
          <a:xfrm>
            <a:off x="11337146" y="6260729"/>
            <a:ext cx="520421" cy="288128"/>
          </a:xfrm>
          <a:prstGeom prst="rect">
            <a:avLst/>
          </a:prstGeom>
        </p:spPr>
      </p:pic>
      <p:sp>
        <p:nvSpPr>
          <p:cNvPr id="12" name="TextBox 11"/>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2616007748"/>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6_Slide testuale only">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46211991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7703" name="Diapositiva think-cell" r:id="rId6" imgW="352" imgH="355" progId="TCLayout.ActiveDocument.1">
                  <p:embed/>
                </p:oleObj>
              </mc:Choice>
              <mc:Fallback>
                <p:oleObj name="Diapositiva think-cell" r:id="rId6" imgW="352" imgH="355" progId="TCLayout.ActiveDocument.1">
                  <p:embed/>
                  <p:pic>
                    <p:nvPicPr>
                      <p:cNvPr id="7" name="Object 6" hidden="1"/>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angle 10" hidden="1"/>
          <p:cNvSpPr/>
          <p:nvPr userDrawn="1">
            <p:custDataLst>
              <p:tags r:id="rId3"/>
            </p:custDataLst>
          </p:nvPr>
        </p:nvSpPr>
        <p:spPr>
          <a:xfrm>
            <a:off x="0" y="0"/>
            <a:ext cx="211667" cy="2116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it-IT" sz="2400" b="1" i="0" baseline="0" dirty="0">
              <a:latin typeface="Arial" panose="020B0604020202020204" pitchFamily="34" charset="0"/>
              <a:ea typeface="+mn-ea"/>
              <a:cs typeface="+mn-cs"/>
              <a:sym typeface="Arial" panose="020B0604020202020204" pitchFamily="34" charset="0"/>
            </a:endParaRPr>
          </a:p>
        </p:txBody>
      </p:sp>
      <p:pic>
        <p:nvPicPr>
          <p:cNvPr id="13" name="Picture 12">
            <a:extLst>
              <a:ext uri="{FF2B5EF4-FFF2-40B4-BE49-F238E27FC236}">
                <a16:creationId xmlns:a16="http://schemas.microsoft.com/office/drawing/2014/main" id="{8F0202EC-27FC-4CA0-883F-979BF3C0A67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22487" b="2560"/>
          <a:stretch/>
        </p:blipFill>
        <p:spPr>
          <a:xfrm>
            <a:off x="0" y="4235"/>
            <a:ext cx="12192000" cy="6853767"/>
          </a:xfrm>
          <a:prstGeom prst="rect">
            <a:avLst/>
          </a:prstGeom>
        </p:spPr>
      </p:pic>
      <p:sp>
        <p:nvSpPr>
          <p:cNvPr id="14" name="GradientOverlay">
            <a:extLst>
              <a:ext uri="{FF2B5EF4-FFF2-40B4-BE49-F238E27FC236}">
                <a16:creationId xmlns:a16="http://schemas.microsoft.com/office/drawing/2014/main" id="{81A403E7-6478-4891-92FD-A0C2608FEDA9}"/>
              </a:ext>
            </a:extLst>
          </p:cNvPr>
          <p:cNvSpPr/>
          <p:nvPr userDrawn="1">
            <p:custDataLst>
              <p:tags r:id="rId4"/>
            </p:custDataLst>
          </p:nvPr>
        </p:nvSpPr>
        <p:spPr>
          <a:xfrm rot="10800000">
            <a:off x="2" y="0"/>
            <a:ext cx="12197052" cy="6858000"/>
          </a:xfrm>
          <a:prstGeom prst="rect">
            <a:avLst/>
          </a:prstGeom>
          <a:solidFill>
            <a:schemeClr val="bg1">
              <a:alpha val="90000"/>
            </a:scheme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1333"/>
              </a:spcAft>
            </a:pPr>
            <a:endParaRPr lang="it-IT" sz="1600" dirty="0">
              <a:solidFill>
                <a:schemeClr val="bg1"/>
              </a:solidFill>
              <a:sym typeface="+mn-lt"/>
            </a:endParaRPr>
          </a:p>
        </p:txBody>
      </p:sp>
      <p:sp>
        <p:nvSpPr>
          <p:cNvPr id="6" name="Title 5"/>
          <p:cNvSpPr>
            <a:spLocks noGrp="1"/>
          </p:cNvSpPr>
          <p:nvPr>
            <p:ph type="title"/>
          </p:nvPr>
        </p:nvSpPr>
        <p:spPr>
          <a:xfrm>
            <a:off x="334434" y="357718"/>
            <a:ext cx="11523133" cy="383116"/>
          </a:xfrm>
        </p:spPr>
        <p:txBody>
          <a:bodyPr vert="horz" lIns="0" tIns="0" rIns="0" bIns="0" rtlCol="0" anchor="t" anchorCtr="0">
            <a:noAutofit/>
          </a:bodyPr>
          <a:lstStyle>
            <a:lvl1pPr>
              <a:defRPr lang="en-US" sz="2400" b="1" dirty="0">
                <a:solidFill>
                  <a:srgbClr val="415064"/>
                </a:solidFill>
                <a:latin typeface="+mn-lt"/>
                <a:ea typeface="+mn-ea"/>
                <a:cs typeface="+mn-cs"/>
                <a:sym typeface="+mn-lt"/>
              </a:defRPr>
            </a:lvl1pPr>
          </a:lstStyle>
          <a:p>
            <a:pPr marL="0" lvl="0" indent="0">
              <a:spcBef>
                <a:spcPts val="1000"/>
              </a:spcBef>
              <a:buFont typeface="Arial" panose="020B0604020202020204" pitchFamily="34" charset="0"/>
            </a:pPr>
            <a:r>
              <a:rPr lang="it-IT" dirty="0"/>
              <a:t>Click to </a:t>
            </a:r>
            <a:r>
              <a:rPr lang="it-IT" dirty="0" err="1"/>
              <a:t>edit</a:t>
            </a:r>
            <a:r>
              <a:rPr lang="it-IT" dirty="0"/>
              <a:t> Master </a:t>
            </a:r>
            <a:r>
              <a:rPr lang="it-IT" dirty="0" err="1"/>
              <a:t>title</a:t>
            </a:r>
            <a:r>
              <a:rPr lang="it-IT" dirty="0"/>
              <a:t> style</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9"/>
          <a:stretch>
            <a:fillRect/>
          </a:stretch>
        </p:blipFill>
        <p:spPr>
          <a:xfrm>
            <a:off x="11337146" y="6260729"/>
            <a:ext cx="520421" cy="288128"/>
          </a:xfrm>
          <a:prstGeom prst="rect">
            <a:avLst/>
          </a:prstGeom>
        </p:spPr>
      </p:pic>
      <p:sp>
        <p:nvSpPr>
          <p:cNvPr id="12" name="TextBox 11"/>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3228161829"/>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8_Slide testuale only">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27410191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8727" name="Diapositiva think-cell" r:id="rId6" imgW="352" imgH="355" progId="TCLayout.ActiveDocument.1">
                  <p:embed/>
                </p:oleObj>
              </mc:Choice>
              <mc:Fallback>
                <p:oleObj name="Diapositiva think-cell" r:id="rId6" imgW="352" imgH="355" progId="TCLayout.ActiveDocument.1">
                  <p:embed/>
                  <p:pic>
                    <p:nvPicPr>
                      <p:cNvPr id="7" name="Object 6" hidden="1"/>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angle 10" hidden="1"/>
          <p:cNvSpPr/>
          <p:nvPr userDrawn="1">
            <p:custDataLst>
              <p:tags r:id="rId3"/>
            </p:custDataLst>
          </p:nvPr>
        </p:nvSpPr>
        <p:spPr>
          <a:xfrm>
            <a:off x="0" y="0"/>
            <a:ext cx="211667" cy="2116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it-IT" sz="2400" b="1" i="0" baseline="0" dirty="0">
              <a:latin typeface="Arial" panose="020B0604020202020204" pitchFamily="34" charset="0"/>
              <a:ea typeface="+mn-ea"/>
              <a:cs typeface="+mn-cs"/>
              <a:sym typeface="Arial" panose="020B0604020202020204" pitchFamily="34" charset="0"/>
            </a:endParaRPr>
          </a:p>
        </p:txBody>
      </p:sp>
      <p:pic>
        <p:nvPicPr>
          <p:cNvPr id="15" name="Picture 14">
            <a:extLst>
              <a:ext uri="{FF2B5EF4-FFF2-40B4-BE49-F238E27FC236}">
                <a16:creationId xmlns:a16="http://schemas.microsoft.com/office/drawing/2014/main" id="{20F53568-0152-4679-8C83-495E8980C31B}"/>
              </a:ext>
            </a:extLst>
          </p:cNvPr>
          <p:cNvPicPr>
            <a:picLocks noChangeAspect="1"/>
          </p:cNvPicPr>
          <p:nvPr userDrawn="1"/>
        </p:nvPicPr>
        <p:blipFill rotWithShape="1">
          <a:blip r:embed="rId8"/>
          <a:srcRect b="15668"/>
          <a:stretch/>
        </p:blipFill>
        <p:spPr>
          <a:xfrm>
            <a:off x="0" y="-1"/>
            <a:ext cx="12192000" cy="6858001"/>
          </a:xfrm>
          <a:prstGeom prst="rect">
            <a:avLst/>
          </a:prstGeom>
        </p:spPr>
      </p:pic>
      <p:sp>
        <p:nvSpPr>
          <p:cNvPr id="14" name="GradientOverlay">
            <a:extLst>
              <a:ext uri="{FF2B5EF4-FFF2-40B4-BE49-F238E27FC236}">
                <a16:creationId xmlns:a16="http://schemas.microsoft.com/office/drawing/2014/main" id="{81A403E7-6478-4891-92FD-A0C2608FEDA9}"/>
              </a:ext>
            </a:extLst>
          </p:cNvPr>
          <p:cNvSpPr/>
          <p:nvPr userDrawn="1">
            <p:custDataLst>
              <p:tags r:id="rId4"/>
            </p:custDataLst>
          </p:nvPr>
        </p:nvSpPr>
        <p:spPr>
          <a:xfrm rot="10800000">
            <a:off x="0" y="0"/>
            <a:ext cx="12212389" cy="6858000"/>
          </a:xfrm>
          <a:prstGeom prst="rect">
            <a:avLst/>
          </a:prstGeom>
          <a:solidFill>
            <a:schemeClr val="bg1">
              <a:alpha val="89000"/>
            </a:scheme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1333"/>
              </a:spcAft>
            </a:pPr>
            <a:endParaRPr lang="it-IT" sz="1600" dirty="0">
              <a:solidFill>
                <a:schemeClr val="bg1"/>
              </a:solidFill>
              <a:sym typeface="+mn-lt"/>
            </a:endParaRPr>
          </a:p>
        </p:txBody>
      </p:sp>
      <p:sp>
        <p:nvSpPr>
          <p:cNvPr id="6" name="Title 5"/>
          <p:cNvSpPr>
            <a:spLocks noGrp="1"/>
          </p:cNvSpPr>
          <p:nvPr>
            <p:ph type="title"/>
          </p:nvPr>
        </p:nvSpPr>
        <p:spPr>
          <a:xfrm>
            <a:off x="334434" y="357718"/>
            <a:ext cx="11523133" cy="383116"/>
          </a:xfrm>
        </p:spPr>
        <p:txBody>
          <a:bodyPr vert="horz" lIns="0" tIns="0" rIns="0" bIns="0" rtlCol="0" anchor="t" anchorCtr="0">
            <a:noAutofit/>
          </a:bodyPr>
          <a:lstStyle>
            <a:lvl1pPr>
              <a:defRPr lang="en-US" sz="2400" b="1" dirty="0">
                <a:solidFill>
                  <a:srgbClr val="415064"/>
                </a:solidFill>
                <a:latin typeface="+mn-lt"/>
                <a:ea typeface="+mn-ea"/>
                <a:cs typeface="+mn-cs"/>
                <a:sym typeface="+mn-lt"/>
              </a:defRPr>
            </a:lvl1pPr>
          </a:lstStyle>
          <a:p>
            <a:pPr marL="0" lvl="0" indent="0">
              <a:spcBef>
                <a:spcPts val="1000"/>
              </a:spcBef>
              <a:buFont typeface="Arial" panose="020B0604020202020204" pitchFamily="34" charset="0"/>
            </a:pPr>
            <a:r>
              <a:rPr lang="it-IT" dirty="0"/>
              <a:t>Click to </a:t>
            </a:r>
            <a:r>
              <a:rPr lang="it-IT" dirty="0" err="1"/>
              <a:t>edit</a:t>
            </a:r>
            <a:r>
              <a:rPr lang="it-IT" dirty="0"/>
              <a:t> Master </a:t>
            </a:r>
            <a:r>
              <a:rPr lang="it-IT" dirty="0" err="1"/>
              <a:t>title</a:t>
            </a:r>
            <a:r>
              <a:rPr lang="it-IT" dirty="0"/>
              <a:t> style</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9"/>
          <a:stretch>
            <a:fillRect/>
          </a:stretch>
        </p:blipFill>
        <p:spPr>
          <a:xfrm>
            <a:off x="11337146" y="6260729"/>
            <a:ext cx="520421" cy="288128"/>
          </a:xfrm>
          <a:prstGeom prst="rect">
            <a:avLst/>
          </a:prstGeom>
        </p:spPr>
      </p:pic>
      <p:sp>
        <p:nvSpPr>
          <p:cNvPr id="12" name="TextBox 11"/>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1857831338"/>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4_Slide testuale only">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409547837"/>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9751" name="Diapositiva think-cell" r:id="rId6" imgW="352" imgH="355" progId="TCLayout.ActiveDocument.1">
                  <p:embed/>
                </p:oleObj>
              </mc:Choice>
              <mc:Fallback>
                <p:oleObj name="Diapositiva think-cell" r:id="rId6" imgW="352" imgH="355" progId="TCLayout.ActiveDocument.1">
                  <p:embed/>
                  <p:pic>
                    <p:nvPicPr>
                      <p:cNvPr id="7" name="Object 6" hidden="1"/>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angle 10" hidden="1"/>
          <p:cNvSpPr/>
          <p:nvPr userDrawn="1">
            <p:custDataLst>
              <p:tags r:id="rId3"/>
            </p:custDataLst>
          </p:nvPr>
        </p:nvSpPr>
        <p:spPr>
          <a:xfrm>
            <a:off x="0" y="0"/>
            <a:ext cx="211667" cy="2116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it-IT" sz="2400" b="1" i="0" baseline="0" dirty="0">
              <a:latin typeface="Arial" panose="020B0604020202020204" pitchFamily="34" charset="0"/>
              <a:ea typeface="+mn-ea"/>
              <a:cs typeface="+mn-cs"/>
              <a:sym typeface="Arial" panose="020B0604020202020204" pitchFamily="34" charset="0"/>
            </a:endParaRPr>
          </a:p>
        </p:txBody>
      </p:sp>
      <p:pic>
        <p:nvPicPr>
          <p:cNvPr id="14" name="Picture 13">
            <a:extLst>
              <a:ext uri="{FF2B5EF4-FFF2-40B4-BE49-F238E27FC236}">
                <a16:creationId xmlns:a16="http://schemas.microsoft.com/office/drawing/2014/main" id="{D53E898C-979F-4ED4-9C6A-A48016F0B520}"/>
              </a:ext>
            </a:extLst>
          </p:cNvPr>
          <p:cNvPicPr>
            <a:picLocks noChangeAspect="1"/>
          </p:cNvPicPr>
          <p:nvPr userDrawn="1"/>
        </p:nvPicPr>
        <p:blipFill rotWithShape="1">
          <a:blip r:embed="rId8"/>
          <a:srcRect l="447" r="1755" b="17365"/>
          <a:stretch/>
        </p:blipFill>
        <p:spPr>
          <a:xfrm>
            <a:off x="0" y="-9913"/>
            <a:ext cx="12192000" cy="6867913"/>
          </a:xfrm>
          <a:prstGeom prst="rect">
            <a:avLst/>
          </a:prstGeom>
        </p:spPr>
      </p:pic>
      <p:sp>
        <p:nvSpPr>
          <p:cNvPr id="16" name="GradientOverlay">
            <a:extLst>
              <a:ext uri="{FF2B5EF4-FFF2-40B4-BE49-F238E27FC236}">
                <a16:creationId xmlns:a16="http://schemas.microsoft.com/office/drawing/2014/main" id="{53ADBC72-0136-4E27-A91D-7B101CC55DD9}"/>
              </a:ext>
            </a:extLst>
          </p:cNvPr>
          <p:cNvSpPr/>
          <p:nvPr userDrawn="1">
            <p:custDataLst>
              <p:tags r:id="rId4"/>
            </p:custDataLst>
          </p:nvPr>
        </p:nvSpPr>
        <p:spPr>
          <a:xfrm>
            <a:off x="1" y="-9913"/>
            <a:ext cx="12191999" cy="6867913"/>
          </a:xfrm>
          <a:prstGeom prst="rect">
            <a:avLst/>
          </a:prstGeom>
          <a:solidFill>
            <a:schemeClr val="bg1">
              <a:alpha val="83000"/>
            </a:scheme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1333"/>
              </a:spcAft>
            </a:pPr>
            <a:endParaRPr lang="it-IT" sz="1600" dirty="0">
              <a:solidFill>
                <a:schemeClr val="bg1"/>
              </a:solidFill>
              <a:sym typeface="+mn-lt"/>
            </a:endParaRPr>
          </a:p>
        </p:txBody>
      </p:sp>
      <p:sp>
        <p:nvSpPr>
          <p:cNvPr id="6" name="Title 5"/>
          <p:cNvSpPr>
            <a:spLocks noGrp="1"/>
          </p:cNvSpPr>
          <p:nvPr>
            <p:ph type="title"/>
          </p:nvPr>
        </p:nvSpPr>
        <p:spPr>
          <a:xfrm>
            <a:off x="334434" y="357718"/>
            <a:ext cx="11523133" cy="383116"/>
          </a:xfrm>
        </p:spPr>
        <p:txBody>
          <a:bodyPr vert="horz" lIns="0" tIns="0" rIns="0" bIns="0" rtlCol="0" anchor="t" anchorCtr="0">
            <a:noAutofit/>
          </a:bodyPr>
          <a:lstStyle>
            <a:lvl1pPr>
              <a:defRPr lang="en-US" sz="2400" b="1" dirty="0">
                <a:solidFill>
                  <a:srgbClr val="415064"/>
                </a:solidFill>
                <a:latin typeface="+mn-lt"/>
                <a:ea typeface="+mn-ea"/>
                <a:cs typeface="+mn-cs"/>
                <a:sym typeface="+mn-lt"/>
              </a:defRPr>
            </a:lvl1pPr>
          </a:lstStyle>
          <a:p>
            <a:pPr marL="0" lvl="0" indent="0">
              <a:spcBef>
                <a:spcPts val="1000"/>
              </a:spcBef>
              <a:buFont typeface="Arial" panose="020B0604020202020204" pitchFamily="34" charset="0"/>
            </a:pPr>
            <a:r>
              <a:rPr lang="it-IT" dirty="0"/>
              <a:t>Click to </a:t>
            </a:r>
            <a:r>
              <a:rPr lang="it-IT" dirty="0" err="1"/>
              <a:t>edit</a:t>
            </a:r>
            <a:r>
              <a:rPr lang="it-IT" dirty="0"/>
              <a:t> Master </a:t>
            </a:r>
            <a:r>
              <a:rPr lang="it-IT" dirty="0" err="1"/>
              <a:t>title</a:t>
            </a:r>
            <a:r>
              <a:rPr lang="it-IT" dirty="0"/>
              <a:t> style</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9"/>
          <a:stretch>
            <a:fillRect/>
          </a:stretch>
        </p:blipFill>
        <p:spPr>
          <a:xfrm>
            <a:off x="11337146" y="6260729"/>
            <a:ext cx="520421" cy="288128"/>
          </a:xfrm>
          <a:prstGeom prst="rect">
            <a:avLst/>
          </a:prstGeom>
        </p:spPr>
      </p:pic>
      <p:sp>
        <p:nvSpPr>
          <p:cNvPr id="12" name="TextBox 11"/>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3112173673"/>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Slide testua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47625635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30775" name="Diapositiva think-cell" r:id="rId5" imgW="352" imgH="355" progId="TCLayout.ActiveDocument.1">
                  <p:embed/>
                </p:oleObj>
              </mc:Choice>
              <mc:Fallback>
                <p:oleObj name="Diapositiva think-cell" r:id="rId5" imgW="352" imgH="355" progId="TCLayout.ActiveDocument.1">
                  <p:embed/>
                  <p:pic>
                    <p:nvPicPr>
                      <p:cNvPr id="7" name="Object 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100000"/>
              </a:lnSpc>
              <a:spcBef>
                <a:spcPct val="0"/>
              </a:spcBef>
              <a:spcAft>
                <a:spcPct val="0"/>
              </a:spcAft>
            </a:pPr>
            <a:endParaRPr lang="it-IT" sz="1867" b="0" i="0" baseline="0" dirty="0">
              <a:latin typeface="Arial" panose="020B0604020202020204" pitchFamily="34" charset="0"/>
              <a:ea typeface="+mj-ea"/>
              <a:cs typeface="+mj-cs"/>
              <a:sym typeface="Arial" panose="020B0604020202020204" pitchFamily="34" charset="0"/>
            </a:endParaRPr>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mn-lt"/>
                <a:ea typeface="+mn-ea"/>
                <a:cs typeface="+mn-cs"/>
                <a:sym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mj-lt"/>
                <a:ea typeface="+mj-ea"/>
                <a:cs typeface="+mj-cs"/>
                <a:sym typeface="+mj-lt"/>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7"/>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latin typeface="+mn-lt"/>
                <a:ea typeface="+mn-ea"/>
                <a:cs typeface="+mn-cs"/>
                <a:sym typeface="+mn-lt"/>
              </a:defRPr>
            </a:lvl1pPr>
          </a:lstStyle>
          <a:p>
            <a:pPr lvl="0"/>
            <a:r>
              <a:rPr lang="it-IT" dirty="0"/>
              <a:t>Sottotitolo</a:t>
            </a:r>
          </a:p>
        </p:txBody>
      </p:sp>
      <p:sp>
        <p:nvSpPr>
          <p:cNvPr id="12" name="TextBox 11"/>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172508702"/>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pertina con immagine INFO PUBBLICH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7" y="4017380"/>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dirty="0"/>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9"/>
            <a:ext cx="5867552" cy="2402643"/>
          </a:xfrm>
        </p:spPr>
        <p:txBody>
          <a:bodyPr lIns="0" tIns="0" rIns="0" bIns="0" anchor="b">
            <a:no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Titolo di al massimo </a:t>
            </a:r>
            <a:br>
              <a:rPr lang="it-IT" dirty="0"/>
            </a:br>
            <a:r>
              <a:rPr lang="it-IT" dirty="0"/>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5" y="357719"/>
            <a:ext cx="1489165" cy="824468"/>
          </a:xfrm>
          <a:prstGeom prst="rect">
            <a:avLst/>
          </a:prstGeom>
        </p:spPr>
      </p:pic>
      <p:sp>
        <p:nvSpPr>
          <p:cNvPr id="5" name="CasellaDiTesto 4">
            <a:extLst>
              <a:ext uri="{FF2B5EF4-FFF2-40B4-BE49-F238E27FC236}">
                <a16:creationId xmlns:a16="http://schemas.microsoft.com/office/drawing/2014/main" id="{8A1DE74B-2B80-4313-A82E-DFD58CFBB5EE}"/>
              </a:ext>
            </a:extLst>
          </p:cNvPr>
          <p:cNvSpPr txBox="1"/>
          <p:nvPr userDrawn="1"/>
        </p:nvSpPr>
        <p:spPr>
          <a:xfrm>
            <a:off x="4286867" y="6118578"/>
            <a:ext cx="501445" cy="154404"/>
          </a:xfrm>
          <a:prstGeom prst="rect">
            <a:avLst/>
          </a:prstGeom>
        </p:spPr>
        <p:txBody>
          <a:bodyPr vert="horz" wrap="square" lIns="121920" tIns="60960" rIns="121920" bIns="60960" rtlCol="0" anchor="b">
            <a:noAutofit/>
          </a:bodyPr>
          <a:lstStyle/>
          <a:p>
            <a:pPr algn="l"/>
            <a:endParaRPr lang="it-IT" sz="800" dirty="0"/>
          </a:p>
        </p:txBody>
      </p:sp>
      <p:sp>
        <p:nvSpPr>
          <p:cNvPr id="10" name="Segnaposto testo 9">
            <a:extLst>
              <a:ext uri="{FF2B5EF4-FFF2-40B4-BE49-F238E27FC236}">
                <a16:creationId xmlns:a16="http://schemas.microsoft.com/office/drawing/2014/main" id="{EF9FC15F-E433-4DAF-A85E-12D7FA69C94A}"/>
              </a:ext>
            </a:extLst>
          </p:cNvPr>
          <p:cNvSpPr>
            <a:spLocks noGrp="1"/>
          </p:cNvSpPr>
          <p:nvPr>
            <p:ph type="body" sz="quarter" idx="17" hasCustomPrompt="1"/>
          </p:nvPr>
        </p:nvSpPr>
        <p:spPr>
          <a:xfrm>
            <a:off x="255777" y="4882668"/>
            <a:ext cx="5867400" cy="381000"/>
          </a:xfrm>
        </p:spPr>
        <p:txBody>
          <a:bodyPr>
            <a:normAutofit/>
          </a:bodyPr>
          <a:lstStyle>
            <a:lvl1pPr marL="0" indent="0">
              <a:buNone/>
              <a:defRPr sz="1600" i="1">
                <a:solidFill>
                  <a:schemeClr val="tx2">
                    <a:lumMod val="50000"/>
                  </a:schemeClr>
                </a:solidFill>
              </a:defRPr>
            </a:lvl1pPr>
          </a:lstStyle>
          <a:p>
            <a:pPr lvl="0"/>
            <a:r>
              <a:rPr lang="it-IT" dirty="0"/>
              <a:t>U.O. Information </a:t>
            </a:r>
            <a:r>
              <a:rPr lang="it-IT" dirty="0" err="1"/>
              <a:t>owner</a:t>
            </a:r>
            <a:endParaRPr lang="it-IT" dirty="0"/>
          </a:p>
        </p:txBody>
      </p:sp>
      <p:sp>
        <p:nvSpPr>
          <p:cNvPr id="13" name="Segnaposto immagine 19">
            <a:extLst>
              <a:ext uri="{FF2B5EF4-FFF2-40B4-BE49-F238E27FC236}">
                <a16:creationId xmlns:a16="http://schemas.microsoft.com/office/drawing/2014/main" id="{5AC8FA98-CC0B-4D7B-8A27-FD359B0BB8F9}"/>
              </a:ext>
            </a:extLst>
          </p:cNvPr>
          <p:cNvSpPr>
            <a:spLocks noGrp="1"/>
          </p:cNvSpPr>
          <p:nvPr>
            <p:ph type="pic" sz="quarter" idx="20"/>
          </p:nvPr>
        </p:nvSpPr>
        <p:spPr>
          <a:xfrm>
            <a:off x="6813425" y="768383"/>
            <a:ext cx="4723643" cy="5296483"/>
          </a:xfrm>
          <a:custGeom>
            <a:avLst/>
            <a:gdLst>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1317811 w 3832598"/>
              <a:gd name="connsiteY4" fmla="*/ 605978 h 3662928"/>
              <a:gd name="connsiteX5" fmla="*/ 2514786 w 3832598"/>
              <a:gd name="connsiteY5" fmla="*/ 605978 h 3662928"/>
              <a:gd name="connsiteX6" fmla="*/ 2514786 w 3832598"/>
              <a:gd name="connsiteY6" fmla="*/ 3662928 h 3662928"/>
              <a:gd name="connsiteX7" fmla="*/ 1317811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1317811 w 3832598"/>
              <a:gd name="connsiteY5" fmla="*/ 605978 h 3662928"/>
              <a:gd name="connsiteX6" fmla="*/ 2514786 w 3832598"/>
              <a:gd name="connsiteY6" fmla="*/ 605978 h 3662928"/>
              <a:gd name="connsiteX7" fmla="*/ 2514786 w 3832598"/>
              <a:gd name="connsiteY7" fmla="*/ 3662928 h 3662928"/>
              <a:gd name="connsiteX8" fmla="*/ 1317811 w 3832598"/>
              <a:gd name="connsiteY8" fmla="*/ 605978 h 3662928"/>
              <a:gd name="connsiteX9" fmla="*/ 2635623 w 3832598"/>
              <a:gd name="connsiteY9" fmla="*/ 0 h 3662928"/>
              <a:gd name="connsiteX10" fmla="*/ 3832598 w 3832598"/>
              <a:gd name="connsiteY10" fmla="*/ 0 h 3662928"/>
              <a:gd name="connsiteX11" fmla="*/ 3832598 w 3832598"/>
              <a:gd name="connsiteY11" fmla="*/ 3662928 h 3662928"/>
              <a:gd name="connsiteX12" fmla="*/ 2635623 w 3832598"/>
              <a:gd name="connsiteY12" fmla="*/ 3662928 h 3662928"/>
              <a:gd name="connsiteX13" fmla="*/ 2635623 w 3832598"/>
              <a:gd name="connsiteY13"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514786 w 3832598"/>
              <a:gd name="connsiteY5" fmla="*/ 3662928 h 3662928"/>
              <a:gd name="connsiteX6" fmla="*/ 2514786 w 3832598"/>
              <a:gd name="connsiteY6" fmla="*/ 605978 h 3662928"/>
              <a:gd name="connsiteX7" fmla="*/ 2514786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12" fmla="*/ 2635623 w 3832598"/>
              <a:gd name="connsiteY12"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861295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861295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2971303"/>
              <a:gd name="connsiteY0" fmla="*/ 1195952 h 3662928"/>
              <a:gd name="connsiteX1" fmla="*/ 1132377 w 2971303"/>
              <a:gd name="connsiteY1" fmla="*/ 1195952 h 3662928"/>
              <a:gd name="connsiteX2" fmla="*/ 1132377 w 2971303"/>
              <a:gd name="connsiteY2" fmla="*/ 3662927 h 3662928"/>
              <a:gd name="connsiteX3" fmla="*/ 1 w 2971303"/>
              <a:gd name="connsiteY3" fmla="*/ 3662927 h 3662928"/>
              <a:gd name="connsiteX4" fmla="*/ 0 w 2971303"/>
              <a:gd name="connsiteY4" fmla="*/ 1195952 h 3662928"/>
              <a:gd name="connsiteX5" fmla="*/ 1774328 w 2971303"/>
              <a:gd name="connsiteY5" fmla="*/ 0 h 3662928"/>
              <a:gd name="connsiteX6" fmla="*/ 2971303 w 2971303"/>
              <a:gd name="connsiteY6" fmla="*/ 0 h 3662928"/>
              <a:gd name="connsiteX7" fmla="*/ 2971303 w 2971303"/>
              <a:gd name="connsiteY7" fmla="*/ 3662928 h 3662928"/>
              <a:gd name="connsiteX8" fmla="*/ 1774328 w 2971303"/>
              <a:gd name="connsiteY8" fmla="*/ 3662928 h 3662928"/>
              <a:gd name="connsiteX9" fmla="*/ 1774328 w 297130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00486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7179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21535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7175 w 3078963"/>
              <a:gd name="connsiteY0" fmla="*/ 1195952 h 3662928"/>
              <a:gd name="connsiteX1" fmla="*/ 1240037 w 3078963"/>
              <a:gd name="connsiteY1" fmla="*/ 1195952 h 3662928"/>
              <a:gd name="connsiteX2" fmla="*/ 1240037 w 3078963"/>
              <a:gd name="connsiteY2" fmla="*/ 3662927 h 3662928"/>
              <a:gd name="connsiteX3" fmla="*/ 0 w 3078963"/>
              <a:gd name="connsiteY3" fmla="*/ 3662927 h 3662928"/>
              <a:gd name="connsiteX4" fmla="*/ 7175 w 3078963"/>
              <a:gd name="connsiteY4" fmla="*/ 1195952 h 3662928"/>
              <a:gd name="connsiteX5" fmla="*/ 1881988 w 3078963"/>
              <a:gd name="connsiteY5" fmla="*/ 0 h 3662928"/>
              <a:gd name="connsiteX6" fmla="*/ 3078963 w 3078963"/>
              <a:gd name="connsiteY6" fmla="*/ 0 h 3662928"/>
              <a:gd name="connsiteX7" fmla="*/ 3078963 w 3078963"/>
              <a:gd name="connsiteY7" fmla="*/ 3662928 h 3662928"/>
              <a:gd name="connsiteX8" fmla="*/ 1881988 w 3078963"/>
              <a:gd name="connsiteY8" fmla="*/ 3662928 h 3662928"/>
              <a:gd name="connsiteX9" fmla="*/ 1881988 w 307896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4357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232862 w 3071788"/>
              <a:gd name="connsiteY1" fmla="*/ 1195952 h 3670104"/>
              <a:gd name="connsiteX2" fmla="*/ 1232862 w 3071788"/>
              <a:gd name="connsiteY2" fmla="*/ 3662927 h 3670104"/>
              <a:gd name="connsiteX3" fmla="*/ 14357 w 3071788"/>
              <a:gd name="connsiteY3" fmla="*/ 3670104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232862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132377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132377 w 3071788"/>
              <a:gd name="connsiteY1" fmla="*/ 1195952 h 3670104"/>
              <a:gd name="connsiteX2" fmla="*/ 1103668 w 3071788"/>
              <a:gd name="connsiteY2" fmla="*/ 3670104 h 3670104"/>
              <a:gd name="connsiteX3" fmla="*/ 7180 w 3071788"/>
              <a:gd name="connsiteY3" fmla="*/ 3662927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132377 w 3071788"/>
              <a:gd name="connsiteY1" fmla="*/ 1195952 h 3662928"/>
              <a:gd name="connsiteX2" fmla="*/ 1125201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071788 w 3114853"/>
              <a:gd name="connsiteY6" fmla="*/ 0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50239 w 3165092"/>
              <a:gd name="connsiteY0" fmla="*/ 1195952 h 3662928"/>
              <a:gd name="connsiteX1" fmla="*/ 1182616 w 3165092"/>
              <a:gd name="connsiteY1" fmla="*/ 1195952 h 3662928"/>
              <a:gd name="connsiteX2" fmla="*/ 1175440 w 3165092"/>
              <a:gd name="connsiteY2" fmla="*/ 3662927 h 3662928"/>
              <a:gd name="connsiteX3" fmla="*/ 0 w 3165092"/>
              <a:gd name="connsiteY3" fmla="*/ 3655750 h 3662928"/>
              <a:gd name="connsiteX4" fmla="*/ 50239 w 3165092"/>
              <a:gd name="connsiteY4" fmla="*/ 1195952 h 3662928"/>
              <a:gd name="connsiteX5" fmla="*/ 1925052 w 3165092"/>
              <a:gd name="connsiteY5" fmla="*/ 0 h 3662928"/>
              <a:gd name="connsiteX6" fmla="*/ 3165092 w 3165092"/>
              <a:gd name="connsiteY6" fmla="*/ 7177 h 3662928"/>
              <a:gd name="connsiteX7" fmla="*/ 3165092 w 3165092"/>
              <a:gd name="connsiteY7" fmla="*/ 3655750 h 3662928"/>
              <a:gd name="connsiteX8" fmla="*/ 1925052 w 3165092"/>
              <a:gd name="connsiteY8" fmla="*/ 3662928 h 3662928"/>
              <a:gd name="connsiteX9" fmla="*/ 1925052 w 3165092"/>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3 w 3114853"/>
              <a:gd name="connsiteY3" fmla="*/ 3655750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71772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72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0 w 3193805"/>
              <a:gd name="connsiteY0" fmla="*/ 1188775 h 3677282"/>
              <a:gd name="connsiteX1" fmla="*/ 1211329 w 3193805"/>
              <a:gd name="connsiteY1" fmla="*/ 1195952 h 3677282"/>
              <a:gd name="connsiteX2" fmla="*/ 1204153 w 3193805"/>
              <a:gd name="connsiteY2" fmla="*/ 3662927 h 3677282"/>
              <a:gd name="connsiteX3" fmla="*/ 7180 w 3193805"/>
              <a:gd name="connsiteY3" fmla="*/ 3677282 h 3677282"/>
              <a:gd name="connsiteX4" fmla="*/ 0 w 3193805"/>
              <a:gd name="connsiteY4" fmla="*/ 1188775 h 3677282"/>
              <a:gd name="connsiteX5" fmla="*/ 1953765 w 3193805"/>
              <a:gd name="connsiteY5" fmla="*/ 0 h 3677282"/>
              <a:gd name="connsiteX6" fmla="*/ 3193805 w 3193805"/>
              <a:gd name="connsiteY6" fmla="*/ 7177 h 3677282"/>
              <a:gd name="connsiteX7" fmla="*/ 3193805 w 3193805"/>
              <a:gd name="connsiteY7" fmla="*/ 3655750 h 3677282"/>
              <a:gd name="connsiteX8" fmla="*/ 1953765 w 3193805"/>
              <a:gd name="connsiteY8" fmla="*/ 3662928 h 3677282"/>
              <a:gd name="connsiteX9" fmla="*/ 1953765 w 3193805"/>
              <a:gd name="connsiteY9" fmla="*/ 0 h 3677282"/>
              <a:gd name="connsiteX0" fmla="*/ 21530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21530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54392 w 3186625"/>
              <a:gd name="connsiteY1" fmla="*/ 1246194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0 w 3193804"/>
              <a:gd name="connsiteY0" fmla="*/ 1224662 h 3677282"/>
              <a:gd name="connsiteX1" fmla="*/ 1261571 w 3193804"/>
              <a:gd name="connsiteY1" fmla="*/ 1246194 h 3677282"/>
              <a:gd name="connsiteX2" fmla="*/ 1204152 w 3193804"/>
              <a:gd name="connsiteY2" fmla="*/ 3662927 h 3677282"/>
              <a:gd name="connsiteX3" fmla="*/ 7179 w 3193804"/>
              <a:gd name="connsiteY3" fmla="*/ 3677282 h 3677282"/>
              <a:gd name="connsiteX4" fmla="*/ 0 w 3193804"/>
              <a:gd name="connsiteY4" fmla="*/ 1224662 h 3677282"/>
              <a:gd name="connsiteX5" fmla="*/ 1953764 w 3193804"/>
              <a:gd name="connsiteY5" fmla="*/ 0 h 3677282"/>
              <a:gd name="connsiteX6" fmla="*/ 3193804 w 3193804"/>
              <a:gd name="connsiteY6" fmla="*/ 7177 h 3677282"/>
              <a:gd name="connsiteX7" fmla="*/ 3193804 w 3193804"/>
              <a:gd name="connsiteY7" fmla="*/ 3670105 h 3677282"/>
              <a:gd name="connsiteX8" fmla="*/ 1953764 w 3193804"/>
              <a:gd name="connsiteY8" fmla="*/ 3662928 h 3677282"/>
              <a:gd name="connsiteX9" fmla="*/ 1953764 w 3193804"/>
              <a:gd name="connsiteY9" fmla="*/ 0 h 3677282"/>
              <a:gd name="connsiteX0" fmla="*/ 0 w 3186627"/>
              <a:gd name="connsiteY0" fmla="*/ 1253372 h 3677282"/>
              <a:gd name="connsiteX1" fmla="*/ 1254394 w 3186627"/>
              <a:gd name="connsiteY1" fmla="*/ 1246194 h 3677282"/>
              <a:gd name="connsiteX2" fmla="*/ 119697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0 w 3186627"/>
              <a:gd name="connsiteY0" fmla="*/ 1253372 h 3677282"/>
              <a:gd name="connsiteX1" fmla="*/ 1254394 w 3186627"/>
              <a:gd name="connsiteY1" fmla="*/ 1246194 h 3677282"/>
              <a:gd name="connsiteX2" fmla="*/ 125439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62926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84459"/>
              <a:gd name="connsiteX1" fmla="*/ 1261569 w 3193802"/>
              <a:gd name="connsiteY1" fmla="*/ 1246194 h 3684459"/>
              <a:gd name="connsiteX2" fmla="*/ 1254393 w 3193802"/>
              <a:gd name="connsiteY2" fmla="*/ 3684459 h 3684459"/>
              <a:gd name="connsiteX3" fmla="*/ 0 w 3193802"/>
              <a:gd name="connsiteY3" fmla="*/ 3670103 h 3684459"/>
              <a:gd name="connsiteX4" fmla="*/ 7175 w 3193802"/>
              <a:gd name="connsiteY4" fmla="*/ 1253372 h 3684459"/>
              <a:gd name="connsiteX5" fmla="*/ 1953762 w 3193802"/>
              <a:gd name="connsiteY5" fmla="*/ 0 h 3684459"/>
              <a:gd name="connsiteX6" fmla="*/ 3193802 w 3193802"/>
              <a:gd name="connsiteY6" fmla="*/ 7177 h 3684459"/>
              <a:gd name="connsiteX7" fmla="*/ 3193802 w 3193802"/>
              <a:gd name="connsiteY7" fmla="*/ 3670105 h 3684459"/>
              <a:gd name="connsiteX8" fmla="*/ 1953762 w 3193802"/>
              <a:gd name="connsiteY8" fmla="*/ 3662928 h 3684459"/>
              <a:gd name="connsiteX9" fmla="*/ 1953762 w 3193802"/>
              <a:gd name="connsiteY9" fmla="*/ 0 h 3684459"/>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244044"/>
              <a:gd name="connsiteY0" fmla="*/ 1253372 h 3670105"/>
              <a:gd name="connsiteX1" fmla="*/ 1261569 w 3244044"/>
              <a:gd name="connsiteY1" fmla="*/ 1246194 h 3670105"/>
              <a:gd name="connsiteX2" fmla="*/ 1254393 w 3244044"/>
              <a:gd name="connsiteY2" fmla="*/ 3670104 h 3670105"/>
              <a:gd name="connsiteX3" fmla="*/ 0 w 3244044"/>
              <a:gd name="connsiteY3" fmla="*/ 3670103 h 3670105"/>
              <a:gd name="connsiteX4" fmla="*/ 7175 w 3244044"/>
              <a:gd name="connsiteY4" fmla="*/ 1253372 h 3670105"/>
              <a:gd name="connsiteX5" fmla="*/ 1953762 w 3244044"/>
              <a:gd name="connsiteY5" fmla="*/ 0 h 3670105"/>
              <a:gd name="connsiteX6" fmla="*/ 3244044 w 3244044"/>
              <a:gd name="connsiteY6" fmla="*/ 57419 h 3670105"/>
              <a:gd name="connsiteX7" fmla="*/ 3193802 w 3244044"/>
              <a:gd name="connsiteY7" fmla="*/ 3670105 h 3670105"/>
              <a:gd name="connsiteX8" fmla="*/ 1953762 w 3244044"/>
              <a:gd name="connsiteY8" fmla="*/ 3662928 h 3670105"/>
              <a:gd name="connsiteX9" fmla="*/ 1953762 w 3244044"/>
              <a:gd name="connsiteY9" fmla="*/ 0 h 3670105"/>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46585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46585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75294 w 3244044"/>
              <a:gd name="connsiteY9" fmla="*/ 0 h 3619863"/>
              <a:gd name="connsiteX0" fmla="*/ 7175 w 3244044"/>
              <a:gd name="connsiteY0" fmla="*/ 1203130 h 3627040"/>
              <a:gd name="connsiteX1" fmla="*/ 1261569 w 3244044"/>
              <a:gd name="connsiteY1" fmla="*/ 1195952 h 3627040"/>
              <a:gd name="connsiteX2" fmla="*/ 1254393 w 3244044"/>
              <a:gd name="connsiteY2" fmla="*/ 3619862 h 3627040"/>
              <a:gd name="connsiteX3" fmla="*/ 0 w 3244044"/>
              <a:gd name="connsiteY3" fmla="*/ 3619861 h 3627040"/>
              <a:gd name="connsiteX4" fmla="*/ 7175 w 3244044"/>
              <a:gd name="connsiteY4" fmla="*/ 1203130 h 3627040"/>
              <a:gd name="connsiteX5" fmla="*/ 1975294 w 3244044"/>
              <a:gd name="connsiteY5" fmla="*/ 0 h 3627040"/>
              <a:gd name="connsiteX6" fmla="*/ 3244044 w 3244044"/>
              <a:gd name="connsiteY6" fmla="*/ 7177 h 3627040"/>
              <a:gd name="connsiteX7" fmla="*/ 3193802 w 3244044"/>
              <a:gd name="connsiteY7" fmla="*/ 3619863 h 3627040"/>
              <a:gd name="connsiteX8" fmla="*/ 1989650 w 3244044"/>
              <a:gd name="connsiteY8" fmla="*/ 3627040 h 3627040"/>
              <a:gd name="connsiteX9" fmla="*/ 1975294 w 3244044"/>
              <a:gd name="connsiteY9" fmla="*/ 0 h 3627040"/>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22251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0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0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71775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71775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14356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14356 h 3612686"/>
              <a:gd name="connsiteX0" fmla="*/ 7175 w 3222512"/>
              <a:gd name="connsiteY0" fmla="*/ 1181598 h 3598331"/>
              <a:gd name="connsiteX1" fmla="*/ 1261569 w 3222512"/>
              <a:gd name="connsiteY1" fmla="*/ 1174420 h 3598331"/>
              <a:gd name="connsiteX2" fmla="*/ 1254393 w 3222512"/>
              <a:gd name="connsiteY2" fmla="*/ 3598330 h 3598331"/>
              <a:gd name="connsiteX3" fmla="*/ 0 w 3222512"/>
              <a:gd name="connsiteY3" fmla="*/ 3598329 h 3598331"/>
              <a:gd name="connsiteX4" fmla="*/ 7175 w 3222512"/>
              <a:gd name="connsiteY4" fmla="*/ 1181598 h 3598331"/>
              <a:gd name="connsiteX5" fmla="*/ 1960940 w 3222512"/>
              <a:gd name="connsiteY5" fmla="*/ 1 h 3598331"/>
              <a:gd name="connsiteX6" fmla="*/ 3222512 w 3222512"/>
              <a:gd name="connsiteY6" fmla="*/ 0 h 3598331"/>
              <a:gd name="connsiteX7" fmla="*/ 3222512 w 3222512"/>
              <a:gd name="connsiteY7" fmla="*/ 3598331 h 3598331"/>
              <a:gd name="connsiteX8" fmla="*/ 1953763 w 3222512"/>
              <a:gd name="connsiteY8" fmla="*/ 3591152 h 3598331"/>
              <a:gd name="connsiteX9" fmla="*/ 1960940 w 3222512"/>
              <a:gd name="connsiteY9" fmla="*/ 1 h 3598331"/>
              <a:gd name="connsiteX0" fmla="*/ 7175 w 3222512"/>
              <a:gd name="connsiteY0" fmla="*/ 1181597 h 3598330"/>
              <a:gd name="connsiteX1" fmla="*/ 1261569 w 3222512"/>
              <a:gd name="connsiteY1" fmla="*/ 1174419 h 3598330"/>
              <a:gd name="connsiteX2" fmla="*/ 1254393 w 3222512"/>
              <a:gd name="connsiteY2" fmla="*/ 3598329 h 3598330"/>
              <a:gd name="connsiteX3" fmla="*/ 0 w 3222512"/>
              <a:gd name="connsiteY3" fmla="*/ 3598328 h 3598330"/>
              <a:gd name="connsiteX4" fmla="*/ 7175 w 3222512"/>
              <a:gd name="connsiteY4" fmla="*/ 1181597 h 3598330"/>
              <a:gd name="connsiteX5" fmla="*/ 1960940 w 3222512"/>
              <a:gd name="connsiteY5" fmla="*/ 0 h 3598330"/>
              <a:gd name="connsiteX6" fmla="*/ 3200979 w 3222512"/>
              <a:gd name="connsiteY6" fmla="*/ 57419 h 3598330"/>
              <a:gd name="connsiteX7" fmla="*/ 3222512 w 3222512"/>
              <a:gd name="connsiteY7" fmla="*/ 3598330 h 3598330"/>
              <a:gd name="connsiteX8" fmla="*/ 1953763 w 3222512"/>
              <a:gd name="connsiteY8" fmla="*/ 3591151 h 3598330"/>
              <a:gd name="connsiteX9" fmla="*/ 1960940 w 3222512"/>
              <a:gd name="connsiteY9" fmla="*/ 0 h 3598330"/>
              <a:gd name="connsiteX0" fmla="*/ 7175 w 3222512"/>
              <a:gd name="connsiteY0" fmla="*/ 1195952 h 3612685"/>
              <a:gd name="connsiteX1" fmla="*/ 1261569 w 3222512"/>
              <a:gd name="connsiteY1" fmla="*/ 1188774 h 3612685"/>
              <a:gd name="connsiteX2" fmla="*/ 1254393 w 3222512"/>
              <a:gd name="connsiteY2" fmla="*/ 3612684 h 3612685"/>
              <a:gd name="connsiteX3" fmla="*/ 0 w 3222512"/>
              <a:gd name="connsiteY3" fmla="*/ 3612683 h 3612685"/>
              <a:gd name="connsiteX4" fmla="*/ 7175 w 3222512"/>
              <a:gd name="connsiteY4" fmla="*/ 1195952 h 3612685"/>
              <a:gd name="connsiteX5" fmla="*/ 1960940 w 3222512"/>
              <a:gd name="connsiteY5" fmla="*/ 14355 h 3612685"/>
              <a:gd name="connsiteX6" fmla="*/ 3222512 w 3222512"/>
              <a:gd name="connsiteY6" fmla="*/ 0 h 3612685"/>
              <a:gd name="connsiteX7" fmla="*/ 3222512 w 3222512"/>
              <a:gd name="connsiteY7" fmla="*/ 3612685 h 3612685"/>
              <a:gd name="connsiteX8" fmla="*/ 1953763 w 3222512"/>
              <a:gd name="connsiteY8" fmla="*/ 3605506 h 3612685"/>
              <a:gd name="connsiteX9" fmla="*/ 1960940 w 3222512"/>
              <a:gd name="connsiteY9" fmla="*/ 14355 h 3612685"/>
              <a:gd name="connsiteX0" fmla="*/ 0 w 3229691"/>
              <a:gd name="connsiteY0" fmla="*/ 1195953 h 3612685"/>
              <a:gd name="connsiteX1" fmla="*/ 1268748 w 3229691"/>
              <a:gd name="connsiteY1" fmla="*/ 1188774 h 3612685"/>
              <a:gd name="connsiteX2" fmla="*/ 1261572 w 3229691"/>
              <a:gd name="connsiteY2" fmla="*/ 3612684 h 3612685"/>
              <a:gd name="connsiteX3" fmla="*/ 7179 w 3229691"/>
              <a:gd name="connsiteY3" fmla="*/ 3612683 h 3612685"/>
              <a:gd name="connsiteX4" fmla="*/ 0 w 3229691"/>
              <a:gd name="connsiteY4" fmla="*/ 1195953 h 3612685"/>
              <a:gd name="connsiteX5" fmla="*/ 1968119 w 3229691"/>
              <a:gd name="connsiteY5" fmla="*/ 14355 h 3612685"/>
              <a:gd name="connsiteX6" fmla="*/ 3229691 w 3229691"/>
              <a:gd name="connsiteY6" fmla="*/ 0 h 3612685"/>
              <a:gd name="connsiteX7" fmla="*/ 3229691 w 3229691"/>
              <a:gd name="connsiteY7" fmla="*/ 3612685 h 3612685"/>
              <a:gd name="connsiteX8" fmla="*/ 1960942 w 3229691"/>
              <a:gd name="connsiteY8" fmla="*/ 3605506 h 3612685"/>
              <a:gd name="connsiteX9" fmla="*/ 1968119 w 3229691"/>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1598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81598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47217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61572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2594 h 3599326"/>
              <a:gd name="connsiteX1" fmla="*/ 1261570 w 3222513"/>
              <a:gd name="connsiteY1" fmla="*/ 1182593 h 3599326"/>
              <a:gd name="connsiteX2" fmla="*/ 1261572 w 3222513"/>
              <a:gd name="connsiteY2" fmla="*/ 3599325 h 3599326"/>
              <a:gd name="connsiteX3" fmla="*/ 1 w 3222513"/>
              <a:gd name="connsiteY3" fmla="*/ 3599324 h 3599326"/>
              <a:gd name="connsiteX4" fmla="*/ 0 w 3222513"/>
              <a:gd name="connsiteY4" fmla="*/ 1182594 h 3599326"/>
              <a:gd name="connsiteX5" fmla="*/ 1960941 w 3222513"/>
              <a:gd name="connsiteY5" fmla="*/ 996 h 3599326"/>
              <a:gd name="connsiteX6" fmla="*/ 3189114 w 3222513"/>
              <a:gd name="connsiteY6" fmla="*/ 0 h 3599326"/>
              <a:gd name="connsiteX7" fmla="*/ 3222513 w 3222513"/>
              <a:gd name="connsiteY7" fmla="*/ 3599326 h 3599326"/>
              <a:gd name="connsiteX8" fmla="*/ 1953764 w 3222513"/>
              <a:gd name="connsiteY8" fmla="*/ 3592147 h 3599326"/>
              <a:gd name="connsiteX9" fmla="*/ 1960941 w 3222513"/>
              <a:gd name="connsiteY9" fmla="*/ 996 h 3599326"/>
              <a:gd name="connsiteX0" fmla="*/ 0 w 3189114"/>
              <a:gd name="connsiteY0" fmla="*/ 1182594 h 3599325"/>
              <a:gd name="connsiteX1" fmla="*/ 1261570 w 3189114"/>
              <a:gd name="connsiteY1" fmla="*/ 1182593 h 3599325"/>
              <a:gd name="connsiteX2" fmla="*/ 1261572 w 3189114"/>
              <a:gd name="connsiteY2" fmla="*/ 3599325 h 3599325"/>
              <a:gd name="connsiteX3" fmla="*/ 1 w 3189114"/>
              <a:gd name="connsiteY3" fmla="*/ 3599324 h 3599325"/>
              <a:gd name="connsiteX4" fmla="*/ 0 w 3189114"/>
              <a:gd name="connsiteY4" fmla="*/ 1182594 h 3599325"/>
              <a:gd name="connsiteX5" fmla="*/ 1960941 w 3189114"/>
              <a:gd name="connsiteY5" fmla="*/ 996 h 3599325"/>
              <a:gd name="connsiteX6" fmla="*/ 3189114 w 3189114"/>
              <a:gd name="connsiteY6" fmla="*/ 0 h 3599325"/>
              <a:gd name="connsiteX7" fmla="*/ 3189114 w 3189114"/>
              <a:gd name="connsiteY7" fmla="*/ 3592646 h 3599325"/>
              <a:gd name="connsiteX8" fmla="*/ 1953764 w 3189114"/>
              <a:gd name="connsiteY8" fmla="*/ 3592147 h 3599325"/>
              <a:gd name="connsiteX9" fmla="*/ 1960941 w 3189114"/>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84971 h 3598329"/>
              <a:gd name="connsiteX8" fmla="*/ 1953764 w 3209154"/>
              <a:gd name="connsiteY8" fmla="*/ 3591151 h 3598329"/>
              <a:gd name="connsiteX9" fmla="*/ 1960941 w 3209154"/>
              <a:gd name="connsiteY9" fmla="*/ 0 h 3598329"/>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91651 h 3598329"/>
              <a:gd name="connsiteX8" fmla="*/ 1953764 w 3209154"/>
              <a:gd name="connsiteY8" fmla="*/ 3591151 h 3598329"/>
              <a:gd name="connsiteX9" fmla="*/ 1960941 w 3209154"/>
              <a:gd name="connsiteY9" fmla="*/ 0 h 359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9154" h="3598329">
                <a:moveTo>
                  <a:pt x="0" y="1181598"/>
                </a:moveTo>
                <a:lnTo>
                  <a:pt x="1261570" y="1181597"/>
                </a:lnTo>
                <a:cubicBezTo>
                  <a:pt x="1261570" y="1987175"/>
                  <a:pt x="1261572" y="2792751"/>
                  <a:pt x="1261572" y="3598329"/>
                </a:cubicBezTo>
                <a:lnTo>
                  <a:pt x="1" y="3598328"/>
                </a:lnTo>
                <a:cubicBezTo>
                  <a:pt x="1" y="2776003"/>
                  <a:pt x="0" y="2003923"/>
                  <a:pt x="0" y="1181598"/>
                </a:cubicBezTo>
                <a:close/>
                <a:moveTo>
                  <a:pt x="1960941" y="0"/>
                </a:moveTo>
                <a:lnTo>
                  <a:pt x="3209154" y="5684"/>
                </a:lnTo>
                <a:lnTo>
                  <a:pt x="3202473" y="3591651"/>
                </a:lnTo>
                <a:lnTo>
                  <a:pt x="1953764" y="3591151"/>
                </a:lnTo>
                <a:cubicBezTo>
                  <a:pt x="1951372" y="2386922"/>
                  <a:pt x="1963333" y="1204229"/>
                  <a:pt x="1960941" y="0"/>
                </a:cubicBezTo>
                <a:close/>
              </a:path>
            </a:pathLst>
          </a:custGeom>
          <a:solidFill>
            <a:srgbClr val="C7C7C7"/>
          </a:solidFill>
        </p:spPr>
        <p:txBody>
          <a:bodyPr wrap="square" anchor="ctr">
            <a:noAutofit/>
          </a:bodyPr>
          <a:lstStyle>
            <a:lvl1pPr algn="ctr">
              <a:defRPr sz="1867"/>
            </a:lvl1pPr>
          </a:lstStyle>
          <a:p>
            <a:endParaRPr lang="it-IT" dirty="0"/>
          </a:p>
        </p:txBody>
      </p:sp>
      <p:sp>
        <p:nvSpPr>
          <p:cNvPr id="18" name="Segnaposto testo 9">
            <a:extLst>
              <a:ext uri="{FF2B5EF4-FFF2-40B4-BE49-F238E27FC236}">
                <a16:creationId xmlns:a16="http://schemas.microsoft.com/office/drawing/2014/main" id="{8DD8E01D-6FD2-4FBB-A96B-4C7209D8E379}"/>
              </a:ext>
            </a:extLst>
          </p:cNvPr>
          <p:cNvSpPr>
            <a:spLocks noGrp="1"/>
          </p:cNvSpPr>
          <p:nvPr>
            <p:ph type="body" sz="quarter" idx="21" hasCustomPrompt="1"/>
          </p:nvPr>
        </p:nvSpPr>
        <p:spPr>
          <a:xfrm>
            <a:off x="255777" y="5466868"/>
            <a:ext cx="5867400" cy="381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i="1">
                <a:solidFill>
                  <a:schemeClr val="tx2">
                    <a:lumMod val="50000"/>
                  </a:schemeClr>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Luogo, data</a:t>
            </a:r>
          </a:p>
          <a:p>
            <a:pPr lvl="0"/>
            <a:endParaRPr lang="it-IT" dirty="0"/>
          </a:p>
        </p:txBody>
      </p:sp>
    </p:spTree>
    <p:extLst>
      <p:ext uri="{BB962C8B-B14F-4D97-AF65-F5344CB8AC3E}">
        <p14:creationId xmlns:p14="http://schemas.microsoft.com/office/powerpoint/2010/main" val="2425160910"/>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403901891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31799" name="Diapositiva think-cell" r:id="rId5" imgW="352" imgH="355" progId="TCLayout.ActiveDocument.1">
                  <p:embed/>
                </p:oleObj>
              </mc:Choice>
              <mc:Fallback>
                <p:oleObj name="Diapositiva think-cell" r:id="rId5" imgW="352" imgH="355" progId="TCLayout.ActiveDocument.1">
                  <p:embed/>
                  <p:pic>
                    <p:nvPicPr>
                      <p:cNvPr id="7" name="Object 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100000"/>
              </a:lnSpc>
              <a:spcBef>
                <a:spcPct val="0"/>
              </a:spcBef>
              <a:spcAft>
                <a:spcPct val="0"/>
              </a:spcAft>
            </a:pPr>
            <a:endParaRPr lang="it-IT" sz="1867" b="0" i="0" baseline="0" dirty="0">
              <a:latin typeface="Arial" panose="020B0604020202020204" pitchFamily="34" charset="0"/>
              <a:ea typeface="+mj-ea"/>
              <a:cs typeface="+mj-cs"/>
              <a:sym typeface="Arial" panose="020B0604020202020204" pitchFamily="34" charset="0"/>
            </a:endParaRPr>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mn-lt"/>
                <a:ea typeface="+mn-ea"/>
                <a:cs typeface="+mn-cs"/>
                <a:sym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mj-lt"/>
                <a:ea typeface="+mj-ea"/>
                <a:cs typeface="+mj-cs"/>
                <a:sym typeface="+mj-lt"/>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7"/>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latin typeface="+mn-lt"/>
                <a:ea typeface="+mn-ea"/>
                <a:cs typeface="+mn-cs"/>
                <a:sym typeface="+mn-lt"/>
              </a:defRPr>
            </a:lvl1pPr>
          </a:lstStyle>
          <a:p>
            <a:pPr lvl="0"/>
            <a:r>
              <a:rPr lang="it-IT" dirty="0"/>
              <a:t>Sottotitolo</a:t>
            </a:r>
          </a:p>
        </p:txBody>
      </p:sp>
      <p:sp>
        <p:nvSpPr>
          <p:cNvPr id="14" name="TextBox 13"/>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4110360375"/>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027170637"/>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32823" name="Diapositiva think-cell" r:id="rId5" imgW="352" imgH="355" progId="TCLayout.ActiveDocument.1">
                  <p:embed/>
                </p:oleObj>
              </mc:Choice>
              <mc:Fallback>
                <p:oleObj name="Diapositiva think-cell" r:id="rId5" imgW="352" imgH="355" progId="TCLayout.ActiveDocument.1">
                  <p:embed/>
                  <p:pic>
                    <p:nvPicPr>
                      <p:cNvPr id="7" name="Object 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100000"/>
              </a:lnSpc>
              <a:spcBef>
                <a:spcPct val="0"/>
              </a:spcBef>
              <a:spcAft>
                <a:spcPct val="0"/>
              </a:spcAft>
            </a:pPr>
            <a:endParaRPr lang="it-IT" sz="1200" b="0" i="0" baseline="0" dirty="0">
              <a:latin typeface="Arial" panose="020B0604020202020204" pitchFamily="34" charset="0"/>
              <a:ea typeface="+mj-ea"/>
              <a:cs typeface="+mj-cs"/>
              <a:sym typeface="Arial" panose="020B0604020202020204" pitchFamily="34" charset="0"/>
            </a:endParaRPr>
          </a:p>
        </p:txBody>
      </p:sp>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mn-lt"/>
                <a:ea typeface="+mn-ea"/>
                <a:cs typeface="+mn-cs"/>
                <a:sym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mn-lt"/>
              <a:ea typeface="+mn-ea"/>
              <a:cs typeface="+mn-cs"/>
              <a:sym typeface="+mn-lt"/>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mj-lt"/>
                <a:ea typeface="+mj-ea"/>
                <a:cs typeface="+mj-cs"/>
                <a:sym typeface="+mj-lt"/>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dirty="0"/>
          </a:p>
        </p:txBody>
      </p:sp>
      <p:pic>
        <p:nvPicPr>
          <p:cNvPr id="13" name="Immagine 12">
            <a:extLst>
              <a:ext uri="{FF2B5EF4-FFF2-40B4-BE49-F238E27FC236}">
                <a16:creationId xmlns:a16="http://schemas.microsoft.com/office/drawing/2014/main" id="{BDC67741-5470-4BDC-B227-DEDC24478706}"/>
              </a:ext>
            </a:extLst>
          </p:cNvPr>
          <p:cNvPicPr>
            <a:picLocks noChangeAspect="1"/>
          </p:cNvPicPr>
          <p:nvPr userDrawn="1"/>
        </p:nvPicPr>
        <p:blipFill>
          <a:blip r:embed="rId7"/>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mn-lt"/>
                <a:ea typeface="+mn-ea"/>
                <a:cs typeface="+mn-cs"/>
                <a:sym typeface="+mn-lt"/>
              </a:defRPr>
            </a:lvl1pPr>
          </a:lstStyle>
          <a:p>
            <a:pPr lvl="0"/>
            <a:r>
              <a:rPr lang="it-IT" dirty="0"/>
              <a:t>Sottotitolo</a:t>
            </a:r>
          </a:p>
        </p:txBody>
      </p:sp>
      <p:sp>
        <p:nvSpPr>
          <p:cNvPr id="17" name="TextBox 16"/>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3949355313"/>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780469573"/>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33847" name="Diapositiva think-cell" r:id="rId4" imgW="352" imgH="355" progId="TCLayout.ActiveDocument.1">
                  <p:embed/>
                </p:oleObj>
              </mc:Choice>
              <mc:Fallback>
                <p:oleObj name="Diapositiva think-cell" r:id="rId4" imgW="352" imgH="355" progId="TCLayout.ActiveDocument.1">
                  <p:embed/>
                  <p:pic>
                    <p:nvPicPr>
                      <p:cNvPr id="7" name="Object 6" hidden="1"/>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dirty="0">
                <a:latin typeface="+mn-lt"/>
                <a:ea typeface="+mn-ea"/>
                <a:cs typeface="+mn-cs"/>
                <a:sym typeface="+mn-lt"/>
              </a:rPr>
              <a:t>Cassa Depositi e Prestiti</a:t>
            </a:r>
            <a:br>
              <a:rPr lang="it-IT" sz="1600" dirty="0">
                <a:latin typeface="+mn-lt"/>
                <a:ea typeface="+mn-ea"/>
                <a:cs typeface="+mn-cs"/>
                <a:sym typeface="+mn-lt"/>
              </a:rPr>
            </a:br>
            <a:r>
              <a:rPr lang="it-IT" sz="1600" dirty="0">
                <a:latin typeface="+mn-lt"/>
                <a:ea typeface="+mn-ea"/>
                <a:cs typeface="+mn-cs"/>
                <a:sym typeface="+mn-lt"/>
              </a:rPr>
              <a:t>Investiamo nel domani</a:t>
            </a: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6"/>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latin typeface="+mn-lt"/>
                <a:ea typeface="+mn-ea"/>
                <a:cs typeface="+mn-cs"/>
                <a:sym typeface="+mn-lt"/>
              </a:rPr>
              <a:t>Grazie</a:t>
            </a:r>
          </a:p>
        </p:txBody>
      </p:sp>
    </p:spTree>
    <p:extLst>
      <p:ext uri="{BB962C8B-B14F-4D97-AF65-F5344CB8AC3E}">
        <p14:creationId xmlns:p14="http://schemas.microsoft.com/office/powerpoint/2010/main" val="4149287820"/>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2_Slide vuota con titol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dirty="0"/>
              <a:t>Titolo</a:t>
            </a: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9"/>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5"/>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pic>
        <p:nvPicPr>
          <p:cNvPr id="9" name="Immagine 8">
            <a:extLst>
              <a:ext uri="{FF2B5EF4-FFF2-40B4-BE49-F238E27FC236}">
                <a16:creationId xmlns:a16="http://schemas.microsoft.com/office/drawing/2014/main" id="{A58B2446-EEEB-CF44-887E-EC335483CF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7" y="6260729"/>
            <a:ext cx="520421" cy="288128"/>
          </a:xfrm>
          <a:prstGeom prst="rect">
            <a:avLst/>
          </a:prstGeom>
        </p:spPr>
      </p:pic>
      <p:sp>
        <p:nvSpPr>
          <p:cNvPr id="2" name="Rettangolo 1">
            <a:extLst>
              <a:ext uri="{FF2B5EF4-FFF2-40B4-BE49-F238E27FC236}">
                <a16:creationId xmlns:a16="http://schemas.microsoft.com/office/drawing/2014/main" id="{611E1094-92A9-4E0D-91E0-6E7E969AEB57}"/>
              </a:ext>
            </a:extLst>
          </p:cNvPr>
          <p:cNvSpPr/>
          <p:nvPr userDrawn="1"/>
        </p:nvSpPr>
        <p:spPr>
          <a:xfrm>
            <a:off x="5326435" y="6548859"/>
            <a:ext cx="1677480" cy="244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Tree>
    <p:extLst>
      <p:ext uri="{BB962C8B-B14F-4D97-AF65-F5344CB8AC3E}">
        <p14:creationId xmlns:p14="http://schemas.microsoft.com/office/powerpoint/2010/main" val="381381128"/>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4_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9"/>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a:stretch>
            <a:fillRect/>
          </a:stretch>
        </p:blipFill>
        <p:spPr>
          <a:xfrm>
            <a:off x="11337147"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Tree>
    <p:extLst>
      <p:ext uri="{BB962C8B-B14F-4D97-AF65-F5344CB8AC3E}">
        <p14:creationId xmlns:p14="http://schemas.microsoft.com/office/powerpoint/2010/main" val="2667794910"/>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pertina senza immagini">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pic>
        <p:nvPicPr>
          <p:cNvPr id="8" name="Immagine 7">
            <a:extLst>
              <a:ext uri="{FF2B5EF4-FFF2-40B4-BE49-F238E27FC236}">
                <a16:creationId xmlns:a16="http://schemas.microsoft.com/office/drawing/2014/main" id="{6CD0B10C-4461-4F0E-B299-0780713676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4" y="4570387"/>
            <a:ext cx="10502900" cy="418623"/>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638300"/>
            <a:ext cx="10502900" cy="2719917"/>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867">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Titolo al massimo di tre righe</a:t>
            </a:r>
          </a:p>
        </p:txBody>
      </p:sp>
      <p:sp>
        <p:nvSpPr>
          <p:cNvPr id="13" name="Segnaposto testo 9">
            <a:extLst>
              <a:ext uri="{FF2B5EF4-FFF2-40B4-BE49-F238E27FC236}">
                <a16:creationId xmlns:a16="http://schemas.microsoft.com/office/drawing/2014/main" id="{2F1C94D2-DA15-49AF-ACCD-30DFAF6FA03B}"/>
              </a:ext>
            </a:extLst>
          </p:cNvPr>
          <p:cNvSpPr>
            <a:spLocks noGrp="1"/>
          </p:cNvSpPr>
          <p:nvPr>
            <p:ph type="body" sz="quarter" idx="17" hasCustomPrompt="1"/>
          </p:nvPr>
        </p:nvSpPr>
        <p:spPr>
          <a:xfrm>
            <a:off x="255777" y="5170200"/>
            <a:ext cx="5867400" cy="381000"/>
          </a:xfrm>
        </p:spPr>
        <p:txBody>
          <a:bodyPr>
            <a:normAutofit/>
          </a:bodyPr>
          <a:lstStyle>
            <a:lvl1pPr marL="0" indent="0">
              <a:buNone/>
              <a:defRPr sz="1600" i="1">
                <a:solidFill>
                  <a:schemeClr val="tx2">
                    <a:lumMod val="50000"/>
                  </a:schemeClr>
                </a:solidFill>
              </a:defRPr>
            </a:lvl1pPr>
          </a:lstStyle>
          <a:p>
            <a:pPr lvl="0"/>
            <a:r>
              <a:rPr lang="it-IT" dirty="0"/>
              <a:t>U.O. Information </a:t>
            </a:r>
            <a:r>
              <a:rPr lang="it-IT" dirty="0" err="1"/>
              <a:t>owner</a:t>
            </a:r>
            <a:endParaRPr lang="it-IT" dirty="0"/>
          </a:p>
        </p:txBody>
      </p:sp>
      <p:sp>
        <p:nvSpPr>
          <p:cNvPr id="14" name="Segnaposto testo 9">
            <a:extLst>
              <a:ext uri="{FF2B5EF4-FFF2-40B4-BE49-F238E27FC236}">
                <a16:creationId xmlns:a16="http://schemas.microsoft.com/office/drawing/2014/main" id="{430D471B-B2F6-4F86-BD2F-23BD40C97D79}"/>
              </a:ext>
            </a:extLst>
          </p:cNvPr>
          <p:cNvSpPr>
            <a:spLocks noGrp="1"/>
          </p:cNvSpPr>
          <p:nvPr>
            <p:ph type="body" sz="quarter" idx="21" hasCustomPrompt="1"/>
          </p:nvPr>
        </p:nvSpPr>
        <p:spPr>
          <a:xfrm>
            <a:off x="255777" y="5754400"/>
            <a:ext cx="5867400" cy="381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i="1">
                <a:solidFill>
                  <a:schemeClr val="tx2">
                    <a:lumMod val="50000"/>
                  </a:schemeClr>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Luogo, data</a:t>
            </a:r>
          </a:p>
          <a:p>
            <a:pPr lvl="0"/>
            <a:endParaRPr lang="it-IT" dirty="0"/>
          </a:p>
        </p:txBody>
      </p:sp>
    </p:spTree>
    <p:extLst>
      <p:ext uri="{BB962C8B-B14F-4D97-AF65-F5344CB8AC3E}">
        <p14:creationId xmlns:p14="http://schemas.microsoft.com/office/powerpoint/2010/main" val="1888742074"/>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pertina inglese senza immagini">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pic>
        <p:nvPicPr>
          <p:cNvPr id="8" name="Immagine 7">
            <a:extLst>
              <a:ext uri="{FF2B5EF4-FFF2-40B4-BE49-F238E27FC236}">
                <a16:creationId xmlns:a16="http://schemas.microsoft.com/office/drawing/2014/main" id="{6CD0B10C-4461-4F0E-B299-0780713676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4" y="4570387"/>
            <a:ext cx="10502900" cy="418623"/>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638300"/>
            <a:ext cx="10502900" cy="2719917"/>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867">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Titolo al massimo di tre righe</a:t>
            </a:r>
          </a:p>
        </p:txBody>
      </p:sp>
      <p:sp>
        <p:nvSpPr>
          <p:cNvPr id="21" name="Segnaposto testo 9">
            <a:extLst>
              <a:ext uri="{FF2B5EF4-FFF2-40B4-BE49-F238E27FC236}">
                <a16:creationId xmlns:a16="http://schemas.microsoft.com/office/drawing/2014/main" id="{DC4D5BFC-CA4F-4F02-90B0-316A0FD46847}"/>
              </a:ext>
            </a:extLst>
          </p:cNvPr>
          <p:cNvSpPr>
            <a:spLocks noGrp="1"/>
          </p:cNvSpPr>
          <p:nvPr>
            <p:ph type="body" sz="quarter" idx="17" hasCustomPrompt="1"/>
          </p:nvPr>
        </p:nvSpPr>
        <p:spPr>
          <a:xfrm>
            <a:off x="255777" y="5170200"/>
            <a:ext cx="5867400" cy="381000"/>
          </a:xfrm>
        </p:spPr>
        <p:txBody>
          <a:bodyPr>
            <a:normAutofit/>
          </a:bodyPr>
          <a:lstStyle>
            <a:lvl1pPr marL="0" indent="0">
              <a:buNone/>
              <a:defRPr sz="1600" i="1">
                <a:solidFill>
                  <a:schemeClr val="tx2">
                    <a:lumMod val="50000"/>
                  </a:schemeClr>
                </a:solidFill>
              </a:defRPr>
            </a:lvl1pPr>
          </a:lstStyle>
          <a:p>
            <a:pPr lvl="0"/>
            <a:r>
              <a:rPr lang="it-IT" dirty="0"/>
              <a:t>Luogo, data</a:t>
            </a:r>
          </a:p>
        </p:txBody>
      </p:sp>
      <p:graphicFrame>
        <p:nvGraphicFramePr>
          <p:cNvPr id="27" name="Tabella 26">
            <a:extLst>
              <a:ext uri="{FF2B5EF4-FFF2-40B4-BE49-F238E27FC236}">
                <a16:creationId xmlns:a16="http://schemas.microsoft.com/office/drawing/2014/main" id="{FCFFD8C8-7D0F-4541-B239-D912982D51C8}"/>
              </a:ext>
            </a:extLst>
          </p:cNvPr>
          <p:cNvGraphicFramePr>
            <a:graphicFrameLocks noGrp="1"/>
          </p:cNvGraphicFramePr>
          <p:nvPr userDrawn="1">
            <p:extLst>
              <p:ext uri="{D42A27DB-BD31-4B8C-83A1-F6EECF244321}">
                <p14:modId xmlns:p14="http://schemas.microsoft.com/office/powerpoint/2010/main" val="2449037729"/>
              </p:ext>
            </p:extLst>
          </p:nvPr>
        </p:nvGraphicFramePr>
        <p:xfrm>
          <a:off x="335258" y="6073759"/>
          <a:ext cx="3495476" cy="621996"/>
        </p:xfrm>
        <a:graphic>
          <a:graphicData uri="http://schemas.openxmlformats.org/drawingml/2006/table">
            <a:tbl>
              <a:tblPr firstRow="1" firstCol="1" bandRow="1"/>
              <a:tblGrid>
                <a:gridCol w="1352044">
                  <a:extLst>
                    <a:ext uri="{9D8B030D-6E8A-4147-A177-3AD203B41FA5}">
                      <a16:colId xmlns:a16="http://schemas.microsoft.com/office/drawing/2014/main" val="3192438934"/>
                    </a:ext>
                  </a:extLst>
                </a:gridCol>
                <a:gridCol w="2143432">
                  <a:extLst>
                    <a:ext uri="{9D8B030D-6E8A-4147-A177-3AD203B41FA5}">
                      <a16:colId xmlns:a16="http://schemas.microsoft.com/office/drawing/2014/main" val="1053944458"/>
                    </a:ext>
                  </a:extLst>
                </a:gridCol>
              </a:tblGrid>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it-IT" sz="800" b="1" i="1" kern="1200" dirty="0">
                          <a:solidFill>
                            <a:schemeClr val="tx1"/>
                          </a:solidFill>
                          <a:effectLst/>
                          <a:latin typeface="Arial" panose="020B0604020202020204" pitchFamily="34" charset="0"/>
                          <a:ea typeface="Times New Roman" panose="02020603050405020304" pitchFamily="18" charset="0"/>
                          <a:cs typeface="+mn-cs"/>
                        </a:rPr>
                        <a:t>Nome del documento</a:t>
                      </a: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51495560"/>
                  </a:ext>
                </a:extLst>
              </a:tr>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it-IT" sz="800" b="1" i="1" kern="1200" dirty="0">
                          <a:solidFill>
                            <a:schemeClr val="tx1"/>
                          </a:solidFill>
                          <a:effectLst/>
                          <a:latin typeface="Arial" panose="020B0604020202020204" pitchFamily="34" charset="0"/>
                          <a:ea typeface="Times New Roman" panose="02020603050405020304" pitchFamily="18" charset="0"/>
                          <a:cs typeface="+mn-cs"/>
                        </a:rPr>
                        <a:t>Information </a:t>
                      </a:r>
                      <a:r>
                        <a:rPr lang="it-IT" sz="800" b="1" i="1" kern="1200" dirty="0" err="1">
                          <a:solidFill>
                            <a:schemeClr val="tx1"/>
                          </a:solidFill>
                          <a:effectLst/>
                          <a:latin typeface="Arial" panose="020B0604020202020204" pitchFamily="34" charset="0"/>
                          <a:ea typeface="Times New Roman" panose="02020603050405020304" pitchFamily="18" charset="0"/>
                          <a:cs typeface="+mn-cs"/>
                        </a:rPr>
                        <a:t>Owner</a:t>
                      </a:r>
                      <a:endParaRPr lang="it-IT" sz="800" b="1" i="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2352735"/>
                  </a:ext>
                </a:extLst>
              </a:tr>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800" b="1" i="1" kern="1200" dirty="0" err="1">
                          <a:solidFill>
                            <a:schemeClr val="tx1"/>
                          </a:solidFill>
                          <a:effectLst/>
                          <a:latin typeface="Arial" panose="020B0604020202020204" pitchFamily="34" charset="0"/>
                          <a:ea typeface="Times New Roman" panose="02020603050405020304" pitchFamily="18" charset="0"/>
                          <a:cs typeface="+mn-cs"/>
                        </a:rPr>
                        <a:t>Numero</a:t>
                      </a:r>
                      <a:r>
                        <a:rPr lang="en-US" sz="800" b="1" i="1" kern="1200" dirty="0">
                          <a:solidFill>
                            <a:schemeClr val="tx1"/>
                          </a:solidFill>
                          <a:effectLst/>
                          <a:latin typeface="Arial" panose="020B0604020202020204" pitchFamily="34" charset="0"/>
                          <a:ea typeface="Times New Roman" panose="02020603050405020304" pitchFamily="18" charset="0"/>
                          <a:cs typeface="+mn-cs"/>
                        </a:rPr>
                        <a:t> </a:t>
                      </a:r>
                      <a:r>
                        <a:rPr lang="en-US" sz="800" b="1" i="1" kern="1200" dirty="0" err="1">
                          <a:solidFill>
                            <a:schemeClr val="tx1"/>
                          </a:solidFill>
                          <a:effectLst/>
                          <a:latin typeface="Arial" panose="020B0604020202020204" pitchFamily="34" charset="0"/>
                          <a:ea typeface="Times New Roman" panose="02020603050405020304" pitchFamily="18" charset="0"/>
                          <a:cs typeface="+mn-cs"/>
                        </a:rPr>
                        <a:t>totale</a:t>
                      </a:r>
                      <a:r>
                        <a:rPr lang="en-US" sz="800" b="1" i="1" kern="1200" dirty="0">
                          <a:solidFill>
                            <a:schemeClr val="tx1"/>
                          </a:solidFill>
                          <a:effectLst/>
                          <a:latin typeface="Arial" panose="020B0604020202020204" pitchFamily="34" charset="0"/>
                          <a:ea typeface="Times New Roman" panose="02020603050405020304" pitchFamily="18" charset="0"/>
                          <a:cs typeface="+mn-cs"/>
                        </a:rPr>
                        <a:t> di </a:t>
                      </a:r>
                      <a:r>
                        <a:rPr lang="en-US" sz="800" b="1" i="1" kern="1200" dirty="0" err="1">
                          <a:solidFill>
                            <a:schemeClr val="tx1"/>
                          </a:solidFill>
                          <a:effectLst/>
                          <a:latin typeface="Arial" panose="020B0604020202020204" pitchFamily="34" charset="0"/>
                          <a:ea typeface="Times New Roman" panose="02020603050405020304" pitchFamily="18" charset="0"/>
                          <a:cs typeface="+mn-cs"/>
                        </a:rPr>
                        <a:t>pagine</a:t>
                      </a:r>
                      <a:endParaRPr lang="it-IT" sz="800" b="1" i="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sp>
        <p:nvSpPr>
          <p:cNvPr id="28" name="Segnaposto testo 8">
            <a:extLst>
              <a:ext uri="{FF2B5EF4-FFF2-40B4-BE49-F238E27FC236}">
                <a16:creationId xmlns:a16="http://schemas.microsoft.com/office/drawing/2014/main" id="{41F2772D-7A56-48B9-ABEE-6D67B281F7C2}"/>
              </a:ext>
            </a:extLst>
          </p:cNvPr>
          <p:cNvSpPr>
            <a:spLocks noGrp="1"/>
          </p:cNvSpPr>
          <p:nvPr>
            <p:ph type="body" sz="quarter" idx="18" hasCustomPrompt="1"/>
          </p:nvPr>
        </p:nvSpPr>
        <p:spPr>
          <a:xfrm>
            <a:off x="1695806" y="6491974"/>
            <a:ext cx="1308100" cy="213783"/>
          </a:xfrm>
        </p:spPr>
        <p:txBody>
          <a:bodyPr>
            <a:noAutofit/>
          </a:bodyPr>
          <a:lstStyle>
            <a:lvl1pPr marL="0" indent="0">
              <a:buNone/>
              <a:defRPr sz="800" i="1">
                <a:latin typeface="+mj-lt"/>
              </a:defRPr>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dirty="0"/>
              <a:t>[#]</a:t>
            </a:r>
          </a:p>
        </p:txBody>
      </p:sp>
      <p:sp>
        <p:nvSpPr>
          <p:cNvPr id="29" name="Segnaposto testo 5">
            <a:extLst>
              <a:ext uri="{FF2B5EF4-FFF2-40B4-BE49-F238E27FC236}">
                <a16:creationId xmlns:a16="http://schemas.microsoft.com/office/drawing/2014/main" id="{DBD79AEE-09DF-4C18-AE2D-67AB7E166484}"/>
              </a:ext>
            </a:extLst>
          </p:cNvPr>
          <p:cNvSpPr>
            <a:spLocks noGrp="1"/>
          </p:cNvSpPr>
          <p:nvPr>
            <p:ph type="body" sz="quarter" idx="22" hasCustomPrompt="1"/>
          </p:nvPr>
        </p:nvSpPr>
        <p:spPr>
          <a:xfrm>
            <a:off x="1695451" y="6064251"/>
            <a:ext cx="2135283" cy="239183"/>
          </a:xfrm>
        </p:spPr>
        <p:txBody>
          <a:bodyPr>
            <a:noAutofit/>
          </a:bodyPr>
          <a:lstStyle>
            <a:lvl1pPr marL="0" indent="0">
              <a:buNone/>
              <a:defRPr sz="800" i="1"/>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dirty="0"/>
              <a:t>Titolo</a:t>
            </a:r>
          </a:p>
        </p:txBody>
      </p:sp>
      <p:sp>
        <p:nvSpPr>
          <p:cNvPr id="30" name="Segnaposto testo 7">
            <a:extLst>
              <a:ext uri="{FF2B5EF4-FFF2-40B4-BE49-F238E27FC236}">
                <a16:creationId xmlns:a16="http://schemas.microsoft.com/office/drawing/2014/main" id="{770467D9-9DB8-45AC-A32A-9BDDC0C2FCEC}"/>
              </a:ext>
            </a:extLst>
          </p:cNvPr>
          <p:cNvSpPr>
            <a:spLocks noGrp="1"/>
          </p:cNvSpPr>
          <p:nvPr>
            <p:ph type="body" sz="quarter" idx="23" hasCustomPrompt="1"/>
          </p:nvPr>
        </p:nvSpPr>
        <p:spPr>
          <a:xfrm>
            <a:off x="1695451" y="6303433"/>
            <a:ext cx="2135716" cy="188384"/>
          </a:xfrm>
        </p:spPr>
        <p:txBody>
          <a:bodyPr>
            <a:noAutofit/>
          </a:bodyPr>
          <a:lstStyle>
            <a:lvl1pPr marL="0" indent="0">
              <a:buNone/>
              <a:defRPr sz="800" i="1"/>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dirty="0"/>
              <a:t>Unità organizzativa</a:t>
            </a:r>
          </a:p>
        </p:txBody>
      </p:sp>
    </p:spTree>
    <p:extLst>
      <p:ext uri="{BB962C8B-B14F-4D97-AF65-F5344CB8AC3E}">
        <p14:creationId xmlns:p14="http://schemas.microsoft.com/office/powerpoint/2010/main" val="2618944784"/>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2_copertina con immagine INFO PUBBLICH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7" y="4017380"/>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dirty="0"/>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9"/>
            <a:ext cx="5867552" cy="2402643"/>
          </a:xfrm>
        </p:spPr>
        <p:txBody>
          <a:bodyPr lIns="0" tIns="0" rIns="0" bIns="0" anchor="b">
            <a:no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Titolo di al massimo </a:t>
            </a:r>
            <a:br>
              <a:rPr lang="it-IT" dirty="0"/>
            </a:br>
            <a:r>
              <a:rPr lang="it-IT" dirty="0"/>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5" y="357719"/>
            <a:ext cx="1489165" cy="824468"/>
          </a:xfrm>
          <a:prstGeom prst="rect">
            <a:avLst/>
          </a:prstGeom>
        </p:spPr>
      </p:pic>
      <p:sp>
        <p:nvSpPr>
          <p:cNvPr id="5" name="CasellaDiTesto 4">
            <a:extLst>
              <a:ext uri="{FF2B5EF4-FFF2-40B4-BE49-F238E27FC236}">
                <a16:creationId xmlns:a16="http://schemas.microsoft.com/office/drawing/2014/main" id="{8A1DE74B-2B80-4313-A82E-DFD58CFBB5EE}"/>
              </a:ext>
            </a:extLst>
          </p:cNvPr>
          <p:cNvSpPr txBox="1"/>
          <p:nvPr userDrawn="1"/>
        </p:nvSpPr>
        <p:spPr>
          <a:xfrm>
            <a:off x="4286867" y="6118578"/>
            <a:ext cx="501445" cy="154404"/>
          </a:xfrm>
          <a:prstGeom prst="rect">
            <a:avLst/>
          </a:prstGeom>
        </p:spPr>
        <p:txBody>
          <a:bodyPr vert="horz" wrap="square" lIns="121920" tIns="60960" rIns="121920" bIns="60960" rtlCol="0" anchor="b">
            <a:noAutofit/>
          </a:bodyPr>
          <a:lstStyle/>
          <a:p>
            <a:pPr algn="l"/>
            <a:endParaRPr lang="it-IT" sz="800" dirty="0"/>
          </a:p>
        </p:txBody>
      </p:sp>
      <p:sp>
        <p:nvSpPr>
          <p:cNvPr id="10" name="Segnaposto testo 9">
            <a:extLst>
              <a:ext uri="{FF2B5EF4-FFF2-40B4-BE49-F238E27FC236}">
                <a16:creationId xmlns:a16="http://schemas.microsoft.com/office/drawing/2014/main" id="{EF9FC15F-E433-4DAF-A85E-12D7FA69C94A}"/>
              </a:ext>
            </a:extLst>
          </p:cNvPr>
          <p:cNvSpPr>
            <a:spLocks noGrp="1"/>
          </p:cNvSpPr>
          <p:nvPr>
            <p:ph type="body" sz="quarter" idx="17" hasCustomPrompt="1"/>
          </p:nvPr>
        </p:nvSpPr>
        <p:spPr>
          <a:xfrm>
            <a:off x="255777" y="4882668"/>
            <a:ext cx="5867400" cy="381000"/>
          </a:xfrm>
        </p:spPr>
        <p:txBody>
          <a:bodyPr>
            <a:normAutofit/>
          </a:bodyPr>
          <a:lstStyle>
            <a:lvl1pPr marL="0" indent="0">
              <a:buNone/>
              <a:defRPr sz="1600" i="1">
                <a:solidFill>
                  <a:schemeClr val="tx2">
                    <a:lumMod val="50000"/>
                  </a:schemeClr>
                </a:solidFill>
              </a:defRPr>
            </a:lvl1pPr>
          </a:lstStyle>
          <a:p>
            <a:pPr lvl="0"/>
            <a:r>
              <a:rPr lang="it-IT" dirty="0"/>
              <a:t>U.O. Information </a:t>
            </a:r>
            <a:r>
              <a:rPr lang="it-IT" dirty="0" err="1"/>
              <a:t>owner</a:t>
            </a:r>
            <a:endParaRPr lang="it-IT" dirty="0"/>
          </a:p>
        </p:txBody>
      </p:sp>
      <p:sp>
        <p:nvSpPr>
          <p:cNvPr id="13" name="Segnaposto immagine 19">
            <a:extLst>
              <a:ext uri="{FF2B5EF4-FFF2-40B4-BE49-F238E27FC236}">
                <a16:creationId xmlns:a16="http://schemas.microsoft.com/office/drawing/2014/main" id="{5AC8FA98-CC0B-4D7B-8A27-FD359B0BB8F9}"/>
              </a:ext>
            </a:extLst>
          </p:cNvPr>
          <p:cNvSpPr>
            <a:spLocks noGrp="1"/>
          </p:cNvSpPr>
          <p:nvPr>
            <p:ph type="pic" sz="quarter" idx="20"/>
          </p:nvPr>
        </p:nvSpPr>
        <p:spPr>
          <a:xfrm>
            <a:off x="6813425" y="768383"/>
            <a:ext cx="4723643" cy="5296483"/>
          </a:xfrm>
          <a:custGeom>
            <a:avLst/>
            <a:gdLst>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1317811 w 3832598"/>
              <a:gd name="connsiteY4" fmla="*/ 605978 h 3662928"/>
              <a:gd name="connsiteX5" fmla="*/ 2514786 w 3832598"/>
              <a:gd name="connsiteY5" fmla="*/ 605978 h 3662928"/>
              <a:gd name="connsiteX6" fmla="*/ 2514786 w 3832598"/>
              <a:gd name="connsiteY6" fmla="*/ 3662928 h 3662928"/>
              <a:gd name="connsiteX7" fmla="*/ 1317811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1317811 w 3832598"/>
              <a:gd name="connsiteY5" fmla="*/ 605978 h 3662928"/>
              <a:gd name="connsiteX6" fmla="*/ 2514786 w 3832598"/>
              <a:gd name="connsiteY6" fmla="*/ 605978 h 3662928"/>
              <a:gd name="connsiteX7" fmla="*/ 2514786 w 3832598"/>
              <a:gd name="connsiteY7" fmla="*/ 3662928 h 3662928"/>
              <a:gd name="connsiteX8" fmla="*/ 1317811 w 3832598"/>
              <a:gd name="connsiteY8" fmla="*/ 605978 h 3662928"/>
              <a:gd name="connsiteX9" fmla="*/ 2635623 w 3832598"/>
              <a:gd name="connsiteY9" fmla="*/ 0 h 3662928"/>
              <a:gd name="connsiteX10" fmla="*/ 3832598 w 3832598"/>
              <a:gd name="connsiteY10" fmla="*/ 0 h 3662928"/>
              <a:gd name="connsiteX11" fmla="*/ 3832598 w 3832598"/>
              <a:gd name="connsiteY11" fmla="*/ 3662928 h 3662928"/>
              <a:gd name="connsiteX12" fmla="*/ 2635623 w 3832598"/>
              <a:gd name="connsiteY12" fmla="*/ 3662928 h 3662928"/>
              <a:gd name="connsiteX13" fmla="*/ 2635623 w 3832598"/>
              <a:gd name="connsiteY13"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514786 w 3832598"/>
              <a:gd name="connsiteY5" fmla="*/ 3662928 h 3662928"/>
              <a:gd name="connsiteX6" fmla="*/ 2514786 w 3832598"/>
              <a:gd name="connsiteY6" fmla="*/ 605978 h 3662928"/>
              <a:gd name="connsiteX7" fmla="*/ 2514786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12" fmla="*/ 2635623 w 3832598"/>
              <a:gd name="connsiteY12"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861295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861295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2971303"/>
              <a:gd name="connsiteY0" fmla="*/ 1195952 h 3662928"/>
              <a:gd name="connsiteX1" fmla="*/ 1132377 w 2971303"/>
              <a:gd name="connsiteY1" fmla="*/ 1195952 h 3662928"/>
              <a:gd name="connsiteX2" fmla="*/ 1132377 w 2971303"/>
              <a:gd name="connsiteY2" fmla="*/ 3662927 h 3662928"/>
              <a:gd name="connsiteX3" fmla="*/ 1 w 2971303"/>
              <a:gd name="connsiteY3" fmla="*/ 3662927 h 3662928"/>
              <a:gd name="connsiteX4" fmla="*/ 0 w 2971303"/>
              <a:gd name="connsiteY4" fmla="*/ 1195952 h 3662928"/>
              <a:gd name="connsiteX5" fmla="*/ 1774328 w 2971303"/>
              <a:gd name="connsiteY5" fmla="*/ 0 h 3662928"/>
              <a:gd name="connsiteX6" fmla="*/ 2971303 w 2971303"/>
              <a:gd name="connsiteY6" fmla="*/ 0 h 3662928"/>
              <a:gd name="connsiteX7" fmla="*/ 2971303 w 2971303"/>
              <a:gd name="connsiteY7" fmla="*/ 3662928 h 3662928"/>
              <a:gd name="connsiteX8" fmla="*/ 1774328 w 2971303"/>
              <a:gd name="connsiteY8" fmla="*/ 3662928 h 3662928"/>
              <a:gd name="connsiteX9" fmla="*/ 1774328 w 297130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00486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7179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21535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7175 w 3078963"/>
              <a:gd name="connsiteY0" fmla="*/ 1195952 h 3662928"/>
              <a:gd name="connsiteX1" fmla="*/ 1240037 w 3078963"/>
              <a:gd name="connsiteY1" fmla="*/ 1195952 h 3662928"/>
              <a:gd name="connsiteX2" fmla="*/ 1240037 w 3078963"/>
              <a:gd name="connsiteY2" fmla="*/ 3662927 h 3662928"/>
              <a:gd name="connsiteX3" fmla="*/ 0 w 3078963"/>
              <a:gd name="connsiteY3" fmla="*/ 3662927 h 3662928"/>
              <a:gd name="connsiteX4" fmla="*/ 7175 w 3078963"/>
              <a:gd name="connsiteY4" fmla="*/ 1195952 h 3662928"/>
              <a:gd name="connsiteX5" fmla="*/ 1881988 w 3078963"/>
              <a:gd name="connsiteY5" fmla="*/ 0 h 3662928"/>
              <a:gd name="connsiteX6" fmla="*/ 3078963 w 3078963"/>
              <a:gd name="connsiteY6" fmla="*/ 0 h 3662928"/>
              <a:gd name="connsiteX7" fmla="*/ 3078963 w 3078963"/>
              <a:gd name="connsiteY7" fmla="*/ 3662928 h 3662928"/>
              <a:gd name="connsiteX8" fmla="*/ 1881988 w 3078963"/>
              <a:gd name="connsiteY8" fmla="*/ 3662928 h 3662928"/>
              <a:gd name="connsiteX9" fmla="*/ 1881988 w 307896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4357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232862 w 3071788"/>
              <a:gd name="connsiteY1" fmla="*/ 1195952 h 3670104"/>
              <a:gd name="connsiteX2" fmla="*/ 1232862 w 3071788"/>
              <a:gd name="connsiteY2" fmla="*/ 3662927 h 3670104"/>
              <a:gd name="connsiteX3" fmla="*/ 14357 w 3071788"/>
              <a:gd name="connsiteY3" fmla="*/ 3670104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232862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132377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132377 w 3071788"/>
              <a:gd name="connsiteY1" fmla="*/ 1195952 h 3670104"/>
              <a:gd name="connsiteX2" fmla="*/ 1103668 w 3071788"/>
              <a:gd name="connsiteY2" fmla="*/ 3670104 h 3670104"/>
              <a:gd name="connsiteX3" fmla="*/ 7180 w 3071788"/>
              <a:gd name="connsiteY3" fmla="*/ 3662927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132377 w 3071788"/>
              <a:gd name="connsiteY1" fmla="*/ 1195952 h 3662928"/>
              <a:gd name="connsiteX2" fmla="*/ 1125201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071788 w 3114853"/>
              <a:gd name="connsiteY6" fmla="*/ 0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50239 w 3165092"/>
              <a:gd name="connsiteY0" fmla="*/ 1195952 h 3662928"/>
              <a:gd name="connsiteX1" fmla="*/ 1182616 w 3165092"/>
              <a:gd name="connsiteY1" fmla="*/ 1195952 h 3662928"/>
              <a:gd name="connsiteX2" fmla="*/ 1175440 w 3165092"/>
              <a:gd name="connsiteY2" fmla="*/ 3662927 h 3662928"/>
              <a:gd name="connsiteX3" fmla="*/ 0 w 3165092"/>
              <a:gd name="connsiteY3" fmla="*/ 3655750 h 3662928"/>
              <a:gd name="connsiteX4" fmla="*/ 50239 w 3165092"/>
              <a:gd name="connsiteY4" fmla="*/ 1195952 h 3662928"/>
              <a:gd name="connsiteX5" fmla="*/ 1925052 w 3165092"/>
              <a:gd name="connsiteY5" fmla="*/ 0 h 3662928"/>
              <a:gd name="connsiteX6" fmla="*/ 3165092 w 3165092"/>
              <a:gd name="connsiteY6" fmla="*/ 7177 h 3662928"/>
              <a:gd name="connsiteX7" fmla="*/ 3165092 w 3165092"/>
              <a:gd name="connsiteY7" fmla="*/ 3655750 h 3662928"/>
              <a:gd name="connsiteX8" fmla="*/ 1925052 w 3165092"/>
              <a:gd name="connsiteY8" fmla="*/ 3662928 h 3662928"/>
              <a:gd name="connsiteX9" fmla="*/ 1925052 w 3165092"/>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3 w 3114853"/>
              <a:gd name="connsiteY3" fmla="*/ 3655750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71772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72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0 w 3193805"/>
              <a:gd name="connsiteY0" fmla="*/ 1188775 h 3677282"/>
              <a:gd name="connsiteX1" fmla="*/ 1211329 w 3193805"/>
              <a:gd name="connsiteY1" fmla="*/ 1195952 h 3677282"/>
              <a:gd name="connsiteX2" fmla="*/ 1204153 w 3193805"/>
              <a:gd name="connsiteY2" fmla="*/ 3662927 h 3677282"/>
              <a:gd name="connsiteX3" fmla="*/ 7180 w 3193805"/>
              <a:gd name="connsiteY3" fmla="*/ 3677282 h 3677282"/>
              <a:gd name="connsiteX4" fmla="*/ 0 w 3193805"/>
              <a:gd name="connsiteY4" fmla="*/ 1188775 h 3677282"/>
              <a:gd name="connsiteX5" fmla="*/ 1953765 w 3193805"/>
              <a:gd name="connsiteY5" fmla="*/ 0 h 3677282"/>
              <a:gd name="connsiteX6" fmla="*/ 3193805 w 3193805"/>
              <a:gd name="connsiteY6" fmla="*/ 7177 h 3677282"/>
              <a:gd name="connsiteX7" fmla="*/ 3193805 w 3193805"/>
              <a:gd name="connsiteY7" fmla="*/ 3655750 h 3677282"/>
              <a:gd name="connsiteX8" fmla="*/ 1953765 w 3193805"/>
              <a:gd name="connsiteY8" fmla="*/ 3662928 h 3677282"/>
              <a:gd name="connsiteX9" fmla="*/ 1953765 w 3193805"/>
              <a:gd name="connsiteY9" fmla="*/ 0 h 3677282"/>
              <a:gd name="connsiteX0" fmla="*/ 21530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21530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54392 w 3186625"/>
              <a:gd name="connsiteY1" fmla="*/ 1246194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0 w 3193804"/>
              <a:gd name="connsiteY0" fmla="*/ 1224662 h 3677282"/>
              <a:gd name="connsiteX1" fmla="*/ 1261571 w 3193804"/>
              <a:gd name="connsiteY1" fmla="*/ 1246194 h 3677282"/>
              <a:gd name="connsiteX2" fmla="*/ 1204152 w 3193804"/>
              <a:gd name="connsiteY2" fmla="*/ 3662927 h 3677282"/>
              <a:gd name="connsiteX3" fmla="*/ 7179 w 3193804"/>
              <a:gd name="connsiteY3" fmla="*/ 3677282 h 3677282"/>
              <a:gd name="connsiteX4" fmla="*/ 0 w 3193804"/>
              <a:gd name="connsiteY4" fmla="*/ 1224662 h 3677282"/>
              <a:gd name="connsiteX5" fmla="*/ 1953764 w 3193804"/>
              <a:gd name="connsiteY5" fmla="*/ 0 h 3677282"/>
              <a:gd name="connsiteX6" fmla="*/ 3193804 w 3193804"/>
              <a:gd name="connsiteY6" fmla="*/ 7177 h 3677282"/>
              <a:gd name="connsiteX7" fmla="*/ 3193804 w 3193804"/>
              <a:gd name="connsiteY7" fmla="*/ 3670105 h 3677282"/>
              <a:gd name="connsiteX8" fmla="*/ 1953764 w 3193804"/>
              <a:gd name="connsiteY8" fmla="*/ 3662928 h 3677282"/>
              <a:gd name="connsiteX9" fmla="*/ 1953764 w 3193804"/>
              <a:gd name="connsiteY9" fmla="*/ 0 h 3677282"/>
              <a:gd name="connsiteX0" fmla="*/ 0 w 3186627"/>
              <a:gd name="connsiteY0" fmla="*/ 1253372 h 3677282"/>
              <a:gd name="connsiteX1" fmla="*/ 1254394 w 3186627"/>
              <a:gd name="connsiteY1" fmla="*/ 1246194 h 3677282"/>
              <a:gd name="connsiteX2" fmla="*/ 119697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0 w 3186627"/>
              <a:gd name="connsiteY0" fmla="*/ 1253372 h 3677282"/>
              <a:gd name="connsiteX1" fmla="*/ 1254394 w 3186627"/>
              <a:gd name="connsiteY1" fmla="*/ 1246194 h 3677282"/>
              <a:gd name="connsiteX2" fmla="*/ 125439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62926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84459"/>
              <a:gd name="connsiteX1" fmla="*/ 1261569 w 3193802"/>
              <a:gd name="connsiteY1" fmla="*/ 1246194 h 3684459"/>
              <a:gd name="connsiteX2" fmla="*/ 1254393 w 3193802"/>
              <a:gd name="connsiteY2" fmla="*/ 3684459 h 3684459"/>
              <a:gd name="connsiteX3" fmla="*/ 0 w 3193802"/>
              <a:gd name="connsiteY3" fmla="*/ 3670103 h 3684459"/>
              <a:gd name="connsiteX4" fmla="*/ 7175 w 3193802"/>
              <a:gd name="connsiteY4" fmla="*/ 1253372 h 3684459"/>
              <a:gd name="connsiteX5" fmla="*/ 1953762 w 3193802"/>
              <a:gd name="connsiteY5" fmla="*/ 0 h 3684459"/>
              <a:gd name="connsiteX6" fmla="*/ 3193802 w 3193802"/>
              <a:gd name="connsiteY6" fmla="*/ 7177 h 3684459"/>
              <a:gd name="connsiteX7" fmla="*/ 3193802 w 3193802"/>
              <a:gd name="connsiteY7" fmla="*/ 3670105 h 3684459"/>
              <a:gd name="connsiteX8" fmla="*/ 1953762 w 3193802"/>
              <a:gd name="connsiteY8" fmla="*/ 3662928 h 3684459"/>
              <a:gd name="connsiteX9" fmla="*/ 1953762 w 3193802"/>
              <a:gd name="connsiteY9" fmla="*/ 0 h 3684459"/>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244044"/>
              <a:gd name="connsiteY0" fmla="*/ 1253372 h 3670105"/>
              <a:gd name="connsiteX1" fmla="*/ 1261569 w 3244044"/>
              <a:gd name="connsiteY1" fmla="*/ 1246194 h 3670105"/>
              <a:gd name="connsiteX2" fmla="*/ 1254393 w 3244044"/>
              <a:gd name="connsiteY2" fmla="*/ 3670104 h 3670105"/>
              <a:gd name="connsiteX3" fmla="*/ 0 w 3244044"/>
              <a:gd name="connsiteY3" fmla="*/ 3670103 h 3670105"/>
              <a:gd name="connsiteX4" fmla="*/ 7175 w 3244044"/>
              <a:gd name="connsiteY4" fmla="*/ 1253372 h 3670105"/>
              <a:gd name="connsiteX5" fmla="*/ 1953762 w 3244044"/>
              <a:gd name="connsiteY5" fmla="*/ 0 h 3670105"/>
              <a:gd name="connsiteX6" fmla="*/ 3244044 w 3244044"/>
              <a:gd name="connsiteY6" fmla="*/ 57419 h 3670105"/>
              <a:gd name="connsiteX7" fmla="*/ 3193802 w 3244044"/>
              <a:gd name="connsiteY7" fmla="*/ 3670105 h 3670105"/>
              <a:gd name="connsiteX8" fmla="*/ 1953762 w 3244044"/>
              <a:gd name="connsiteY8" fmla="*/ 3662928 h 3670105"/>
              <a:gd name="connsiteX9" fmla="*/ 1953762 w 3244044"/>
              <a:gd name="connsiteY9" fmla="*/ 0 h 3670105"/>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46585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46585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75294 w 3244044"/>
              <a:gd name="connsiteY9" fmla="*/ 0 h 3619863"/>
              <a:gd name="connsiteX0" fmla="*/ 7175 w 3244044"/>
              <a:gd name="connsiteY0" fmla="*/ 1203130 h 3627040"/>
              <a:gd name="connsiteX1" fmla="*/ 1261569 w 3244044"/>
              <a:gd name="connsiteY1" fmla="*/ 1195952 h 3627040"/>
              <a:gd name="connsiteX2" fmla="*/ 1254393 w 3244044"/>
              <a:gd name="connsiteY2" fmla="*/ 3619862 h 3627040"/>
              <a:gd name="connsiteX3" fmla="*/ 0 w 3244044"/>
              <a:gd name="connsiteY3" fmla="*/ 3619861 h 3627040"/>
              <a:gd name="connsiteX4" fmla="*/ 7175 w 3244044"/>
              <a:gd name="connsiteY4" fmla="*/ 1203130 h 3627040"/>
              <a:gd name="connsiteX5" fmla="*/ 1975294 w 3244044"/>
              <a:gd name="connsiteY5" fmla="*/ 0 h 3627040"/>
              <a:gd name="connsiteX6" fmla="*/ 3244044 w 3244044"/>
              <a:gd name="connsiteY6" fmla="*/ 7177 h 3627040"/>
              <a:gd name="connsiteX7" fmla="*/ 3193802 w 3244044"/>
              <a:gd name="connsiteY7" fmla="*/ 3619863 h 3627040"/>
              <a:gd name="connsiteX8" fmla="*/ 1989650 w 3244044"/>
              <a:gd name="connsiteY8" fmla="*/ 3627040 h 3627040"/>
              <a:gd name="connsiteX9" fmla="*/ 1975294 w 3244044"/>
              <a:gd name="connsiteY9" fmla="*/ 0 h 3627040"/>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22251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0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0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71775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71775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14356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14356 h 3612686"/>
              <a:gd name="connsiteX0" fmla="*/ 7175 w 3222512"/>
              <a:gd name="connsiteY0" fmla="*/ 1181598 h 3598331"/>
              <a:gd name="connsiteX1" fmla="*/ 1261569 w 3222512"/>
              <a:gd name="connsiteY1" fmla="*/ 1174420 h 3598331"/>
              <a:gd name="connsiteX2" fmla="*/ 1254393 w 3222512"/>
              <a:gd name="connsiteY2" fmla="*/ 3598330 h 3598331"/>
              <a:gd name="connsiteX3" fmla="*/ 0 w 3222512"/>
              <a:gd name="connsiteY3" fmla="*/ 3598329 h 3598331"/>
              <a:gd name="connsiteX4" fmla="*/ 7175 w 3222512"/>
              <a:gd name="connsiteY4" fmla="*/ 1181598 h 3598331"/>
              <a:gd name="connsiteX5" fmla="*/ 1960940 w 3222512"/>
              <a:gd name="connsiteY5" fmla="*/ 1 h 3598331"/>
              <a:gd name="connsiteX6" fmla="*/ 3222512 w 3222512"/>
              <a:gd name="connsiteY6" fmla="*/ 0 h 3598331"/>
              <a:gd name="connsiteX7" fmla="*/ 3222512 w 3222512"/>
              <a:gd name="connsiteY7" fmla="*/ 3598331 h 3598331"/>
              <a:gd name="connsiteX8" fmla="*/ 1953763 w 3222512"/>
              <a:gd name="connsiteY8" fmla="*/ 3591152 h 3598331"/>
              <a:gd name="connsiteX9" fmla="*/ 1960940 w 3222512"/>
              <a:gd name="connsiteY9" fmla="*/ 1 h 3598331"/>
              <a:gd name="connsiteX0" fmla="*/ 7175 w 3222512"/>
              <a:gd name="connsiteY0" fmla="*/ 1181597 h 3598330"/>
              <a:gd name="connsiteX1" fmla="*/ 1261569 w 3222512"/>
              <a:gd name="connsiteY1" fmla="*/ 1174419 h 3598330"/>
              <a:gd name="connsiteX2" fmla="*/ 1254393 w 3222512"/>
              <a:gd name="connsiteY2" fmla="*/ 3598329 h 3598330"/>
              <a:gd name="connsiteX3" fmla="*/ 0 w 3222512"/>
              <a:gd name="connsiteY3" fmla="*/ 3598328 h 3598330"/>
              <a:gd name="connsiteX4" fmla="*/ 7175 w 3222512"/>
              <a:gd name="connsiteY4" fmla="*/ 1181597 h 3598330"/>
              <a:gd name="connsiteX5" fmla="*/ 1960940 w 3222512"/>
              <a:gd name="connsiteY5" fmla="*/ 0 h 3598330"/>
              <a:gd name="connsiteX6" fmla="*/ 3200979 w 3222512"/>
              <a:gd name="connsiteY6" fmla="*/ 57419 h 3598330"/>
              <a:gd name="connsiteX7" fmla="*/ 3222512 w 3222512"/>
              <a:gd name="connsiteY7" fmla="*/ 3598330 h 3598330"/>
              <a:gd name="connsiteX8" fmla="*/ 1953763 w 3222512"/>
              <a:gd name="connsiteY8" fmla="*/ 3591151 h 3598330"/>
              <a:gd name="connsiteX9" fmla="*/ 1960940 w 3222512"/>
              <a:gd name="connsiteY9" fmla="*/ 0 h 3598330"/>
              <a:gd name="connsiteX0" fmla="*/ 7175 w 3222512"/>
              <a:gd name="connsiteY0" fmla="*/ 1195952 h 3612685"/>
              <a:gd name="connsiteX1" fmla="*/ 1261569 w 3222512"/>
              <a:gd name="connsiteY1" fmla="*/ 1188774 h 3612685"/>
              <a:gd name="connsiteX2" fmla="*/ 1254393 w 3222512"/>
              <a:gd name="connsiteY2" fmla="*/ 3612684 h 3612685"/>
              <a:gd name="connsiteX3" fmla="*/ 0 w 3222512"/>
              <a:gd name="connsiteY3" fmla="*/ 3612683 h 3612685"/>
              <a:gd name="connsiteX4" fmla="*/ 7175 w 3222512"/>
              <a:gd name="connsiteY4" fmla="*/ 1195952 h 3612685"/>
              <a:gd name="connsiteX5" fmla="*/ 1960940 w 3222512"/>
              <a:gd name="connsiteY5" fmla="*/ 14355 h 3612685"/>
              <a:gd name="connsiteX6" fmla="*/ 3222512 w 3222512"/>
              <a:gd name="connsiteY6" fmla="*/ 0 h 3612685"/>
              <a:gd name="connsiteX7" fmla="*/ 3222512 w 3222512"/>
              <a:gd name="connsiteY7" fmla="*/ 3612685 h 3612685"/>
              <a:gd name="connsiteX8" fmla="*/ 1953763 w 3222512"/>
              <a:gd name="connsiteY8" fmla="*/ 3605506 h 3612685"/>
              <a:gd name="connsiteX9" fmla="*/ 1960940 w 3222512"/>
              <a:gd name="connsiteY9" fmla="*/ 14355 h 3612685"/>
              <a:gd name="connsiteX0" fmla="*/ 0 w 3229691"/>
              <a:gd name="connsiteY0" fmla="*/ 1195953 h 3612685"/>
              <a:gd name="connsiteX1" fmla="*/ 1268748 w 3229691"/>
              <a:gd name="connsiteY1" fmla="*/ 1188774 h 3612685"/>
              <a:gd name="connsiteX2" fmla="*/ 1261572 w 3229691"/>
              <a:gd name="connsiteY2" fmla="*/ 3612684 h 3612685"/>
              <a:gd name="connsiteX3" fmla="*/ 7179 w 3229691"/>
              <a:gd name="connsiteY3" fmla="*/ 3612683 h 3612685"/>
              <a:gd name="connsiteX4" fmla="*/ 0 w 3229691"/>
              <a:gd name="connsiteY4" fmla="*/ 1195953 h 3612685"/>
              <a:gd name="connsiteX5" fmla="*/ 1968119 w 3229691"/>
              <a:gd name="connsiteY5" fmla="*/ 14355 h 3612685"/>
              <a:gd name="connsiteX6" fmla="*/ 3229691 w 3229691"/>
              <a:gd name="connsiteY6" fmla="*/ 0 h 3612685"/>
              <a:gd name="connsiteX7" fmla="*/ 3229691 w 3229691"/>
              <a:gd name="connsiteY7" fmla="*/ 3612685 h 3612685"/>
              <a:gd name="connsiteX8" fmla="*/ 1960942 w 3229691"/>
              <a:gd name="connsiteY8" fmla="*/ 3605506 h 3612685"/>
              <a:gd name="connsiteX9" fmla="*/ 1968119 w 3229691"/>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1598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81598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47217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61572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2594 h 3599326"/>
              <a:gd name="connsiteX1" fmla="*/ 1261570 w 3222513"/>
              <a:gd name="connsiteY1" fmla="*/ 1182593 h 3599326"/>
              <a:gd name="connsiteX2" fmla="*/ 1261572 w 3222513"/>
              <a:gd name="connsiteY2" fmla="*/ 3599325 h 3599326"/>
              <a:gd name="connsiteX3" fmla="*/ 1 w 3222513"/>
              <a:gd name="connsiteY3" fmla="*/ 3599324 h 3599326"/>
              <a:gd name="connsiteX4" fmla="*/ 0 w 3222513"/>
              <a:gd name="connsiteY4" fmla="*/ 1182594 h 3599326"/>
              <a:gd name="connsiteX5" fmla="*/ 1960941 w 3222513"/>
              <a:gd name="connsiteY5" fmla="*/ 996 h 3599326"/>
              <a:gd name="connsiteX6" fmla="*/ 3189114 w 3222513"/>
              <a:gd name="connsiteY6" fmla="*/ 0 h 3599326"/>
              <a:gd name="connsiteX7" fmla="*/ 3222513 w 3222513"/>
              <a:gd name="connsiteY7" fmla="*/ 3599326 h 3599326"/>
              <a:gd name="connsiteX8" fmla="*/ 1953764 w 3222513"/>
              <a:gd name="connsiteY8" fmla="*/ 3592147 h 3599326"/>
              <a:gd name="connsiteX9" fmla="*/ 1960941 w 3222513"/>
              <a:gd name="connsiteY9" fmla="*/ 996 h 3599326"/>
              <a:gd name="connsiteX0" fmla="*/ 0 w 3189114"/>
              <a:gd name="connsiteY0" fmla="*/ 1182594 h 3599325"/>
              <a:gd name="connsiteX1" fmla="*/ 1261570 w 3189114"/>
              <a:gd name="connsiteY1" fmla="*/ 1182593 h 3599325"/>
              <a:gd name="connsiteX2" fmla="*/ 1261572 w 3189114"/>
              <a:gd name="connsiteY2" fmla="*/ 3599325 h 3599325"/>
              <a:gd name="connsiteX3" fmla="*/ 1 w 3189114"/>
              <a:gd name="connsiteY3" fmla="*/ 3599324 h 3599325"/>
              <a:gd name="connsiteX4" fmla="*/ 0 w 3189114"/>
              <a:gd name="connsiteY4" fmla="*/ 1182594 h 3599325"/>
              <a:gd name="connsiteX5" fmla="*/ 1960941 w 3189114"/>
              <a:gd name="connsiteY5" fmla="*/ 996 h 3599325"/>
              <a:gd name="connsiteX6" fmla="*/ 3189114 w 3189114"/>
              <a:gd name="connsiteY6" fmla="*/ 0 h 3599325"/>
              <a:gd name="connsiteX7" fmla="*/ 3189114 w 3189114"/>
              <a:gd name="connsiteY7" fmla="*/ 3592646 h 3599325"/>
              <a:gd name="connsiteX8" fmla="*/ 1953764 w 3189114"/>
              <a:gd name="connsiteY8" fmla="*/ 3592147 h 3599325"/>
              <a:gd name="connsiteX9" fmla="*/ 1960941 w 3189114"/>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84971 h 3598329"/>
              <a:gd name="connsiteX8" fmla="*/ 1953764 w 3209154"/>
              <a:gd name="connsiteY8" fmla="*/ 3591151 h 3598329"/>
              <a:gd name="connsiteX9" fmla="*/ 1960941 w 3209154"/>
              <a:gd name="connsiteY9" fmla="*/ 0 h 3598329"/>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91651 h 3598329"/>
              <a:gd name="connsiteX8" fmla="*/ 1953764 w 3209154"/>
              <a:gd name="connsiteY8" fmla="*/ 3591151 h 3598329"/>
              <a:gd name="connsiteX9" fmla="*/ 1960941 w 3209154"/>
              <a:gd name="connsiteY9" fmla="*/ 0 h 359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9154" h="3598329">
                <a:moveTo>
                  <a:pt x="0" y="1181598"/>
                </a:moveTo>
                <a:lnTo>
                  <a:pt x="1261570" y="1181597"/>
                </a:lnTo>
                <a:cubicBezTo>
                  <a:pt x="1261570" y="1987175"/>
                  <a:pt x="1261572" y="2792751"/>
                  <a:pt x="1261572" y="3598329"/>
                </a:cubicBezTo>
                <a:lnTo>
                  <a:pt x="1" y="3598328"/>
                </a:lnTo>
                <a:cubicBezTo>
                  <a:pt x="1" y="2776003"/>
                  <a:pt x="0" y="2003923"/>
                  <a:pt x="0" y="1181598"/>
                </a:cubicBezTo>
                <a:close/>
                <a:moveTo>
                  <a:pt x="1960941" y="0"/>
                </a:moveTo>
                <a:lnTo>
                  <a:pt x="3209154" y="5684"/>
                </a:lnTo>
                <a:lnTo>
                  <a:pt x="3202473" y="3591651"/>
                </a:lnTo>
                <a:lnTo>
                  <a:pt x="1953764" y="3591151"/>
                </a:lnTo>
                <a:cubicBezTo>
                  <a:pt x="1951372" y="2386922"/>
                  <a:pt x="1963333" y="1204229"/>
                  <a:pt x="1960941" y="0"/>
                </a:cubicBezTo>
                <a:close/>
              </a:path>
            </a:pathLst>
          </a:custGeom>
          <a:solidFill>
            <a:srgbClr val="C7C7C7"/>
          </a:solidFill>
        </p:spPr>
        <p:txBody>
          <a:bodyPr wrap="square" anchor="ctr">
            <a:noAutofit/>
          </a:bodyPr>
          <a:lstStyle>
            <a:lvl1pPr algn="ctr">
              <a:defRPr sz="1867"/>
            </a:lvl1pPr>
          </a:lstStyle>
          <a:p>
            <a:endParaRPr lang="it-IT" dirty="0"/>
          </a:p>
        </p:txBody>
      </p:sp>
      <p:sp>
        <p:nvSpPr>
          <p:cNvPr id="18" name="Segnaposto testo 9">
            <a:extLst>
              <a:ext uri="{FF2B5EF4-FFF2-40B4-BE49-F238E27FC236}">
                <a16:creationId xmlns:a16="http://schemas.microsoft.com/office/drawing/2014/main" id="{8DD8E01D-6FD2-4FBB-A96B-4C7209D8E379}"/>
              </a:ext>
            </a:extLst>
          </p:cNvPr>
          <p:cNvSpPr>
            <a:spLocks noGrp="1"/>
          </p:cNvSpPr>
          <p:nvPr>
            <p:ph type="body" sz="quarter" idx="21" hasCustomPrompt="1"/>
          </p:nvPr>
        </p:nvSpPr>
        <p:spPr>
          <a:xfrm>
            <a:off x="255777" y="5466868"/>
            <a:ext cx="5867400" cy="381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i="1">
                <a:solidFill>
                  <a:schemeClr val="tx2">
                    <a:lumMod val="50000"/>
                  </a:schemeClr>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Luogo, data</a:t>
            </a:r>
          </a:p>
          <a:p>
            <a:pPr lvl="0"/>
            <a:endParaRPr lang="it-IT" dirty="0"/>
          </a:p>
        </p:txBody>
      </p:sp>
    </p:spTree>
    <p:extLst>
      <p:ext uri="{BB962C8B-B14F-4D97-AF65-F5344CB8AC3E}">
        <p14:creationId xmlns:p14="http://schemas.microsoft.com/office/powerpoint/2010/main" val="165001218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_copertina con immagine INFO PUBBLICH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7" y="4017380"/>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dirty="0"/>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9"/>
            <a:ext cx="5867552" cy="2402643"/>
          </a:xfrm>
        </p:spPr>
        <p:txBody>
          <a:bodyPr lIns="0" tIns="0" rIns="0" bIns="0" anchor="b">
            <a:no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Titolo di al massimo </a:t>
            </a:r>
            <a:br>
              <a:rPr lang="it-IT" dirty="0"/>
            </a:br>
            <a:r>
              <a:rPr lang="it-IT" dirty="0"/>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5" y="357719"/>
            <a:ext cx="1489165" cy="824468"/>
          </a:xfrm>
          <a:prstGeom prst="rect">
            <a:avLst/>
          </a:prstGeom>
        </p:spPr>
      </p:pic>
      <p:sp>
        <p:nvSpPr>
          <p:cNvPr id="13" name="Segnaposto immagine 19">
            <a:extLst>
              <a:ext uri="{FF2B5EF4-FFF2-40B4-BE49-F238E27FC236}">
                <a16:creationId xmlns:a16="http://schemas.microsoft.com/office/drawing/2014/main" id="{5AC8FA98-CC0B-4D7B-8A27-FD359B0BB8F9}"/>
              </a:ext>
            </a:extLst>
          </p:cNvPr>
          <p:cNvSpPr>
            <a:spLocks noGrp="1"/>
          </p:cNvSpPr>
          <p:nvPr>
            <p:ph type="pic" sz="quarter" idx="20"/>
          </p:nvPr>
        </p:nvSpPr>
        <p:spPr>
          <a:xfrm>
            <a:off x="6813425" y="768383"/>
            <a:ext cx="4723643" cy="5296483"/>
          </a:xfrm>
          <a:custGeom>
            <a:avLst/>
            <a:gdLst>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1317811 w 3832598"/>
              <a:gd name="connsiteY4" fmla="*/ 605978 h 3662928"/>
              <a:gd name="connsiteX5" fmla="*/ 2514786 w 3832598"/>
              <a:gd name="connsiteY5" fmla="*/ 605978 h 3662928"/>
              <a:gd name="connsiteX6" fmla="*/ 2514786 w 3832598"/>
              <a:gd name="connsiteY6" fmla="*/ 3662928 h 3662928"/>
              <a:gd name="connsiteX7" fmla="*/ 1317811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1317811 w 3832598"/>
              <a:gd name="connsiteY5" fmla="*/ 605978 h 3662928"/>
              <a:gd name="connsiteX6" fmla="*/ 2514786 w 3832598"/>
              <a:gd name="connsiteY6" fmla="*/ 605978 h 3662928"/>
              <a:gd name="connsiteX7" fmla="*/ 2514786 w 3832598"/>
              <a:gd name="connsiteY7" fmla="*/ 3662928 h 3662928"/>
              <a:gd name="connsiteX8" fmla="*/ 1317811 w 3832598"/>
              <a:gd name="connsiteY8" fmla="*/ 605978 h 3662928"/>
              <a:gd name="connsiteX9" fmla="*/ 2635623 w 3832598"/>
              <a:gd name="connsiteY9" fmla="*/ 0 h 3662928"/>
              <a:gd name="connsiteX10" fmla="*/ 3832598 w 3832598"/>
              <a:gd name="connsiteY10" fmla="*/ 0 h 3662928"/>
              <a:gd name="connsiteX11" fmla="*/ 3832598 w 3832598"/>
              <a:gd name="connsiteY11" fmla="*/ 3662928 h 3662928"/>
              <a:gd name="connsiteX12" fmla="*/ 2635623 w 3832598"/>
              <a:gd name="connsiteY12" fmla="*/ 3662928 h 3662928"/>
              <a:gd name="connsiteX13" fmla="*/ 2635623 w 3832598"/>
              <a:gd name="connsiteY13"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514786 w 3832598"/>
              <a:gd name="connsiteY5" fmla="*/ 3662928 h 3662928"/>
              <a:gd name="connsiteX6" fmla="*/ 2514786 w 3832598"/>
              <a:gd name="connsiteY6" fmla="*/ 605978 h 3662928"/>
              <a:gd name="connsiteX7" fmla="*/ 2514786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12" fmla="*/ 2635623 w 3832598"/>
              <a:gd name="connsiteY12"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861295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861295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2971303"/>
              <a:gd name="connsiteY0" fmla="*/ 1195952 h 3662928"/>
              <a:gd name="connsiteX1" fmla="*/ 1132377 w 2971303"/>
              <a:gd name="connsiteY1" fmla="*/ 1195952 h 3662928"/>
              <a:gd name="connsiteX2" fmla="*/ 1132377 w 2971303"/>
              <a:gd name="connsiteY2" fmla="*/ 3662927 h 3662928"/>
              <a:gd name="connsiteX3" fmla="*/ 1 w 2971303"/>
              <a:gd name="connsiteY3" fmla="*/ 3662927 h 3662928"/>
              <a:gd name="connsiteX4" fmla="*/ 0 w 2971303"/>
              <a:gd name="connsiteY4" fmla="*/ 1195952 h 3662928"/>
              <a:gd name="connsiteX5" fmla="*/ 1774328 w 2971303"/>
              <a:gd name="connsiteY5" fmla="*/ 0 h 3662928"/>
              <a:gd name="connsiteX6" fmla="*/ 2971303 w 2971303"/>
              <a:gd name="connsiteY6" fmla="*/ 0 h 3662928"/>
              <a:gd name="connsiteX7" fmla="*/ 2971303 w 2971303"/>
              <a:gd name="connsiteY7" fmla="*/ 3662928 h 3662928"/>
              <a:gd name="connsiteX8" fmla="*/ 1774328 w 2971303"/>
              <a:gd name="connsiteY8" fmla="*/ 3662928 h 3662928"/>
              <a:gd name="connsiteX9" fmla="*/ 1774328 w 297130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00486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7179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21535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7175 w 3078963"/>
              <a:gd name="connsiteY0" fmla="*/ 1195952 h 3662928"/>
              <a:gd name="connsiteX1" fmla="*/ 1240037 w 3078963"/>
              <a:gd name="connsiteY1" fmla="*/ 1195952 h 3662928"/>
              <a:gd name="connsiteX2" fmla="*/ 1240037 w 3078963"/>
              <a:gd name="connsiteY2" fmla="*/ 3662927 h 3662928"/>
              <a:gd name="connsiteX3" fmla="*/ 0 w 3078963"/>
              <a:gd name="connsiteY3" fmla="*/ 3662927 h 3662928"/>
              <a:gd name="connsiteX4" fmla="*/ 7175 w 3078963"/>
              <a:gd name="connsiteY4" fmla="*/ 1195952 h 3662928"/>
              <a:gd name="connsiteX5" fmla="*/ 1881988 w 3078963"/>
              <a:gd name="connsiteY5" fmla="*/ 0 h 3662928"/>
              <a:gd name="connsiteX6" fmla="*/ 3078963 w 3078963"/>
              <a:gd name="connsiteY6" fmla="*/ 0 h 3662928"/>
              <a:gd name="connsiteX7" fmla="*/ 3078963 w 3078963"/>
              <a:gd name="connsiteY7" fmla="*/ 3662928 h 3662928"/>
              <a:gd name="connsiteX8" fmla="*/ 1881988 w 3078963"/>
              <a:gd name="connsiteY8" fmla="*/ 3662928 h 3662928"/>
              <a:gd name="connsiteX9" fmla="*/ 1881988 w 307896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4357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232862 w 3071788"/>
              <a:gd name="connsiteY1" fmla="*/ 1195952 h 3670104"/>
              <a:gd name="connsiteX2" fmla="*/ 1232862 w 3071788"/>
              <a:gd name="connsiteY2" fmla="*/ 3662927 h 3670104"/>
              <a:gd name="connsiteX3" fmla="*/ 14357 w 3071788"/>
              <a:gd name="connsiteY3" fmla="*/ 3670104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232862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132377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132377 w 3071788"/>
              <a:gd name="connsiteY1" fmla="*/ 1195952 h 3670104"/>
              <a:gd name="connsiteX2" fmla="*/ 1103668 w 3071788"/>
              <a:gd name="connsiteY2" fmla="*/ 3670104 h 3670104"/>
              <a:gd name="connsiteX3" fmla="*/ 7180 w 3071788"/>
              <a:gd name="connsiteY3" fmla="*/ 3662927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132377 w 3071788"/>
              <a:gd name="connsiteY1" fmla="*/ 1195952 h 3662928"/>
              <a:gd name="connsiteX2" fmla="*/ 1125201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071788 w 3114853"/>
              <a:gd name="connsiteY6" fmla="*/ 0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50239 w 3165092"/>
              <a:gd name="connsiteY0" fmla="*/ 1195952 h 3662928"/>
              <a:gd name="connsiteX1" fmla="*/ 1182616 w 3165092"/>
              <a:gd name="connsiteY1" fmla="*/ 1195952 h 3662928"/>
              <a:gd name="connsiteX2" fmla="*/ 1175440 w 3165092"/>
              <a:gd name="connsiteY2" fmla="*/ 3662927 h 3662928"/>
              <a:gd name="connsiteX3" fmla="*/ 0 w 3165092"/>
              <a:gd name="connsiteY3" fmla="*/ 3655750 h 3662928"/>
              <a:gd name="connsiteX4" fmla="*/ 50239 w 3165092"/>
              <a:gd name="connsiteY4" fmla="*/ 1195952 h 3662928"/>
              <a:gd name="connsiteX5" fmla="*/ 1925052 w 3165092"/>
              <a:gd name="connsiteY5" fmla="*/ 0 h 3662928"/>
              <a:gd name="connsiteX6" fmla="*/ 3165092 w 3165092"/>
              <a:gd name="connsiteY6" fmla="*/ 7177 h 3662928"/>
              <a:gd name="connsiteX7" fmla="*/ 3165092 w 3165092"/>
              <a:gd name="connsiteY7" fmla="*/ 3655750 h 3662928"/>
              <a:gd name="connsiteX8" fmla="*/ 1925052 w 3165092"/>
              <a:gd name="connsiteY8" fmla="*/ 3662928 h 3662928"/>
              <a:gd name="connsiteX9" fmla="*/ 1925052 w 3165092"/>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3 w 3114853"/>
              <a:gd name="connsiteY3" fmla="*/ 3655750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71772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72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0 w 3193805"/>
              <a:gd name="connsiteY0" fmla="*/ 1188775 h 3677282"/>
              <a:gd name="connsiteX1" fmla="*/ 1211329 w 3193805"/>
              <a:gd name="connsiteY1" fmla="*/ 1195952 h 3677282"/>
              <a:gd name="connsiteX2" fmla="*/ 1204153 w 3193805"/>
              <a:gd name="connsiteY2" fmla="*/ 3662927 h 3677282"/>
              <a:gd name="connsiteX3" fmla="*/ 7180 w 3193805"/>
              <a:gd name="connsiteY3" fmla="*/ 3677282 h 3677282"/>
              <a:gd name="connsiteX4" fmla="*/ 0 w 3193805"/>
              <a:gd name="connsiteY4" fmla="*/ 1188775 h 3677282"/>
              <a:gd name="connsiteX5" fmla="*/ 1953765 w 3193805"/>
              <a:gd name="connsiteY5" fmla="*/ 0 h 3677282"/>
              <a:gd name="connsiteX6" fmla="*/ 3193805 w 3193805"/>
              <a:gd name="connsiteY6" fmla="*/ 7177 h 3677282"/>
              <a:gd name="connsiteX7" fmla="*/ 3193805 w 3193805"/>
              <a:gd name="connsiteY7" fmla="*/ 3655750 h 3677282"/>
              <a:gd name="connsiteX8" fmla="*/ 1953765 w 3193805"/>
              <a:gd name="connsiteY8" fmla="*/ 3662928 h 3677282"/>
              <a:gd name="connsiteX9" fmla="*/ 1953765 w 3193805"/>
              <a:gd name="connsiteY9" fmla="*/ 0 h 3677282"/>
              <a:gd name="connsiteX0" fmla="*/ 21530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21530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54392 w 3186625"/>
              <a:gd name="connsiteY1" fmla="*/ 1246194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0 w 3193804"/>
              <a:gd name="connsiteY0" fmla="*/ 1224662 h 3677282"/>
              <a:gd name="connsiteX1" fmla="*/ 1261571 w 3193804"/>
              <a:gd name="connsiteY1" fmla="*/ 1246194 h 3677282"/>
              <a:gd name="connsiteX2" fmla="*/ 1204152 w 3193804"/>
              <a:gd name="connsiteY2" fmla="*/ 3662927 h 3677282"/>
              <a:gd name="connsiteX3" fmla="*/ 7179 w 3193804"/>
              <a:gd name="connsiteY3" fmla="*/ 3677282 h 3677282"/>
              <a:gd name="connsiteX4" fmla="*/ 0 w 3193804"/>
              <a:gd name="connsiteY4" fmla="*/ 1224662 h 3677282"/>
              <a:gd name="connsiteX5" fmla="*/ 1953764 w 3193804"/>
              <a:gd name="connsiteY5" fmla="*/ 0 h 3677282"/>
              <a:gd name="connsiteX6" fmla="*/ 3193804 w 3193804"/>
              <a:gd name="connsiteY6" fmla="*/ 7177 h 3677282"/>
              <a:gd name="connsiteX7" fmla="*/ 3193804 w 3193804"/>
              <a:gd name="connsiteY7" fmla="*/ 3670105 h 3677282"/>
              <a:gd name="connsiteX8" fmla="*/ 1953764 w 3193804"/>
              <a:gd name="connsiteY8" fmla="*/ 3662928 h 3677282"/>
              <a:gd name="connsiteX9" fmla="*/ 1953764 w 3193804"/>
              <a:gd name="connsiteY9" fmla="*/ 0 h 3677282"/>
              <a:gd name="connsiteX0" fmla="*/ 0 w 3186627"/>
              <a:gd name="connsiteY0" fmla="*/ 1253372 h 3677282"/>
              <a:gd name="connsiteX1" fmla="*/ 1254394 w 3186627"/>
              <a:gd name="connsiteY1" fmla="*/ 1246194 h 3677282"/>
              <a:gd name="connsiteX2" fmla="*/ 119697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0 w 3186627"/>
              <a:gd name="connsiteY0" fmla="*/ 1253372 h 3677282"/>
              <a:gd name="connsiteX1" fmla="*/ 1254394 w 3186627"/>
              <a:gd name="connsiteY1" fmla="*/ 1246194 h 3677282"/>
              <a:gd name="connsiteX2" fmla="*/ 125439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62926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84459"/>
              <a:gd name="connsiteX1" fmla="*/ 1261569 w 3193802"/>
              <a:gd name="connsiteY1" fmla="*/ 1246194 h 3684459"/>
              <a:gd name="connsiteX2" fmla="*/ 1254393 w 3193802"/>
              <a:gd name="connsiteY2" fmla="*/ 3684459 h 3684459"/>
              <a:gd name="connsiteX3" fmla="*/ 0 w 3193802"/>
              <a:gd name="connsiteY3" fmla="*/ 3670103 h 3684459"/>
              <a:gd name="connsiteX4" fmla="*/ 7175 w 3193802"/>
              <a:gd name="connsiteY4" fmla="*/ 1253372 h 3684459"/>
              <a:gd name="connsiteX5" fmla="*/ 1953762 w 3193802"/>
              <a:gd name="connsiteY5" fmla="*/ 0 h 3684459"/>
              <a:gd name="connsiteX6" fmla="*/ 3193802 w 3193802"/>
              <a:gd name="connsiteY6" fmla="*/ 7177 h 3684459"/>
              <a:gd name="connsiteX7" fmla="*/ 3193802 w 3193802"/>
              <a:gd name="connsiteY7" fmla="*/ 3670105 h 3684459"/>
              <a:gd name="connsiteX8" fmla="*/ 1953762 w 3193802"/>
              <a:gd name="connsiteY8" fmla="*/ 3662928 h 3684459"/>
              <a:gd name="connsiteX9" fmla="*/ 1953762 w 3193802"/>
              <a:gd name="connsiteY9" fmla="*/ 0 h 3684459"/>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244044"/>
              <a:gd name="connsiteY0" fmla="*/ 1253372 h 3670105"/>
              <a:gd name="connsiteX1" fmla="*/ 1261569 w 3244044"/>
              <a:gd name="connsiteY1" fmla="*/ 1246194 h 3670105"/>
              <a:gd name="connsiteX2" fmla="*/ 1254393 w 3244044"/>
              <a:gd name="connsiteY2" fmla="*/ 3670104 h 3670105"/>
              <a:gd name="connsiteX3" fmla="*/ 0 w 3244044"/>
              <a:gd name="connsiteY3" fmla="*/ 3670103 h 3670105"/>
              <a:gd name="connsiteX4" fmla="*/ 7175 w 3244044"/>
              <a:gd name="connsiteY4" fmla="*/ 1253372 h 3670105"/>
              <a:gd name="connsiteX5" fmla="*/ 1953762 w 3244044"/>
              <a:gd name="connsiteY5" fmla="*/ 0 h 3670105"/>
              <a:gd name="connsiteX6" fmla="*/ 3244044 w 3244044"/>
              <a:gd name="connsiteY6" fmla="*/ 57419 h 3670105"/>
              <a:gd name="connsiteX7" fmla="*/ 3193802 w 3244044"/>
              <a:gd name="connsiteY7" fmla="*/ 3670105 h 3670105"/>
              <a:gd name="connsiteX8" fmla="*/ 1953762 w 3244044"/>
              <a:gd name="connsiteY8" fmla="*/ 3662928 h 3670105"/>
              <a:gd name="connsiteX9" fmla="*/ 1953762 w 3244044"/>
              <a:gd name="connsiteY9" fmla="*/ 0 h 3670105"/>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46585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46585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75294 w 3244044"/>
              <a:gd name="connsiteY9" fmla="*/ 0 h 3619863"/>
              <a:gd name="connsiteX0" fmla="*/ 7175 w 3244044"/>
              <a:gd name="connsiteY0" fmla="*/ 1203130 h 3627040"/>
              <a:gd name="connsiteX1" fmla="*/ 1261569 w 3244044"/>
              <a:gd name="connsiteY1" fmla="*/ 1195952 h 3627040"/>
              <a:gd name="connsiteX2" fmla="*/ 1254393 w 3244044"/>
              <a:gd name="connsiteY2" fmla="*/ 3619862 h 3627040"/>
              <a:gd name="connsiteX3" fmla="*/ 0 w 3244044"/>
              <a:gd name="connsiteY3" fmla="*/ 3619861 h 3627040"/>
              <a:gd name="connsiteX4" fmla="*/ 7175 w 3244044"/>
              <a:gd name="connsiteY4" fmla="*/ 1203130 h 3627040"/>
              <a:gd name="connsiteX5" fmla="*/ 1975294 w 3244044"/>
              <a:gd name="connsiteY5" fmla="*/ 0 h 3627040"/>
              <a:gd name="connsiteX6" fmla="*/ 3244044 w 3244044"/>
              <a:gd name="connsiteY6" fmla="*/ 7177 h 3627040"/>
              <a:gd name="connsiteX7" fmla="*/ 3193802 w 3244044"/>
              <a:gd name="connsiteY7" fmla="*/ 3619863 h 3627040"/>
              <a:gd name="connsiteX8" fmla="*/ 1989650 w 3244044"/>
              <a:gd name="connsiteY8" fmla="*/ 3627040 h 3627040"/>
              <a:gd name="connsiteX9" fmla="*/ 1975294 w 3244044"/>
              <a:gd name="connsiteY9" fmla="*/ 0 h 3627040"/>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22251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0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0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71775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71775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14356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14356 h 3612686"/>
              <a:gd name="connsiteX0" fmla="*/ 7175 w 3222512"/>
              <a:gd name="connsiteY0" fmla="*/ 1181598 h 3598331"/>
              <a:gd name="connsiteX1" fmla="*/ 1261569 w 3222512"/>
              <a:gd name="connsiteY1" fmla="*/ 1174420 h 3598331"/>
              <a:gd name="connsiteX2" fmla="*/ 1254393 w 3222512"/>
              <a:gd name="connsiteY2" fmla="*/ 3598330 h 3598331"/>
              <a:gd name="connsiteX3" fmla="*/ 0 w 3222512"/>
              <a:gd name="connsiteY3" fmla="*/ 3598329 h 3598331"/>
              <a:gd name="connsiteX4" fmla="*/ 7175 w 3222512"/>
              <a:gd name="connsiteY4" fmla="*/ 1181598 h 3598331"/>
              <a:gd name="connsiteX5" fmla="*/ 1960940 w 3222512"/>
              <a:gd name="connsiteY5" fmla="*/ 1 h 3598331"/>
              <a:gd name="connsiteX6" fmla="*/ 3222512 w 3222512"/>
              <a:gd name="connsiteY6" fmla="*/ 0 h 3598331"/>
              <a:gd name="connsiteX7" fmla="*/ 3222512 w 3222512"/>
              <a:gd name="connsiteY7" fmla="*/ 3598331 h 3598331"/>
              <a:gd name="connsiteX8" fmla="*/ 1953763 w 3222512"/>
              <a:gd name="connsiteY8" fmla="*/ 3591152 h 3598331"/>
              <a:gd name="connsiteX9" fmla="*/ 1960940 w 3222512"/>
              <a:gd name="connsiteY9" fmla="*/ 1 h 3598331"/>
              <a:gd name="connsiteX0" fmla="*/ 7175 w 3222512"/>
              <a:gd name="connsiteY0" fmla="*/ 1181597 h 3598330"/>
              <a:gd name="connsiteX1" fmla="*/ 1261569 w 3222512"/>
              <a:gd name="connsiteY1" fmla="*/ 1174419 h 3598330"/>
              <a:gd name="connsiteX2" fmla="*/ 1254393 w 3222512"/>
              <a:gd name="connsiteY2" fmla="*/ 3598329 h 3598330"/>
              <a:gd name="connsiteX3" fmla="*/ 0 w 3222512"/>
              <a:gd name="connsiteY3" fmla="*/ 3598328 h 3598330"/>
              <a:gd name="connsiteX4" fmla="*/ 7175 w 3222512"/>
              <a:gd name="connsiteY4" fmla="*/ 1181597 h 3598330"/>
              <a:gd name="connsiteX5" fmla="*/ 1960940 w 3222512"/>
              <a:gd name="connsiteY5" fmla="*/ 0 h 3598330"/>
              <a:gd name="connsiteX6" fmla="*/ 3200979 w 3222512"/>
              <a:gd name="connsiteY6" fmla="*/ 57419 h 3598330"/>
              <a:gd name="connsiteX7" fmla="*/ 3222512 w 3222512"/>
              <a:gd name="connsiteY7" fmla="*/ 3598330 h 3598330"/>
              <a:gd name="connsiteX8" fmla="*/ 1953763 w 3222512"/>
              <a:gd name="connsiteY8" fmla="*/ 3591151 h 3598330"/>
              <a:gd name="connsiteX9" fmla="*/ 1960940 w 3222512"/>
              <a:gd name="connsiteY9" fmla="*/ 0 h 3598330"/>
              <a:gd name="connsiteX0" fmla="*/ 7175 w 3222512"/>
              <a:gd name="connsiteY0" fmla="*/ 1195952 h 3612685"/>
              <a:gd name="connsiteX1" fmla="*/ 1261569 w 3222512"/>
              <a:gd name="connsiteY1" fmla="*/ 1188774 h 3612685"/>
              <a:gd name="connsiteX2" fmla="*/ 1254393 w 3222512"/>
              <a:gd name="connsiteY2" fmla="*/ 3612684 h 3612685"/>
              <a:gd name="connsiteX3" fmla="*/ 0 w 3222512"/>
              <a:gd name="connsiteY3" fmla="*/ 3612683 h 3612685"/>
              <a:gd name="connsiteX4" fmla="*/ 7175 w 3222512"/>
              <a:gd name="connsiteY4" fmla="*/ 1195952 h 3612685"/>
              <a:gd name="connsiteX5" fmla="*/ 1960940 w 3222512"/>
              <a:gd name="connsiteY5" fmla="*/ 14355 h 3612685"/>
              <a:gd name="connsiteX6" fmla="*/ 3222512 w 3222512"/>
              <a:gd name="connsiteY6" fmla="*/ 0 h 3612685"/>
              <a:gd name="connsiteX7" fmla="*/ 3222512 w 3222512"/>
              <a:gd name="connsiteY7" fmla="*/ 3612685 h 3612685"/>
              <a:gd name="connsiteX8" fmla="*/ 1953763 w 3222512"/>
              <a:gd name="connsiteY8" fmla="*/ 3605506 h 3612685"/>
              <a:gd name="connsiteX9" fmla="*/ 1960940 w 3222512"/>
              <a:gd name="connsiteY9" fmla="*/ 14355 h 3612685"/>
              <a:gd name="connsiteX0" fmla="*/ 0 w 3229691"/>
              <a:gd name="connsiteY0" fmla="*/ 1195953 h 3612685"/>
              <a:gd name="connsiteX1" fmla="*/ 1268748 w 3229691"/>
              <a:gd name="connsiteY1" fmla="*/ 1188774 h 3612685"/>
              <a:gd name="connsiteX2" fmla="*/ 1261572 w 3229691"/>
              <a:gd name="connsiteY2" fmla="*/ 3612684 h 3612685"/>
              <a:gd name="connsiteX3" fmla="*/ 7179 w 3229691"/>
              <a:gd name="connsiteY3" fmla="*/ 3612683 h 3612685"/>
              <a:gd name="connsiteX4" fmla="*/ 0 w 3229691"/>
              <a:gd name="connsiteY4" fmla="*/ 1195953 h 3612685"/>
              <a:gd name="connsiteX5" fmla="*/ 1968119 w 3229691"/>
              <a:gd name="connsiteY5" fmla="*/ 14355 h 3612685"/>
              <a:gd name="connsiteX6" fmla="*/ 3229691 w 3229691"/>
              <a:gd name="connsiteY6" fmla="*/ 0 h 3612685"/>
              <a:gd name="connsiteX7" fmla="*/ 3229691 w 3229691"/>
              <a:gd name="connsiteY7" fmla="*/ 3612685 h 3612685"/>
              <a:gd name="connsiteX8" fmla="*/ 1960942 w 3229691"/>
              <a:gd name="connsiteY8" fmla="*/ 3605506 h 3612685"/>
              <a:gd name="connsiteX9" fmla="*/ 1968119 w 3229691"/>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1598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81598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47217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61572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2594 h 3599326"/>
              <a:gd name="connsiteX1" fmla="*/ 1261570 w 3222513"/>
              <a:gd name="connsiteY1" fmla="*/ 1182593 h 3599326"/>
              <a:gd name="connsiteX2" fmla="*/ 1261572 w 3222513"/>
              <a:gd name="connsiteY2" fmla="*/ 3599325 h 3599326"/>
              <a:gd name="connsiteX3" fmla="*/ 1 w 3222513"/>
              <a:gd name="connsiteY3" fmla="*/ 3599324 h 3599326"/>
              <a:gd name="connsiteX4" fmla="*/ 0 w 3222513"/>
              <a:gd name="connsiteY4" fmla="*/ 1182594 h 3599326"/>
              <a:gd name="connsiteX5" fmla="*/ 1960941 w 3222513"/>
              <a:gd name="connsiteY5" fmla="*/ 996 h 3599326"/>
              <a:gd name="connsiteX6" fmla="*/ 3189114 w 3222513"/>
              <a:gd name="connsiteY6" fmla="*/ 0 h 3599326"/>
              <a:gd name="connsiteX7" fmla="*/ 3222513 w 3222513"/>
              <a:gd name="connsiteY7" fmla="*/ 3599326 h 3599326"/>
              <a:gd name="connsiteX8" fmla="*/ 1953764 w 3222513"/>
              <a:gd name="connsiteY8" fmla="*/ 3592147 h 3599326"/>
              <a:gd name="connsiteX9" fmla="*/ 1960941 w 3222513"/>
              <a:gd name="connsiteY9" fmla="*/ 996 h 3599326"/>
              <a:gd name="connsiteX0" fmla="*/ 0 w 3189114"/>
              <a:gd name="connsiteY0" fmla="*/ 1182594 h 3599325"/>
              <a:gd name="connsiteX1" fmla="*/ 1261570 w 3189114"/>
              <a:gd name="connsiteY1" fmla="*/ 1182593 h 3599325"/>
              <a:gd name="connsiteX2" fmla="*/ 1261572 w 3189114"/>
              <a:gd name="connsiteY2" fmla="*/ 3599325 h 3599325"/>
              <a:gd name="connsiteX3" fmla="*/ 1 w 3189114"/>
              <a:gd name="connsiteY3" fmla="*/ 3599324 h 3599325"/>
              <a:gd name="connsiteX4" fmla="*/ 0 w 3189114"/>
              <a:gd name="connsiteY4" fmla="*/ 1182594 h 3599325"/>
              <a:gd name="connsiteX5" fmla="*/ 1960941 w 3189114"/>
              <a:gd name="connsiteY5" fmla="*/ 996 h 3599325"/>
              <a:gd name="connsiteX6" fmla="*/ 3189114 w 3189114"/>
              <a:gd name="connsiteY6" fmla="*/ 0 h 3599325"/>
              <a:gd name="connsiteX7" fmla="*/ 3189114 w 3189114"/>
              <a:gd name="connsiteY7" fmla="*/ 3592646 h 3599325"/>
              <a:gd name="connsiteX8" fmla="*/ 1953764 w 3189114"/>
              <a:gd name="connsiteY8" fmla="*/ 3592147 h 3599325"/>
              <a:gd name="connsiteX9" fmla="*/ 1960941 w 3189114"/>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84971 h 3598329"/>
              <a:gd name="connsiteX8" fmla="*/ 1953764 w 3209154"/>
              <a:gd name="connsiteY8" fmla="*/ 3591151 h 3598329"/>
              <a:gd name="connsiteX9" fmla="*/ 1960941 w 3209154"/>
              <a:gd name="connsiteY9" fmla="*/ 0 h 3598329"/>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91651 h 3598329"/>
              <a:gd name="connsiteX8" fmla="*/ 1953764 w 3209154"/>
              <a:gd name="connsiteY8" fmla="*/ 3591151 h 3598329"/>
              <a:gd name="connsiteX9" fmla="*/ 1960941 w 3209154"/>
              <a:gd name="connsiteY9" fmla="*/ 0 h 359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9154" h="3598329">
                <a:moveTo>
                  <a:pt x="0" y="1181598"/>
                </a:moveTo>
                <a:lnTo>
                  <a:pt x="1261570" y="1181597"/>
                </a:lnTo>
                <a:cubicBezTo>
                  <a:pt x="1261570" y="1987175"/>
                  <a:pt x="1261572" y="2792751"/>
                  <a:pt x="1261572" y="3598329"/>
                </a:cubicBezTo>
                <a:lnTo>
                  <a:pt x="1" y="3598328"/>
                </a:lnTo>
                <a:cubicBezTo>
                  <a:pt x="1" y="2776003"/>
                  <a:pt x="0" y="2003923"/>
                  <a:pt x="0" y="1181598"/>
                </a:cubicBezTo>
                <a:close/>
                <a:moveTo>
                  <a:pt x="1960941" y="0"/>
                </a:moveTo>
                <a:lnTo>
                  <a:pt x="3209154" y="5684"/>
                </a:lnTo>
                <a:lnTo>
                  <a:pt x="3202473" y="3591651"/>
                </a:lnTo>
                <a:lnTo>
                  <a:pt x="1953764" y="3591151"/>
                </a:lnTo>
                <a:cubicBezTo>
                  <a:pt x="1951372" y="2386922"/>
                  <a:pt x="1963333" y="1204229"/>
                  <a:pt x="1960941" y="0"/>
                </a:cubicBezTo>
                <a:close/>
              </a:path>
            </a:pathLst>
          </a:custGeom>
          <a:solidFill>
            <a:srgbClr val="C7C7C7"/>
          </a:solidFill>
        </p:spPr>
        <p:txBody>
          <a:bodyPr wrap="square" anchor="ctr">
            <a:noAutofit/>
          </a:bodyPr>
          <a:lstStyle>
            <a:lvl1pPr algn="ctr">
              <a:defRPr sz="1867"/>
            </a:lvl1pPr>
          </a:lstStyle>
          <a:p>
            <a:endParaRPr lang="it-IT" dirty="0"/>
          </a:p>
        </p:txBody>
      </p:sp>
      <p:graphicFrame>
        <p:nvGraphicFramePr>
          <p:cNvPr id="18" name="Tabella 17">
            <a:extLst>
              <a:ext uri="{FF2B5EF4-FFF2-40B4-BE49-F238E27FC236}">
                <a16:creationId xmlns:a16="http://schemas.microsoft.com/office/drawing/2014/main" id="{057CB8CB-5874-49C7-8112-CA51EA619E08}"/>
              </a:ext>
            </a:extLst>
          </p:cNvPr>
          <p:cNvGraphicFramePr>
            <a:graphicFrameLocks noGrp="1"/>
          </p:cNvGraphicFramePr>
          <p:nvPr userDrawn="1">
            <p:extLst>
              <p:ext uri="{D42A27DB-BD31-4B8C-83A1-F6EECF244321}">
                <p14:modId xmlns:p14="http://schemas.microsoft.com/office/powerpoint/2010/main" val="3026655145"/>
              </p:ext>
            </p:extLst>
          </p:nvPr>
        </p:nvGraphicFramePr>
        <p:xfrm>
          <a:off x="335258" y="6073759"/>
          <a:ext cx="3495476" cy="621996"/>
        </p:xfrm>
        <a:graphic>
          <a:graphicData uri="http://schemas.openxmlformats.org/drawingml/2006/table">
            <a:tbl>
              <a:tblPr firstRow="1" firstCol="1" bandRow="1"/>
              <a:tblGrid>
                <a:gridCol w="1352044">
                  <a:extLst>
                    <a:ext uri="{9D8B030D-6E8A-4147-A177-3AD203B41FA5}">
                      <a16:colId xmlns:a16="http://schemas.microsoft.com/office/drawing/2014/main" val="3192438934"/>
                    </a:ext>
                  </a:extLst>
                </a:gridCol>
                <a:gridCol w="2143432">
                  <a:extLst>
                    <a:ext uri="{9D8B030D-6E8A-4147-A177-3AD203B41FA5}">
                      <a16:colId xmlns:a16="http://schemas.microsoft.com/office/drawing/2014/main" val="1053944458"/>
                    </a:ext>
                  </a:extLst>
                </a:gridCol>
              </a:tblGrid>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it-IT" sz="800" b="1" i="1" kern="1200" dirty="0">
                          <a:solidFill>
                            <a:schemeClr val="tx1"/>
                          </a:solidFill>
                          <a:effectLst/>
                          <a:latin typeface="Arial" panose="020B0604020202020204" pitchFamily="34" charset="0"/>
                          <a:ea typeface="Times New Roman" panose="02020603050405020304" pitchFamily="18" charset="0"/>
                          <a:cs typeface="+mn-cs"/>
                        </a:rPr>
                        <a:t>Nome del documento</a:t>
                      </a: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51495560"/>
                  </a:ext>
                </a:extLst>
              </a:tr>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it-IT" sz="800" b="1" i="1" kern="1200" dirty="0">
                          <a:solidFill>
                            <a:schemeClr val="tx1"/>
                          </a:solidFill>
                          <a:effectLst/>
                          <a:latin typeface="Arial" panose="020B0604020202020204" pitchFamily="34" charset="0"/>
                          <a:ea typeface="Times New Roman" panose="02020603050405020304" pitchFamily="18" charset="0"/>
                          <a:cs typeface="+mn-cs"/>
                        </a:rPr>
                        <a:t>Information </a:t>
                      </a:r>
                      <a:r>
                        <a:rPr lang="it-IT" sz="800" b="1" i="1" kern="1200" dirty="0" err="1">
                          <a:solidFill>
                            <a:schemeClr val="tx1"/>
                          </a:solidFill>
                          <a:effectLst/>
                          <a:latin typeface="Arial" panose="020B0604020202020204" pitchFamily="34" charset="0"/>
                          <a:ea typeface="Times New Roman" panose="02020603050405020304" pitchFamily="18" charset="0"/>
                          <a:cs typeface="+mn-cs"/>
                        </a:rPr>
                        <a:t>Owner</a:t>
                      </a:r>
                      <a:endParaRPr lang="it-IT" sz="800" b="1" i="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2352735"/>
                  </a:ext>
                </a:extLst>
              </a:tr>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800" b="1" i="1" kern="1200" dirty="0" err="1">
                          <a:solidFill>
                            <a:schemeClr val="tx1"/>
                          </a:solidFill>
                          <a:effectLst/>
                          <a:latin typeface="Arial" panose="020B0604020202020204" pitchFamily="34" charset="0"/>
                          <a:ea typeface="Times New Roman" panose="02020603050405020304" pitchFamily="18" charset="0"/>
                          <a:cs typeface="+mn-cs"/>
                        </a:rPr>
                        <a:t>Numero</a:t>
                      </a:r>
                      <a:r>
                        <a:rPr lang="en-US" sz="800" b="1" i="1" kern="1200" dirty="0">
                          <a:solidFill>
                            <a:schemeClr val="tx1"/>
                          </a:solidFill>
                          <a:effectLst/>
                          <a:latin typeface="Arial" panose="020B0604020202020204" pitchFamily="34" charset="0"/>
                          <a:ea typeface="Times New Roman" panose="02020603050405020304" pitchFamily="18" charset="0"/>
                          <a:cs typeface="+mn-cs"/>
                        </a:rPr>
                        <a:t> </a:t>
                      </a:r>
                      <a:r>
                        <a:rPr lang="en-US" sz="800" b="1" i="1" kern="1200" dirty="0" err="1">
                          <a:solidFill>
                            <a:schemeClr val="tx1"/>
                          </a:solidFill>
                          <a:effectLst/>
                          <a:latin typeface="Arial" panose="020B0604020202020204" pitchFamily="34" charset="0"/>
                          <a:ea typeface="Times New Roman" panose="02020603050405020304" pitchFamily="18" charset="0"/>
                          <a:cs typeface="+mn-cs"/>
                        </a:rPr>
                        <a:t>totale</a:t>
                      </a:r>
                      <a:r>
                        <a:rPr lang="en-US" sz="800" b="1" i="1" kern="1200" dirty="0">
                          <a:solidFill>
                            <a:schemeClr val="tx1"/>
                          </a:solidFill>
                          <a:effectLst/>
                          <a:latin typeface="Arial" panose="020B0604020202020204" pitchFamily="34" charset="0"/>
                          <a:ea typeface="Times New Roman" panose="02020603050405020304" pitchFamily="18" charset="0"/>
                          <a:cs typeface="+mn-cs"/>
                        </a:rPr>
                        <a:t> di </a:t>
                      </a:r>
                      <a:r>
                        <a:rPr lang="en-US" sz="800" b="1" i="1" kern="1200" dirty="0" err="1">
                          <a:solidFill>
                            <a:schemeClr val="tx1"/>
                          </a:solidFill>
                          <a:effectLst/>
                          <a:latin typeface="Arial" panose="020B0604020202020204" pitchFamily="34" charset="0"/>
                          <a:ea typeface="Times New Roman" panose="02020603050405020304" pitchFamily="18" charset="0"/>
                          <a:cs typeface="+mn-cs"/>
                        </a:rPr>
                        <a:t>pagine</a:t>
                      </a:r>
                      <a:endParaRPr lang="it-IT" sz="800" b="1" i="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sp>
        <p:nvSpPr>
          <p:cNvPr id="21" name="Segnaposto testo 8">
            <a:extLst>
              <a:ext uri="{FF2B5EF4-FFF2-40B4-BE49-F238E27FC236}">
                <a16:creationId xmlns:a16="http://schemas.microsoft.com/office/drawing/2014/main" id="{6CCA1464-869B-4994-B8B5-5CF3E52687DC}"/>
              </a:ext>
            </a:extLst>
          </p:cNvPr>
          <p:cNvSpPr>
            <a:spLocks noGrp="1"/>
          </p:cNvSpPr>
          <p:nvPr>
            <p:ph type="body" sz="quarter" idx="18" hasCustomPrompt="1"/>
          </p:nvPr>
        </p:nvSpPr>
        <p:spPr>
          <a:xfrm>
            <a:off x="1695806" y="6491974"/>
            <a:ext cx="1308100" cy="213783"/>
          </a:xfrm>
        </p:spPr>
        <p:txBody>
          <a:bodyPr>
            <a:noAutofit/>
          </a:bodyPr>
          <a:lstStyle>
            <a:lvl1pPr marL="0" indent="0">
              <a:buNone/>
              <a:defRPr sz="800" i="1">
                <a:latin typeface="+mj-lt"/>
              </a:defRPr>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dirty="0"/>
              <a:t>[#]</a:t>
            </a:r>
          </a:p>
        </p:txBody>
      </p:sp>
      <p:sp>
        <p:nvSpPr>
          <p:cNvPr id="23" name="Segnaposto testo 9">
            <a:extLst>
              <a:ext uri="{FF2B5EF4-FFF2-40B4-BE49-F238E27FC236}">
                <a16:creationId xmlns:a16="http://schemas.microsoft.com/office/drawing/2014/main" id="{FB1E9061-ECCA-4A68-B0F5-39AA896C2A67}"/>
              </a:ext>
            </a:extLst>
          </p:cNvPr>
          <p:cNvSpPr>
            <a:spLocks noGrp="1"/>
          </p:cNvSpPr>
          <p:nvPr>
            <p:ph type="body" sz="quarter" idx="21" hasCustomPrompt="1"/>
          </p:nvPr>
        </p:nvSpPr>
        <p:spPr>
          <a:xfrm>
            <a:off x="255777" y="4955591"/>
            <a:ext cx="5867400" cy="381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i="1">
                <a:solidFill>
                  <a:schemeClr val="tx2">
                    <a:lumMod val="50000"/>
                  </a:schemeClr>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Luogo, data</a:t>
            </a:r>
          </a:p>
          <a:p>
            <a:pPr lvl="0"/>
            <a:endParaRPr lang="it-IT" dirty="0"/>
          </a:p>
        </p:txBody>
      </p:sp>
      <p:sp>
        <p:nvSpPr>
          <p:cNvPr id="6" name="Segnaposto testo 5">
            <a:extLst>
              <a:ext uri="{FF2B5EF4-FFF2-40B4-BE49-F238E27FC236}">
                <a16:creationId xmlns:a16="http://schemas.microsoft.com/office/drawing/2014/main" id="{92DD44FB-3823-400A-A336-6958F548C5E7}"/>
              </a:ext>
            </a:extLst>
          </p:cNvPr>
          <p:cNvSpPr>
            <a:spLocks noGrp="1"/>
          </p:cNvSpPr>
          <p:nvPr>
            <p:ph type="body" sz="quarter" idx="22" hasCustomPrompt="1"/>
          </p:nvPr>
        </p:nvSpPr>
        <p:spPr>
          <a:xfrm>
            <a:off x="1695451" y="6064251"/>
            <a:ext cx="2135283" cy="239183"/>
          </a:xfrm>
        </p:spPr>
        <p:txBody>
          <a:bodyPr>
            <a:noAutofit/>
          </a:bodyPr>
          <a:lstStyle>
            <a:lvl1pPr marL="0" indent="0">
              <a:buNone/>
              <a:defRPr sz="800" i="1"/>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dirty="0"/>
              <a:t>Titolo</a:t>
            </a:r>
          </a:p>
        </p:txBody>
      </p:sp>
      <p:sp>
        <p:nvSpPr>
          <p:cNvPr id="8" name="Segnaposto testo 7">
            <a:extLst>
              <a:ext uri="{FF2B5EF4-FFF2-40B4-BE49-F238E27FC236}">
                <a16:creationId xmlns:a16="http://schemas.microsoft.com/office/drawing/2014/main" id="{B9BB6C7F-FE3E-4C19-B444-DF4748EA661E}"/>
              </a:ext>
            </a:extLst>
          </p:cNvPr>
          <p:cNvSpPr>
            <a:spLocks noGrp="1"/>
          </p:cNvSpPr>
          <p:nvPr>
            <p:ph type="body" sz="quarter" idx="23" hasCustomPrompt="1"/>
          </p:nvPr>
        </p:nvSpPr>
        <p:spPr>
          <a:xfrm>
            <a:off x="1695451" y="6303433"/>
            <a:ext cx="2135716" cy="188384"/>
          </a:xfrm>
        </p:spPr>
        <p:txBody>
          <a:bodyPr>
            <a:noAutofit/>
          </a:bodyPr>
          <a:lstStyle>
            <a:lvl1pPr marL="0" indent="0">
              <a:buNone/>
              <a:defRPr sz="800" i="1"/>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dirty="0"/>
              <a:t>Unità organizzativa</a:t>
            </a:r>
          </a:p>
        </p:txBody>
      </p:sp>
    </p:spTree>
    <p:extLst>
      <p:ext uri="{BB962C8B-B14F-4D97-AF65-F5344CB8AC3E}">
        <p14:creationId xmlns:p14="http://schemas.microsoft.com/office/powerpoint/2010/main" val="1595762078"/>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rollo del document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Controllo del documento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a:solidFill>
                  <a:schemeClr val="accent6"/>
                </a:solidFill>
              </a:defRPr>
            </a:lvl1pPr>
          </a:lstStyle>
          <a:p>
            <a:r>
              <a:rPr lang="it-IT" dirty="0"/>
              <a:t>Modello obbligatorio per documenti «strettamente riservati»</a:t>
            </a:r>
          </a:p>
        </p:txBody>
      </p:sp>
      <p:graphicFrame>
        <p:nvGraphicFramePr>
          <p:cNvPr id="21" name="Tabella 20">
            <a:extLst>
              <a:ext uri="{FF2B5EF4-FFF2-40B4-BE49-F238E27FC236}">
                <a16:creationId xmlns:a16="http://schemas.microsoft.com/office/drawing/2014/main" id="{B7153713-4F19-9B41-AB51-17D7F2DF616D}"/>
              </a:ext>
            </a:extLst>
          </p:cNvPr>
          <p:cNvGraphicFramePr>
            <a:graphicFrameLocks noGrp="1"/>
          </p:cNvGraphicFramePr>
          <p:nvPr userDrawn="1">
            <p:extLst>
              <p:ext uri="{D42A27DB-BD31-4B8C-83A1-F6EECF244321}">
                <p14:modId xmlns:p14="http://schemas.microsoft.com/office/powerpoint/2010/main" val="3107081367"/>
              </p:ext>
            </p:extLst>
          </p:nvPr>
        </p:nvGraphicFramePr>
        <p:xfrm>
          <a:off x="334434" y="1418549"/>
          <a:ext cx="8175413" cy="864000"/>
        </p:xfrm>
        <a:graphic>
          <a:graphicData uri="http://schemas.openxmlformats.org/drawingml/2006/table">
            <a:tbl>
              <a:tblPr firstRow="1" firstCol="1" bandRow="1"/>
              <a:tblGrid>
                <a:gridCol w="2668224">
                  <a:extLst>
                    <a:ext uri="{9D8B030D-6E8A-4147-A177-3AD203B41FA5}">
                      <a16:colId xmlns:a16="http://schemas.microsoft.com/office/drawing/2014/main" val="3192438934"/>
                    </a:ext>
                  </a:extLst>
                </a:gridCol>
                <a:gridCol w="5507189">
                  <a:extLst>
                    <a:ext uri="{9D8B030D-6E8A-4147-A177-3AD203B41FA5}">
                      <a16:colId xmlns:a16="http://schemas.microsoft.com/office/drawing/2014/main" val="1053944458"/>
                    </a:ext>
                  </a:extLst>
                </a:gridCol>
              </a:tblGrid>
              <a:tr h="288000">
                <a:tc>
                  <a:txBody>
                    <a:bodyPr/>
                    <a:lstStyle/>
                    <a:p>
                      <a:pPr algn="l">
                        <a:lnSpc>
                          <a:spcPts val="1300"/>
                        </a:lnSpc>
                        <a:spcBef>
                          <a:spcPts val="600"/>
                        </a:spcBef>
                        <a:spcAft>
                          <a:spcPts val="300"/>
                        </a:spcAft>
                      </a:pPr>
                      <a:r>
                        <a:rPr lang="it-IT" sz="1100" b="1" kern="1200" dirty="0">
                          <a:solidFill>
                            <a:schemeClr val="tx1"/>
                          </a:solidFill>
                          <a:effectLst/>
                          <a:latin typeface="Arial" panose="020B0604020202020204" pitchFamily="34" charset="0"/>
                          <a:ea typeface="Times New Roman" panose="02020603050405020304" pitchFamily="18" charset="0"/>
                          <a:cs typeface="+mn-cs"/>
                        </a:rPr>
                        <a:t>Nome del documento</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7229344"/>
                  </a:ext>
                </a:extLst>
              </a:tr>
              <a:tr h="288000">
                <a:tc>
                  <a:txBody>
                    <a:bodyPr/>
                    <a:lstStyle/>
                    <a:p>
                      <a:pPr algn="l">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Information Owner</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0241199"/>
                  </a:ext>
                </a:extLst>
              </a:tr>
              <a:tr h="288000">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1100" b="1" kern="1200" dirty="0" err="1">
                          <a:solidFill>
                            <a:schemeClr val="tx1"/>
                          </a:solidFill>
                          <a:effectLst/>
                          <a:latin typeface="Arial" panose="020B0604020202020204" pitchFamily="34" charset="0"/>
                          <a:ea typeface="Times New Roman" panose="02020603050405020304" pitchFamily="18" charset="0"/>
                          <a:cs typeface="+mn-cs"/>
                        </a:rPr>
                        <a:t>Numero</a:t>
                      </a: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en-US" sz="1100" b="1" kern="1200" dirty="0" err="1">
                          <a:solidFill>
                            <a:schemeClr val="tx1"/>
                          </a:solidFill>
                          <a:effectLst/>
                          <a:latin typeface="Arial" panose="020B0604020202020204" pitchFamily="34" charset="0"/>
                          <a:ea typeface="Times New Roman" panose="02020603050405020304" pitchFamily="18" charset="0"/>
                          <a:cs typeface="+mn-cs"/>
                        </a:rPr>
                        <a:t>totale</a:t>
                      </a:r>
                      <a:r>
                        <a:rPr lang="en-US" sz="1100" b="1" kern="1200" dirty="0">
                          <a:solidFill>
                            <a:schemeClr val="tx1"/>
                          </a:solidFill>
                          <a:effectLst/>
                          <a:latin typeface="Arial" panose="020B0604020202020204" pitchFamily="34" charset="0"/>
                          <a:ea typeface="Times New Roman" panose="02020603050405020304" pitchFamily="18" charset="0"/>
                          <a:cs typeface="+mn-cs"/>
                        </a:rPr>
                        <a:t> di </a:t>
                      </a:r>
                      <a:r>
                        <a:rPr lang="en-US" sz="1100" b="1" kern="1200" dirty="0" err="1">
                          <a:solidFill>
                            <a:schemeClr val="tx1"/>
                          </a:solidFill>
                          <a:effectLst/>
                          <a:latin typeface="Arial" panose="020B0604020202020204" pitchFamily="34" charset="0"/>
                          <a:ea typeface="Times New Roman" panose="02020603050405020304" pitchFamily="18" charset="0"/>
                          <a:cs typeface="+mn-cs"/>
                        </a:rPr>
                        <a:t>pagine</a:t>
                      </a:r>
                      <a:endParaRPr lang="it-IT" sz="8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graphicFrame>
        <p:nvGraphicFramePr>
          <p:cNvPr id="22" name="Tabella 21">
            <a:extLst>
              <a:ext uri="{FF2B5EF4-FFF2-40B4-BE49-F238E27FC236}">
                <a16:creationId xmlns:a16="http://schemas.microsoft.com/office/drawing/2014/main" id="{8B471EB6-E3D0-0349-825A-76CC4F6E269F}"/>
              </a:ext>
            </a:extLst>
          </p:cNvPr>
          <p:cNvGraphicFramePr>
            <a:graphicFrameLocks noGrp="1"/>
          </p:cNvGraphicFramePr>
          <p:nvPr userDrawn="1">
            <p:extLst>
              <p:ext uri="{D42A27DB-BD31-4B8C-83A1-F6EECF244321}">
                <p14:modId xmlns:p14="http://schemas.microsoft.com/office/powerpoint/2010/main" val="2410983714"/>
              </p:ext>
            </p:extLst>
          </p:nvPr>
        </p:nvGraphicFramePr>
        <p:xfrm>
          <a:off x="334434" y="2473259"/>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5517265">
                  <a:extLst>
                    <a:ext uri="{9D8B030D-6E8A-4147-A177-3AD203B41FA5}">
                      <a16:colId xmlns:a16="http://schemas.microsoft.com/office/drawing/2014/main" val="1294853373"/>
                    </a:ext>
                  </a:extLst>
                </a:gridCol>
              </a:tblGrid>
              <a:tr h="288000">
                <a:tc gridSpan="2">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LISTA DI DISTRIBUZIONE</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dirty="0">
                          <a:solidFill>
                            <a:schemeClr val="tx1"/>
                          </a:solidFill>
                          <a:effectLst/>
                          <a:latin typeface="Arial" panose="020B0604020202020204" pitchFamily="34" charset="0"/>
                          <a:ea typeface="Times New Roman" panose="02020603050405020304" pitchFamily="18" charset="0"/>
                          <a:cs typeface="+mn-cs"/>
                        </a:rPr>
                        <a:t>Nome </a:t>
                      </a:r>
                      <a:r>
                        <a:rPr lang="en-US" sz="1100" b="0" kern="1200" dirty="0" err="1">
                          <a:solidFill>
                            <a:schemeClr val="tx1"/>
                          </a:solidFill>
                          <a:effectLst/>
                          <a:latin typeface="Arial" panose="020B0604020202020204" pitchFamily="34" charset="0"/>
                          <a:ea typeface="Times New Roman" panose="02020603050405020304" pitchFamily="18" charset="0"/>
                          <a:cs typeface="+mn-cs"/>
                        </a:rPr>
                        <a:t>Cognome</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dirty="0" err="1">
                          <a:solidFill>
                            <a:schemeClr val="tx1"/>
                          </a:solidFill>
                          <a:effectLst/>
                          <a:latin typeface="Arial" panose="020B0604020202020204" pitchFamily="34" charset="0"/>
                          <a:ea typeface="Times New Roman" panose="02020603050405020304" pitchFamily="18" charset="0"/>
                          <a:cs typeface="+mn-cs"/>
                        </a:rPr>
                        <a:t>Unità</a:t>
                      </a:r>
                      <a:r>
                        <a:rPr lang="en-US" sz="1100" b="0" kern="1200" dirty="0">
                          <a:solidFill>
                            <a:schemeClr val="tx1"/>
                          </a:solidFill>
                          <a:effectLst/>
                          <a:latin typeface="Arial" panose="020B0604020202020204" pitchFamily="34" charset="0"/>
                          <a:ea typeface="Times New Roman" panose="02020603050405020304" pitchFamily="18" charset="0"/>
                          <a:cs typeface="+mn-cs"/>
                        </a:rPr>
                        <a:t> </a:t>
                      </a:r>
                      <a:r>
                        <a:rPr lang="en-US" sz="1100" b="0" kern="1200" dirty="0" err="1">
                          <a:solidFill>
                            <a:schemeClr val="tx1"/>
                          </a:solidFill>
                          <a:effectLst/>
                          <a:latin typeface="Arial" panose="020B0604020202020204" pitchFamily="34" charset="0"/>
                          <a:ea typeface="Times New Roman" panose="02020603050405020304" pitchFamily="18" charset="0"/>
                          <a:cs typeface="+mn-cs"/>
                        </a:rPr>
                        <a:t>organizzativa</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sp>
        <p:nvSpPr>
          <p:cNvPr id="23" name="Rettangolo 22">
            <a:extLst>
              <a:ext uri="{FF2B5EF4-FFF2-40B4-BE49-F238E27FC236}">
                <a16:creationId xmlns:a16="http://schemas.microsoft.com/office/drawing/2014/main" id="{C25A014D-633E-7E43-B3C6-50913C6F1632}"/>
              </a:ext>
            </a:extLst>
          </p:cNvPr>
          <p:cNvSpPr/>
          <p:nvPr userDrawn="1"/>
        </p:nvSpPr>
        <p:spPr>
          <a:xfrm>
            <a:off x="9169189" y="1418550"/>
            <a:ext cx="2393692" cy="1898661"/>
          </a:xfrm>
          <a:prstGeom prst="rect">
            <a:avLst/>
          </a:prstGeom>
          <a:ln>
            <a:solidFill>
              <a:schemeClr val="tx1">
                <a:lumMod val="40000"/>
                <a:lumOff val="60000"/>
              </a:schemeClr>
            </a:solidFill>
          </a:ln>
        </p:spPr>
        <p:txBody>
          <a:bodyPr wrap="square">
            <a:spAutoFit/>
          </a:bodyPr>
          <a:lstStyle/>
          <a:p>
            <a:r>
              <a:rPr lang="it-IT" sz="1067" i="1" dirty="0">
                <a:latin typeface="Arial" panose="020B0604020202020204" pitchFamily="34" charset="0"/>
                <a:ea typeface="Times New Roman" panose="02020603050405020304" pitchFamily="18" charset="0"/>
              </a:rPr>
              <a:t>Il presente documento contiene informazioni di proprietà di CDP S.p.A.; l’uso di tali informazioni da parte del destinatario è consentito esclusivamente in relazione alle finalità per le quali il documento </a:t>
            </a:r>
            <a:br>
              <a:rPr lang="it-IT" sz="1067" i="1" dirty="0">
                <a:latin typeface="Arial" panose="020B0604020202020204" pitchFamily="34" charset="0"/>
                <a:ea typeface="Times New Roman" panose="02020603050405020304" pitchFamily="18" charset="0"/>
              </a:rPr>
            </a:br>
            <a:r>
              <a:rPr lang="it-IT" sz="1067" i="1" dirty="0">
                <a:latin typeface="Arial" panose="020B0604020202020204" pitchFamily="34" charset="0"/>
                <a:ea typeface="Times New Roman" panose="02020603050405020304" pitchFamily="18" charset="0"/>
              </a:rPr>
              <a:t>è stato ricevuto. Non è permessa, senza l’esplicito consenso di CDP S.p.A., la riproduzione </a:t>
            </a:r>
            <a:br>
              <a:rPr lang="it-IT" sz="1067" i="1" dirty="0">
                <a:latin typeface="Arial" panose="020B0604020202020204" pitchFamily="34" charset="0"/>
                <a:ea typeface="Times New Roman" panose="02020603050405020304" pitchFamily="18" charset="0"/>
              </a:rPr>
            </a:br>
            <a:r>
              <a:rPr lang="it-IT" sz="1067" i="1" dirty="0">
                <a:latin typeface="Arial" panose="020B0604020202020204" pitchFamily="34" charset="0"/>
                <a:ea typeface="Times New Roman" panose="02020603050405020304" pitchFamily="18" charset="0"/>
              </a:rPr>
              <a:t>o di divulgazione del documento </a:t>
            </a:r>
            <a:br>
              <a:rPr lang="it-IT" sz="1067" i="1" dirty="0">
                <a:latin typeface="Arial" panose="020B0604020202020204" pitchFamily="34" charset="0"/>
                <a:ea typeface="Times New Roman" panose="02020603050405020304" pitchFamily="18" charset="0"/>
              </a:rPr>
            </a:br>
            <a:r>
              <a:rPr lang="it-IT" sz="1067" i="1" dirty="0">
                <a:latin typeface="Arial" panose="020B0604020202020204" pitchFamily="34" charset="0"/>
                <a:ea typeface="Times New Roman" panose="02020603050405020304" pitchFamily="18" charset="0"/>
              </a:rPr>
              <a:t>e degli eventuali allegati.</a:t>
            </a:r>
            <a:endParaRPr lang="it-IT" sz="1067" i="1" dirty="0"/>
          </a:p>
        </p:txBody>
      </p:sp>
      <p:sp>
        <p:nvSpPr>
          <p:cNvPr id="24" name="Rettangolo 23">
            <a:extLst>
              <a:ext uri="{FF2B5EF4-FFF2-40B4-BE49-F238E27FC236}">
                <a16:creationId xmlns:a16="http://schemas.microsoft.com/office/drawing/2014/main" id="{4914736D-3AEC-9A47-88F6-8678B402C46F}"/>
              </a:ext>
            </a:extLst>
          </p:cNvPr>
          <p:cNvSpPr/>
          <p:nvPr userDrawn="1"/>
        </p:nvSpPr>
        <p:spPr>
          <a:xfrm>
            <a:off x="9169187" y="3449607"/>
            <a:ext cx="2393692" cy="584968"/>
          </a:xfrm>
          <a:prstGeom prst="rect">
            <a:avLst/>
          </a:prstGeom>
          <a:ln>
            <a:solidFill>
              <a:schemeClr val="tx1">
                <a:lumMod val="40000"/>
                <a:lumOff val="60000"/>
              </a:schemeClr>
            </a:solidFill>
          </a:ln>
        </p:spPr>
        <p:txBody>
          <a:bodyPr wrap="square">
            <a:spAutoFit/>
          </a:bodyPr>
          <a:lstStyle/>
          <a:p>
            <a:r>
              <a:rPr lang="it-IT" sz="1067" i="1" dirty="0"/>
              <a:t>In caso di documenti strettamente riservati, si ricorda che la RIPRODUZIONE È VIETATA. </a:t>
            </a:r>
          </a:p>
        </p:txBody>
      </p:sp>
      <p:graphicFrame>
        <p:nvGraphicFramePr>
          <p:cNvPr id="25" name="Tabella 24">
            <a:extLst>
              <a:ext uri="{FF2B5EF4-FFF2-40B4-BE49-F238E27FC236}">
                <a16:creationId xmlns:a16="http://schemas.microsoft.com/office/drawing/2014/main" id="{D4CC194D-8CF1-FA48-880C-1F8D2631027A}"/>
              </a:ext>
            </a:extLst>
          </p:cNvPr>
          <p:cNvGraphicFramePr>
            <a:graphicFrameLocks noGrp="1"/>
          </p:cNvGraphicFramePr>
          <p:nvPr userDrawn="1">
            <p:extLst>
              <p:ext uri="{D42A27DB-BD31-4B8C-83A1-F6EECF244321}">
                <p14:modId xmlns:p14="http://schemas.microsoft.com/office/powerpoint/2010/main" val="2984711414"/>
              </p:ext>
            </p:extLst>
          </p:nvPr>
        </p:nvGraphicFramePr>
        <p:xfrm>
          <a:off x="334434" y="4081616"/>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3153799">
                  <a:extLst>
                    <a:ext uri="{9D8B030D-6E8A-4147-A177-3AD203B41FA5}">
                      <a16:colId xmlns:a16="http://schemas.microsoft.com/office/drawing/2014/main" val="1294853373"/>
                    </a:ext>
                  </a:extLst>
                </a:gridCol>
                <a:gridCol w="2363467">
                  <a:extLst>
                    <a:ext uri="{9D8B030D-6E8A-4147-A177-3AD203B41FA5}">
                      <a16:colId xmlns:a16="http://schemas.microsoft.com/office/drawing/2014/main" val="2851393580"/>
                    </a:ext>
                  </a:extLst>
                </a:gridCol>
              </a:tblGrid>
              <a:tr h="288000">
                <a:tc gridSpan="3">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REVISIONI</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pPr marL="0" algn="l" defTabSz="685800" rtl="0" eaLnBrk="1" latinLnBrk="0" hangingPunct="1">
                        <a:lnSpc>
                          <a:spcPts val="1300"/>
                        </a:lnSpc>
                        <a:spcBef>
                          <a:spcPts val="600"/>
                        </a:spcBef>
                        <a:spcAft>
                          <a:spcPts val="300"/>
                        </a:spcAft>
                      </a:pPr>
                      <a:endParaRPr lang="it-IT" sz="800" b="1" kern="1200" dirty="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dirty="0" err="1">
                          <a:solidFill>
                            <a:schemeClr val="tx1"/>
                          </a:solidFill>
                          <a:effectLst/>
                          <a:latin typeface="Arial" panose="020B0604020202020204" pitchFamily="34" charset="0"/>
                          <a:ea typeface="Times New Roman" panose="02020603050405020304" pitchFamily="18" charset="0"/>
                          <a:cs typeface="+mn-cs"/>
                        </a:rPr>
                        <a:t>Numero</a:t>
                      </a:r>
                      <a:r>
                        <a:rPr lang="en-US" sz="1100" b="0" kern="1200" dirty="0">
                          <a:solidFill>
                            <a:schemeClr val="tx1"/>
                          </a:solidFill>
                          <a:effectLst/>
                          <a:latin typeface="Arial" panose="020B0604020202020204" pitchFamily="34" charset="0"/>
                          <a:ea typeface="Times New Roman" panose="02020603050405020304" pitchFamily="18" charset="0"/>
                          <a:cs typeface="+mn-cs"/>
                        </a:rPr>
                        <a:t> </a:t>
                      </a:r>
                      <a:r>
                        <a:rPr lang="en-US" sz="1100" b="0" kern="1200" dirty="0" err="1">
                          <a:solidFill>
                            <a:schemeClr val="tx1"/>
                          </a:solidFill>
                          <a:effectLst/>
                          <a:latin typeface="Arial" panose="020B0604020202020204" pitchFamily="34" charset="0"/>
                          <a:ea typeface="Times New Roman" panose="02020603050405020304" pitchFamily="18" charset="0"/>
                          <a:cs typeface="+mn-cs"/>
                        </a:rPr>
                        <a:t>versione</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dirty="0">
                          <a:solidFill>
                            <a:schemeClr val="tx1"/>
                          </a:solidFill>
                          <a:effectLst/>
                          <a:latin typeface="Arial" panose="020B0604020202020204" pitchFamily="34" charset="0"/>
                          <a:ea typeface="Times New Roman" panose="02020603050405020304" pitchFamily="18" charset="0"/>
                          <a:cs typeface="+mn-cs"/>
                        </a:rPr>
                        <a:t>Data</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it-IT" sz="1100" b="0" kern="1200" dirty="0">
                          <a:solidFill>
                            <a:schemeClr val="tx1"/>
                          </a:solidFill>
                          <a:effectLst/>
                          <a:latin typeface="Arial" panose="020B0604020202020204" pitchFamily="34" charset="0"/>
                          <a:ea typeface="Times New Roman" panose="02020603050405020304" pitchFamily="18" charset="0"/>
                          <a:cs typeface="+mn-cs"/>
                        </a:rPr>
                        <a:t>Autore</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spTree>
    <p:extLst>
      <p:ext uri="{BB962C8B-B14F-4D97-AF65-F5344CB8AC3E}">
        <p14:creationId xmlns:p14="http://schemas.microsoft.com/office/powerpoint/2010/main" val="923221415"/>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Diapositiva text big">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8"/>
            <a:ext cx="8593667" cy="670983"/>
          </a:xfrm>
        </p:spPr>
        <p:txBody>
          <a:bodyPr lIns="0" tIns="0" rIns="0" bIns="0" anchor="t" anchorCtr="0">
            <a:norm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err="1"/>
              <a:t>Subtitle</a:t>
            </a:r>
            <a:r>
              <a:rPr lang="it-IT" dirty="0"/>
              <a:t>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endParaRPr lang="it-IT" dirty="0"/>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439637"/>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409530"/>
            <a:ext cx="2734733" cy="4612388"/>
          </a:xfrm>
        </p:spPr>
        <p:txBody>
          <a:bodyPr lIns="0" tIns="0" rIns="0" bIns="0" anchor="b" anchorCtr="0">
            <a:noAutofit/>
          </a:bodyPr>
          <a:lstStyle>
            <a:lvl1pPr algn="l">
              <a:lnSpc>
                <a:spcPct val="100000"/>
              </a:lnSpc>
              <a:defRPr sz="1200"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028700"/>
            <a:ext cx="8593667" cy="5022069"/>
          </a:xfrm>
        </p:spPr>
        <p:txBody>
          <a:bodyPr/>
          <a:lstStyle/>
          <a:p>
            <a:endParaRPr lang="it-IT" dirty="0"/>
          </a:p>
        </p:txBody>
      </p:sp>
    </p:spTree>
    <p:extLst>
      <p:ext uri="{BB962C8B-B14F-4D97-AF65-F5344CB8AC3E}">
        <p14:creationId xmlns:p14="http://schemas.microsoft.com/office/powerpoint/2010/main" val="3158236117"/>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ocument Identification">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it-IT" dirty="0" err="1"/>
              <a:t>Document</a:t>
            </a:r>
            <a:r>
              <a:rPr lang="it-IT" dirty="0"/>
              <a:t> </a:t>
            </a:r>
            <a:r>
              <a:rPr lang="it-IT" dirty="0" err="1"/>
              <a:t>Identification</a:t>
            </a:r>
            <a:endParaRPr lang="it-IT" dirty="0"/>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a:solidFill>
                  <a:schemeClr val="accent6"/>
                </a:solidFill>
              </a:defRPr>
            </a:lvl1pPr>
          </a:lstStyle>
          <a:p>
            <a:r>
              <a:rPr lang="it-IT" dirty="0" err="1"/>
              <a:t>Mandatory</a:t>
            </a:r>
            <a:r>
              <a:rPr lang="it-IT" dirty="0"/>
              <a:t> for «secret» </a:t>
            </a:r>
            <a:r>
              <a:rPr lang="it-IT" dirty="0" err="1"/>
              <a:t>documents</a:t>
            </a:r>
            <a:endParaRPr lang="it-IT" dirty="0"/>
          </a:p>
        </p:txBody>
      </p:sp>
      <p:sp>
        <p:nvSpPr>
          <p:cNvPr id="23" name="Rettangolo 22">
            <a:extLst>
              <a:ext uri="{FF2B5EF4-FFF2-40B4-BE49-F238E27FC236}">
                <a16:creationId xmlns:a16="http://schemas.microsoft.com/office/drawing/2014/main" id="{C25A014D-633E-7E43-B3C6-50913C6F1632}"/>
              </a:ext>
            </a:extLst>
          </p:cNvPr>
          <p:cNvSpPr/>
          <p:nvPr userDrawn="1"/>
        </p:nvSpPr>
        <p:spPr>
          <a:xfrm>
            <a:off x="9169189" y="1418549"/>
            <a:ext cx="2393692" cy="1570238"/>
          </a:xfrm>
          <a:prstGeom prst="rect">
            <a:avLst/>
          </a:prstGeom>
          <a:ln>
            <a:solidFill>
              <a:schemeClr val="tx1">
                <a:lumMod val="40000"/>
                <a:lumOff val="60000"/>
              </a:schemeClr>
            </a:solidFill>
          </a:ln>
        </p:spPr>
        <p:txBody>
          <a:bodyPr wrap="square">
            <a:spAutoFit/>
          </a:bodyPr>
          <a:lstStyle/>
          <a:p>
            <a:r>
              <a:rPr lang="en-US" sz="1067" i="1" dirty="0">
                <a:latin typeface="Arial" panose="020B0604020202020204" pitchFamily="34" charset="0"/>
                <a:ea typeface="Times New Roman" panose="02020603050405020304" pitchFamily="18" charset="0"/>
              </a:rPr>
              <a:t>This document contains proprietary information of CDP S.p.A .; the use of such information is permitted only in relation to the purposes for which the document was received. The reproduction or disclosure of the document and any attachments is not permitted without the explicit authorization of CDP S.p.A. </a:t>
            </a:r>
          </a:p>
        </p:txBody>
      </p:sp>
      <p:sp>
        <p:nvSpPr>
          <p:cNvPr id="24" name="Rettangolo 23">
            <a:extLst>
              <a:ext uri="{FF2B5EF4-FFF2-40B4-BE49-F238E27FC236}">
                <a16:creationId xmlns:a16="http://schemas.microsoft.com/office/drawing/2014/main" id="{4914736D-3AEC-9A47-88F6-8678B402C46F}"/>
              </a:ext>
            </a:extLst>
          </p:cNvPr>
          <p:cNvSpPr/>
          <p:nvPr userDrawn="1"/>
        </p:nvSpPr>
        <p:spPr>
          <a:xfrm>
            <a:off x="9169189" y="3141830"/>
            <a:ext cx="2393692" cy="584968"/>
          </a:xfrm>
          <a:prstGeom prst="rect">
            <a:avLst/>
          </a:prstGeom>
          <a:ln>
            <a:solidFill>
              <a:schemeClr val="tx1">
                <a:lumMod val="40000"/>
                <a:lumOff val="60000"/>
              </a:schemeClr>
            </a:solidFill>
          </a:ln>
        </p:spPr>
        <p:txBody>
          <a:bodyPr wrap="square">
            <a:spAutoFit/>
          </a:bodyPr>
          <a:lstStyle/>
          <a:p>
            <a:r>
              <a:rPr lang="en-US" sz="1067" i="1" dirty="0"/>
              <a:t>In the case of “secret” documents, please note that REPRODUCTION IS FORBIDDEN.</a:t>
            </a:r>
            <a:endParaRPr lang="it-IT" sz="1067" i="1" dirty="0"/>
          </a:p>
        </p:txBody>
      </p:sp>
      <p:graphicFrame>
        <p:nvGraphicFramePr>
          <p:cNvPr id="11" name="Tabella 10">
            <a:extLst>
              <a:ext uri="{FF2B5EF4-FFF2-40B4-BE49-F238E27FC236}">
                <a16:creationId xmlns:a16="http://schemas.microsoft.com/office/drawing/2014/main" id="{503B20B9-F69F-470D-BCE3-4C1FC0881A26}"/>
              </a:ext>
            </a:extLst>
          </p:cNvPr>
          <p:cNvGraphicFramePr>
            <a:graphicFrameLocks noGrp="1"/>
          </p:cNvGraphicFramePr>
          <p:nvPr userDrawn="1">
            <p:extLst>
              <p:ext uri="{D42A27DB-BD31-4B8C-83A1-F6EECF244321}">
                <p14:modId xmlns:p14="http://schemas.microsoft.com/office/powerpoint/2010/main" val="232456020"/>
              </p:ext>
            </p:extLst>
          </p:nvPr>
        </p:nvGraphicFramePr>
        <p:xfrm>
          <a:off x="334434" y="1418549"/>
          <a:ext cx="8175413" cy="1152000"/>
        </p:xfrm>
        <a:graphic>
          <a:graphicData uri="http://schemas.openxmlformats.org/drawingml/2006/table">
            <a:tbl>
              <a:tblPr firstRow="1" firstCol="1" bandRow="1"/>
              <a:tblGrid>
                <a:gridCol w="2535767">
                  <a:extLst>
                    <a:ext uri="{9D8B030D-6E8A-4147-A177-3AD203B41FA5}">
                      <a16:colId xmlns:a16="http://schemas.microsoft.com/office/drawing/2014/main" val="3192438934"/>
                    </a:ext>
                  </a:extLst>
                </a:gridCol>
                <a:gridCol w="5639647">
                  <a:extLst>
                    <a:ext uri="{9D8B030D-6E8A-4147-A177-3AD203B41FA5}">
                      <a16:colId xmlns:a16="http://schemas.microsoft.com/office/drawing/2014/main" val="1053944458"/>
                    </a:ext>
                  </a:extLst>
                </a:gridCol>
              </a:tblGrid>
              <a:tr h="288000">
                <a:tc>
                  <a:txBody>
                    <a:bodyPr/>
                    <a:lstStyle/>
                    <a:p>
                      <a:pPr algn="l">
                        <a:lnSpc>
                          <a:spcPts val="1300"/>
                        </a:lnSpc>
                        <a:spcBef>
                          <a:spcPts val="600"/>
                        </a:spcBef>
                        <a:spcAft>
                          <a:spcPts val="300"/>
                        </a:spcAft>
                      </a:pPr>
                      <a:r>
                        <a:rPr lang="it-IT" sz="1100" b="1" kern="1200" dirty="0" err="1">
                          <a:solidFill>
                            <a:schemeClr val="tx1"/>
                          </a:solidFill>
                          <a:effectLst/>
                          <a:latin typeface="Arial" panose="020B0604020202020204" pitchFamily="34" charset="0"/>
                          <a:ea typeface="Times New Roman" panose="02020603050405020304" pitchFamily="18" charset="0"/>
                          <a:cs typeface="+mn-cs"/>
                        </a:rPr>
                        <a:t>Document</a:t>
                      </a:r>
                      <a:r>
                        <a:rPr lang="it-IT" sz="1100" b="1" kern="1200" dirty="0">
                          <a:solidFill>
                            <a:schemeClr val="tx1"/>
                          </a:solidFill>
                          <a:effectLst/>
                          <a:latin typeface="Arial" panose="020B0604020202020204" pitchFamily="34" charset="0"/>
                          <a:ea typeface="Times New Roman" panose="02020603050405020304" pitchFamily="18" charset="0"/>
                          <a:cs typeface="+mn-cs"/>
                        </a:rPr>
                        <a:t> Name</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7229344"/>
                  </a:ext>
                </a:extLst>
              </a:tr>
              <a:tr h="288000">
                <a:tc>
                  <a:txBody>
                    <a:bodyPr/>
                    <a:lstStyle/>
                    <a:p>
                      <a:pPr algn="l">
                        <a:lnSpc>
                          <a:spcPts val="1300"/>
                        </a:lnSpc>
                        <a:spcBef>
                          <a:spcPts val="600"/>
                        </a:spcBef>
                        <a:spcAft>
                          <a:spcPts val="300"/>
                        </a:spcAft>
                      </a:pPr>
                      <a:r>
                        <a:rPr lang="it-IT" sz="1100" b="1" kern="1200" dirty="0">
                          <a:solidFill>
                            <a:schemeClr val="tx1"/>
                          </a:solidFill>
                          <a:effectLst/>
                          <a:latin typeface="Arial" panose="020B0604020202020204" pitchFamily="34" charset="0"/>
                          <a:ea typeface="Times New Roman" panose="02020603050405020304" pitchFamily="18" charset="0"/>
                          <a:cs typeface="+mn-cs"/>
                        </a:rPr>
                        <a:t>Status (draft/</a:t>
                      </a:r>
                      <a:r>
                        <a:rPr lang="it-IT" sz="1100" b="1" kern="1200" dirty="0" err="1">
                          <a:solidFill>
                            <a:schemeClr val="tx1"/>
                          </a:solidFill>
                          <a:effectLst/>
                          <a:latin typeface="Arial" panose="020B0604020202020204" pitchFamily="34" charset="0"/>
                          <a:ea typeface="Times New Roman" panose="02020603050405020304" pitchFamily="18" charset="0"/>
                          <a:cs typeface="+mn-cs"/>
                        </a:rPr>
                        <a:t>final</a:t>
                      </a:r>
                      <a:r>
                        <a:rPr lang="it-IT" sz="1100" b="1" kern="1200" dirty="0">
                          <a:solidFill>
                            <a:schemeClr val="tx1"/>
                          </a:solidFill>
                          <a:effectLst/>
                          <a:latin typeface="Arial" panose="020B0604020202020204" pitchFamily="34" charset="0"/>
                          <a:ea typeface="Times New Roman" panose="02020603050405020304" pitchFamily="18" charset="0"/>
                          <a:cs typeface="+mn-cs"/>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5151189"/>
                  </a:ext>
                </a:extLst>
              </a:tr>
              <a:tr h="288000">
                <a:tc>
                  <a:txBody>
                    <a:bodyPr/>
                    <a:lstStyle/>
                    <a:p>
                      <a:pPr algn="l">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Information Owner</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0241199"/>
                  </a:ext>
                </a:extLst>
              </a:tr>
              <a:tr h="288000">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Number of pages</a:t>
                      </a:r>
                      <a:endParaRPr lang="it-IT" sz="8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graphicFrame>
        <p:nvGraphicFramePr>
          <p:cNvPr id="12" name="Tabella 11">
            <a:extLst>
              <a:ext uri="{FF2B5EF4-FFF2-40B4-BE49-F238E27FC236}">
                <a16:creationId xmlns:a16="http://schemas.microsoft.com/office/drawing/2014/main" id="{1618B3D7-67A5-40AE-BEEC-28F104E67306}"/>
              </a:ext>
            </a:extLst>
          </p:cNvPr>
          <p:cNvGraphicFramePr>
            <a:graphicFrameLocks noGrp="1"/>
          </p:cNvGraphicFramePr>
          <p:nvPr userDrawn="1">
            <p:extLst>
              <p:ext uri="{D42A27DB-BD31-4B8C-83A1-F6EECF244321}">
                <p14:modId xmlns:p14="http://schemas.microsoft.com/office/powerpoint/2010/main" val="1505118316"/>
              </p:ext>
            </p:extLst>
          </p:nvPr>
        </p:nvGraphicFramePr>
        <p:xfrm>
          <a:off x="334434" y="2709000"/>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5517265">
                  <a:extLst>
                    <a:ext uri="{9D8B030D-6E8A-4147-A177-3AD203B41FA5}">
                      <a16:colId xmlns:a16="http://schemas.microsoft.com/office/drawing/2014/main" val="1294853373"/>
                    </a:ext>
                  </a:extLst>
                </a:gridCol>
              </a:tblGrid>
              <a:tr h="288000">
                <a:tc gridSpan="2">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DISTRIBUTION LIST</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dirty="0">
                          <a:solidFill>
                            <a:schemeClr val="tx1"/>
                          </a:solidFill>
                          <a:effectLst/>
                          <a:latin typeface="Arial" panose="020B0604020202020204" pitchFamily="34" charset="0"/>
                          <a:ea typeface="Times New Roman" panose="02020603050405020304" pitchFamily="18" charset="0"/>
                          <a:cs typeface="+mn-cs"/>
                        </a:rPr>
                        <a:t>Name/Surname</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dirty="0">
                          <a:solidFill>
                            <a:schemeClr val="tx1"/>
                          </a:solidFill>
                          <a:effectLst/>
                          <a:latin typeface="Arial" panose="020B0604020202020204" pitchFamily="34" charset="0"/>
                          <a:ea typeface="Times New Roman" panose="02020603050405020304" pitchFamily="18" charset="0"/>
                          <a:cs typeface="+mn-cs"/>
                        </a:rPr>
                        <a:t>Organizational Unit</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graphicFrame>
        <p:nvGraphicFramePr>
          <p:cNvPr id="14" name="Tabella 13">
            <a:extLst>
              <a:ext uri="{FF2B5EF4-FFF2-40B4-BE49-F238E27FC236}">
                <a16:creationId xmlns:a16="http://schemas.microsoft.com/office/drawing/2014/main" id="{293654CA-076E-4A87-A522-A84EA577E84B}"/>
              </a:ext>
            </a:extLst>
          </p:cNvPr>
          <p:cNvGraphicFramePr>
            <a:graphicFrameLocks noGrp="1"/>
          </p:cNvGraphicFramePr>
          <p:nvPr userDrawn="1">
            <p:extLst>
              <p:ext uri="{D42A27DB-BD31-4B8C-83A1-F6EECF244321}">
                <p14:modId xmlns:p14="http://schemas.microsoft.com/office/powerpoint/2010/main" val="2328657888"/>
              </p:ext>
            </p:extLst>
          </p:nvPr>
        </p:nvGraphicFramePr>
        <p:xfrm>
          <a:off x="334434" y="4303979"/>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3153799">
                  <a:extLst>
                    <a:ext uri="{9D8B030D-6E8A-4147-A177-3AD203B41FA5}">
                      <a16:colId xmlns:a16="http://schemas.microsoft.com/office/drawing/2014/main" val="1294853373"/>
                    </a:ext>
                  </a:extLst>
                </a:gridCol>
                <a:gridCol w="2363467">
                  <a:extLst>
                    <a:ext uri="{9D8B030D-6E8A-4147-A177-3AD203B41FA5}">
                      <a16:colId xmlns:a16="http://schemas.microsoft.com/office/drawing/2014/main" val="2851393580"/>
                    </a:ext>
                  </a:extLst>
                </a:gridCol>
              </a:tblGrid>
              <a:tr h="288000">
                <a:tc gridSpan="3">
                  <a:txBody>
                    <a:bodyPr/>
                    <a:lstStyle/>
                    <a:p>
                      <a:pPr marL="0" algn="l" defTabSz="685800" rtl="0" eaLnBrk="1" latinLnBrk="0" hangingPunct="1">
                        <a:lnSpc>
                          <a:spcPts val="1300"/>
                        </a:lnSpc>
                        <a:spcBef>
                          <a:spcPts val="600"/>
                        </a:spcBef>
                        <a:spcAft>
                          <a:spcPts val="300"/>
                        </a:spcAft>
                      </a:pPr>
                      <a:r>
                        <a:rPr lang="it-IT" sz="1100" b="1" kern="1200" dirty="0">
                          <a:solidFill>
                            <a:schemeClr val="tx1"/>
                          </a:solidFill>
                          <a:effectLst/>
                          <a:latin typeface="Arial" panose="020B0604020202020204" pitchFamily="34" charset="0"/>
                          <a:ea typeface="Times New Roman" panose="02020603050405020304" pitchFamily="18" charset="0"/>
                          <a:cs typeface="+mn-cs"/>
                        </a:rPr>
                        <a:t>VERSIONING</a:t>
                      </a: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pPr marL="0" algn="l" defTabSz="685800" rtl="0" eaLnBrk="1" latinLnBrk="0" hangingPunct="1">
                        <a:lnSpc>
                          <a:spcPts val="1300"/>
                        </a:lnSpc>
                        <a:spcBef>
                          <a:spcPts val="600"/>
                        </a:spcBef>
                        <a:spcAft>
                          <a:spcPts val="300"/>
                        </a:spcAft>
                      </a:pPr>
                      <a:endParaRPr lang="it-IT" sz="800" b="1" kern="1200" dirty="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dirty="0">
                          <a:solidFill>
                            <a:schemeClr val="tx1"/>
                          </a:solidFill>
                          <a:effectLst/>
                          <a:latin typeface="Arial" panose="020B0604020202020204" pitchFamily="34" charset="0"/>
                          <a:ea typeface="Times New Roman" panose="02020603050405020304" pitchFamily="18" charset="0"/>
                          <a:cs typeface="+mn-cs"/>
                        </a:rPr>
                        <a:t>Version Number</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dirty="0">
                          <a:solidFill>
                            <a:schemeClr val="tx1"/>
                          </a:solidFill>
                          <a:effectLst/>
                          <a:latin typeface="Arial" panose="020B0604020202020204" pitchFamily="34" charset="0"/>
                          <a:ea typeface="Times New Roman" panose="02020603050405020304" pitchFamily="18" charset="0"/>
                          <a:cs typeface="+mn-cs"/>
                        </a:rPr>
                        <a:t>Date of this version</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it-IT" sz="1100" b="0" kern="1200" dirty="0" err="1">
                          <a:solidFill>
                            <a:schemeClr val="tx1"/>
                          </a:solidFill>
                          <a:effectLst/>
                          <a:latin typeface="Arial" panose="020B0604020202020204" pitchFamily="34" charset="0"/>
                          <a:ea typeface="Times New Roman" panose="02020603050405020304" pitchFamily="18" charset="0"/>
                          <a:cs typeface="+mn-cs"/>
                        </a:rPr>
                        <a:t>Written</a:t>
                      </a:r>
                      <a:r>
                        <a:rPr lang="it-IT" sz="1100" b="0" kern="1200">
                          <a:solidFill>
                            <a:schemeClr val="tx1"/>
                          </a:solidFill>
                          <a:effectLst/>
                          <a:latin typeface="Arial" panose="020B0604020202020204" pitchFamily="34" charset="0"/>
                          <a:ea typeface="Times New Roman" panose="02020603050405020304" pitchFamily="18" charset="0"/>
                          <a:cs typeface="+mn-cs"/>
                        </a:rPr>
                        <a:t> by</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spTree>
    <p:extLst>
      <p:ext uri="{BB962C8B-B14F-4D97-AF65-F5344CB8AC3E}">
        <p14:creationId xmlns:p14="http://schemas.microsoft.com/office/powerpoint/2010/main" val="2249127555"/>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ndice dinamico/ Divisore di sezione chiaro">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2" name="Slide Number Placeholder 5">
            <a:extLst>
              <a:ext uri="{FF2B5EF4-FFF2-40B4-BE49-F238E27FC236}">
                <a16:creationId xmlns:a16="http://schemas.microsoft.com/office/drawing/2014/main" id="{0C34FF53-5FB2-7E4D-9B60-BDE15F9D4161}"/>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4" name="Immagine 13">
            <a:extLst>
              <a:ext uri="{FF2B5EF4-FFF2-40B4-BE49-F238E27FC236}">
                <a16:creationId xmlns:a16="http://schemas.microsoft.com/office/drawing/2014/main" id="{829896CB-96CA-8040-A50B-CF5263538B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1" name="Segnaposto testo 6">
            <a:extLst>
              <a:ext uri="{FF2B5EF4-FFF2-40B4-BE49-F238E27FC236}">
                <a16:creationId xmlns:a16="http://schemas.microsoft.com/office/drawing/2014/main" id="{67CE0EA8-C1A8-FB41-A678-21D27969BC62}"/>
              </a:ext>
            </a:extLst>
          </p:cNvPr>
          <p:cNvSpPr>
            <a:spLocks noGrp="1"/>
          </p:cNvSpPr>
          <p:nvPr>
            <p:ph type="body" sz="quarter" idx="14"/>
          </p:nvPr>
        </p:nvSpPr>
        <p:spPr>
          <a:xfrm>
            <a:off x="2030614" y="852745"/>
            <a:ext cx="5118100" cy="5152516"/>
          </a:xfrm>
        </p:spPr>
        <p:txBody>
          <a:bodyPr anchor="ctr"/>
          <a:lstStyle>
            <a:lvl1pPr>
              <a:lnSpc>
                <a:spcPct val="100000"/>
              </a:lnSpc>
              <a:spcBef>
                <a:spcPts val="667"/>
              </a:spcBef>
              <a:buNone/>
              <a:defRPr sz="3200">
                <a:solidFill>
                  <a:srgbClr val="405363"/>
                </a:solidFill>
              </a:defRPr>
            </a:lvl1pPr>
            <a:lvl2pPr>
              <a:lnSpc>
                <a:spcPct val="100000"/>
              </a:lnSpc>
              <a:spcBef>
                <a:spcPts val="667"/>
              </a:spcBef>
              <a:buNone/>
              <a:defRPr sz="3200">
                <a:solidFill>
                  <a:srgbClr val="405363"/>
                </a:solidFill>
              </a:defRPr>
            </a:lvl2pPr>
            <a:lvl3pPr>
              <a:lnSpc>
                <a:spcPct val="100000"/>
              </a:lnSpc>
              <a:spcBef>
                <a:spcPts val="667"/>
              </a:spcBef>
              <a:buNone/>
              <a:defRPr sz="3200">
                <a:solidFill>
                  <a:srgbClr val="405363"/>
                </a:solidFill>
              </a:defRPr>
            </a:lvl3pPr>
            <a:lvl4pPr>
              <a:lnSpc>
                <a:spcPct val="100000"/>
              </a:lnSpc>
              <a:spcBef>
                <a:spcPts val="667"/>
              </a:spcBef>
              <a:buNone/>
              <a:defRPr sz="3200">
                <a:solidFill>
                  <a:srgbClr val="405363"/>
                </a:solidFill>
              </a:defRPr>
            </a:lvl4pPr>
            <a:lvl5pPr>
              <a:lnSpc>
                <a:spcPct val="100000"/>
              </a:lnSpc>
              <a:spcBef>
                <a:spcPts val="667"/>
              </a:spcBef>
              <a:buNone/>
              <a:defRPr sz="3200">
                <a:solidFill>
                  <a:srgbClr val="405363"/>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6"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E85476B-25D1-DA46-B13F-07D735FE62C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
        <p:nvSpPr>
          <p:cNvPr id="10" name="Rettangolo 9">
            <a:extLst>
              <a:ext uri="{FF2B5EF4-FFF2-40B4-BE49-F238E27FC236}">
                <a16:creationId xmlns:a16="http://schemas.microsoft.com/office/drawing/2014/main" id="{EABDEAAE-1525-421D-9FFF-A833A33811FA}"/>
              </a:ext>
            </a:extLst>
          </p:cNvPr>
          <p:cNvSpPr/>
          <p:nvPr userDrawn="1"/>
        </p:nvSpPr>
        <p:spPr>
          <a:xfrm>
            <a:off x="5443869" y="6483825"/>
            <a:ext cx="1573619" cy="315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365185825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ivisore di capitolo">
    <p:bg>
      <p:bgPr>
        <a:solidFill>
          <a:schemeClr val="bg1"/>
        </a:solidFill>
        <a:effectLst/>
      </p:bgPr>
    </p:bg>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10032179"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10032179" cy="2948516"/>
          </a:xfrm>
        </p:spPr>
        <p:txBody>
          <a:bodyPr lIns="0" tIns="0" rIns="0" bIns="0" anchor="b">
            <a:noAutofit/>
          </a:bodyPr>
          <a:lstStyle>
            <a:lvl1pPr marL="0" indent="0">
              <a:buNone/>
              <a:defRPr sz="5867"/>
            </a:lvl1pPr>
          </a:lstStyle>
          <a:p>
            <a:pPr lvl="0"/>
            <a:r>
              <a:rPr lang="it-IT" dirty="0"/>
              <a:t>Titolo del divisore</a:t>
            </a:r>
          </a:p>
        </p:txBody>
      </p:sp>
      <p:pic>
        <p:nvPicPr>
          <p:cNvPr id="7" name="Immagine 6">
            <a:extLst>
              <a:ext uri="{FF2B5EF4-FFF2-40B4-BE49-F238E27FC236}">
                <a16:creationId xmlns:a16="http://schemas.microsoft.com/office/drawing/2014/main" id="{2088B315-9495-F549-9091-AEF529D2A3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5"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2411E04-0B79-764F-BBF6-9DF9B53317D4}"/>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1809416"/>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all-out chiar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122806"/>
            <a:ext cx="11523133" cy="4612389"/>
          </a:xfrm>
        </p:spPr>
        <p:txBody>
          <a:bodyPr lIns="0" tIns="0" rIns="0" bIns="0" anchor="ctr" anchorCtr="0">
            <a:no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pic>
        <p:nvPicPr>
          <p:cNvPr id="13" name="Immagine 12">
            <a:extLst>
              <a:ext uri="{FF2B5EF4-FFF2-40B4-BE49-F238E27FC236}">
                <a16:creationId xmlns:a16="http://schemas.microsoft.com/office/drawing/2014/main" id="{FFC5339F-7202-C84A-8ABA-3194C18DFA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E0A1AC9D-E6A4-C044-92A5-08B16159BC27}"/>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702506020"/>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Slide vuota fondo scuro">
    <p:bg>
      <p:bgPr>
        <a:solidFill>
          <a:srgbClr val="3B5362"/>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bg1"/>
                </a:solidFill>
              </a:defRPr>
            </a:lvl1pPr>
          </a:lstStyle>
          <a:p>
            <a:pPr lvl="0"/>
            <a:r>
              <a:rPr lang="it-IT" dirty="0"/>
              <a:t>Sottotitolo</a:t>
            </a:r>
          </a:p>
        </p:txBody>
      </p:sp>
      <p:grpSp>
        <p:nvGrpSpPr>
          <p:cNvPr id="9" name="Gruppo 8">
            <a:extLst>
              <a:ext uri="{FF2B5EF4-FFF2-40B4-BE49-F238E27FC236}">
                <a16:creationId xmlns:a16="http://schemas.microsoft.com/office/drawing/2014/main" id="{2ECDA163-C627-EF4D-B3C1-5D4F3DF14B35}"/>
              </a:ext>
            </a:extLst>
          </p:cNvPr>
          <p:cNvGrpSpPr/>
          <p:nvPr userDrawn="1"/>
        </p:nvGrpSpPr>
        <p:grpSpPr>
          <a:xfrm>
            <a:off x="9930294" y="5647933"/>
            <a:ext cx="2261705" cy="1210068"/>
            <a:chOff x="7447720" y="4235949"/>
            <a:chExt cx="1696279" cy="907551"/>
          </a:xfrm>
        </p:grpSpPr>
        <p:sp>
          <p:nvSpPr>
            <p:cNvPr id="10" name="Triangolo rettangolo 9">
              <a:extLst>
                <a:ext uri="{FF2B5EF4-FFF2-40B4-BE49-F238E27FC236}">
                  <a16:creationId xmlns:a16="http://schemas.microsoft.com/office/drawing/2014/main" id="{7B02CC89-5D40-134A-83B5-DE4D8F17612F}"/>
                </a:ext>
              </a:extLst>
            </p:cNvPr>
            <p:cNvSpPr/>
            <p:nvPr userDrawn="1"/>
          </p:nvSpPr>
          <p:spPr>
            <a:xfrm flipH="1">
              <a:off x="7447720" y="4235949"/>
              <a:ext cx="1696279" cy="90755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pic>
          <p:nvPicPr>
            <p:cNvPr id="11" name="Immagine 10">
              <a:extLst>
                <a:ext uri="{FF2B5EF4-FFF2-40B4-BE49-F238E27FC236}">
                  <a16:creationId xmlns:a16="http://schemas.microsoft.com/office/drawing/2014/main" id="{1A1FD855-CB93-6343-969B-EFB3AB4F69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2859" y="4695547"/>
              <a:ext cx="390316" cy="216096"/>
            </a:xfrm>
            <a:prstGeom prst="rect">
              <a:avLst/>
            </a:prstGeom>
          </p:spPr>
        </p:pic>
      </p:grpSp>
      <p:sp>
        <p:nvSpPr>
          <p:cNvPr id="12"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7091DEEE-0D31-694D-93FB-A58751E4EB23}"/>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chemeClr val="bg1"/>
                </a:solidFill>
                <a:latin typeface="Arial" panose="020B0604020202020204" pitchFamily="34" charset="0"/>
              </a:rPr>
              <a:t>Interno – </a:t>
            </a:r>
            <a:r>
              <a:rPr lang="it-IT" sz="1200" dirty="0" err="1">
                <a:solidFill>
                  <a:schemeClr val="bg1"/>
                </a:solidFill>
                <a:latin typeface="Arial" panose="020B0604020202020204" pitchFamily="34" charset="0"/>
              </a:rPr>
              <a:t>Internal</a:t>
            </a:r>
            <a:endParaRPr lang="it-IT" sz="1200" dirty="0">
              <a:solidFill>
                <a:schemeClr val="bg1"/>
              </a:solidFill>
              <a:latin typeface="Arial" panose="020B0604020202020204" pitchFamily="34" charset="0"/>
            </a:endParaRPr>
          </a:p>
        </p:txBody>
      </p:sp>
    </p:spTree>
    <p:extLst>
      <p:ext uri="{BB962C8B-B14F-4D97-AF65-F5344CB8AC3E}">
        <p14:creationId xmlns:p14="http://schemas.microsoft.com/office/powerpoint/2010/main" val="13121697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lide vuota con titol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pic>
        <p:nvPicPr>
          <p:cNvPr id="9" name="Immagine 8">
            <a:extLst>
              <a:ext uri="{FF2B5EF4-FFF2-40B4-BE49-F238E27FC236}">
                <a16:creationId xmlns:a16="http://schemas.microsoft.com/office/drawing/2014/main" id="{A58B2446-EEEB-CF44-887E-EC335483CF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7"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3D655DE5-DA1A-8E4E-ACE1-21AE739DAA15}"/>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477745117"/>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lide vuota con titolo e not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705472"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pic>
        <p:nvPicPr>
          <p:cNvPr id="9" name="Immagine 8">
            <a:extLst>
              <a:ext uri="{FF2B5EF4-FFF2-40B4-BE49-F238E27FC236}">
                <a16:creationId xmlns:a16="http://schemas.microsoft.com/office/drawing/2014/main" id="{A58B2446-EEEB-CF44-887E-EC335483CF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7" name="Segnaposto testo 4">
            <a:extLst>
              <a:ext uri="{FF2B5EF4-FFF2-40B4-BE49-F238E27FC236}">
                <a16:creationId xmlns:a16="http://schemas.microsoft.com/office/drawing/2014/main" id="{ABC64952-EDDF-5A4F-A5CC-7AFDE2A35D82}"/>
              </a:ext>
            </a:extLst>
          </p:cNvPr>
          <p:cNvSpPr>
            <a:spLocks noGrp="1"/>
          </p:cNvSpPr>
          <p:nvPr>
            <p:ph type="body" sz="quarter" idx="14"/>
          </p:nvPr>
        </p:nvSpPr>
        <p:spPr>
          <a:xfrm>
            <a:off x="1367846" y="6297858"/>
            <a:ext cx="9569095" cy="244916"/>
          </a:xfrm>
        </p:spPr>
        <p:txBody>
          <a:bodyPr anchor="ctr">
            <a:noAutofit/>
          </a:bodyPr>
          <a:lstStyle>
            <a:lvl1pPr>
              <a:lnSpc>
                <a:spcPct val="100000"/>
              </a:lnSpc>
              <a:spcBef>
                <a:spcPts val="267"/>
              </a:spcBef>
              <a:buNone/>
              <a:defRPr sz="1067"/>
            </a:lvl1pPr>
          </a:lstStyle>
          <a:p>
            <a:endParaRPr lang="it-IT" dirty="0"/>
          </a:p>
        </p:txBody>
      </p:sp>
      <p:sp>
        <p:nvSpPr>
          <p:cNvPr id="8"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8361AAD-2EA9-674B-AD6C-936B4FA4398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721704483"/>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lide vuot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7"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5993BA82-CF30-6541-8572-C0B38E2DA3EA}"/>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
        <p:nvSpPr>
          <p:cNvPr id="8" name="Rettangolo 7">
            <a:extLst>
              <a:ext uri="{FF2B5EF4-FFF2-40B4-BE49-F238E27FC236}">
                <a16:creationId xmlns:a16="http://schemas.microsoft.com/office/drawing/2014/main" id="{82372B1E-D49D-4294-A4D7-A3657A5CA920}"/>
              </a:ext>
            </a:extLst>
          </p:cNvPr>
          <p:cNvSpPr/>
          <p:nvPr userDrawn="1"/>
        </p:nvSpPr>
        <p:spPr>
          <a:xfrm>
            <a:off x="5443869" y="6483825"/>
            <a:ext cx="1573619" cy="315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1581839880"/>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8386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lide con testo a sinist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1333"/>
              </a:spcBef>
              <a:spcAft>
                <a:spcPts val="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655AD893-1075-0F48-95D7-04EE810D263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658986663"/>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custDataLst>
              <p:tags r:id="rId2"/>
            </p:custDataLst>
          </p:nvPr>
        </p:nvSpPr>
        <p:spPr>
          <a:xfrm flipH="1">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custDataLst>
              <p:tags r:id="rId3"/>
            </p:custDataLst>
          </p:nvPr>
        </p:nvSpPr>
        <p:spPr>
          <a:xfrm flipH="1">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custDataLst>
              <p:tags r:id="rId4"/>
            </p:custDataLst>
          </p:nvPr>
        </p:nvSpPr>
        <p:spPr>
          <a:xfrm flipH="1">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custDataLst>
              <p:tags r:id="rId5"/>
            </p:custDataLst>
          </p:nvPr>
        </p:nvSpPr>
        <p:spPr>
          <a:xfrm flipH="1">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custDataLst>
              <p:tags r:id="rId6"/>
            </p:custDataLst>
          </p:nvPr>
        </p:nvSpPr>
        <p:spPr>
          <a:xfrm>
            <a:off x="335255" y="4610916"/>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custDataLst>
              <p:tags r:id="rId7"/>
            </p:custDataLst>
          </p:nvPr>
        </p:nvSpPr>
        <p:spPr>
          <a:xfrm flipH="1">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custDataLst>
              <p:tags r:id="rId8"/>
            </p:custDataLst>
          </p:nvPr>
        </p:nvSpPr>
        <p:spPr>
          <a:xfrm flipH="1">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custDataLst>
              <p:tags r:id="rId9"/>
            </p:custDataLst>
          </p:nvPr>
        </p:nvSpPr>
        <p:spPr>
          <a:xfrm>
            <a:off x="334433" y="1557869"/>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a:t>Titolo al massimo di tre righe</a:t>
            </a:r>
          </a:p>
        </p:txBody>
      </p:sp>
      <p:sp>
        <p:nvSpPr>
          <p:cNvPr id="4" name="btfpLayoutConfig" hidden="1"/>
          <p:cNvSpPr txBox="1"/>
          <p:nvPr userDrawn="1">
            <p:custDataLst>
              <p:tags r:id="rId10"/>
            </p:custDataLst>
          </p:nvPr>
        </p:nvSpPr>
        <p:spPr>
          <a:xfrm>
            <a:off x="16934" y="16933"/>
            <a:ext cx="11853333" cy="1693333"/>
          </a:xfrm>
          <a:prstGeom prst="rect">
            <a:avLst/>
          </a:prstGeom>
        </p:spPr>
        <p:txBody>
          <a:bodyPr vert="horz" wrap="square" lIns="121920" tIns="60960" rIns="121920" bIns="60960" rtlCol="0" anchor="b">
            <a:noAutofit/>
          </a:bodyPr>
          <a:lstStyle/>
          <a:p>
            <a:pPr algn="l"/>
            <a:r>
              <a:rPr lang="it-IT" sz="133">
                <a:solidFill>
                  <a:srgbClr val="FFFFFF">
                    <a:alpha val="0"/>
                  </a:srgbClr>
                </a:solidFill>
              </a:rPr>
              <a:t>overall_0_132255793795657450 columns_1_132255793795657450 </a:t>
            </a:r>
          </a:p>
        </p:txBody>
      </p:sp>
    </p:spTree>
    <p:custDataLst>
      <p:tags r:id="rId1"/>
    </p:custDataLst>
    <p:extLst>
      <p:ext uri="{BB962C8B-B14F-4D97-AF65-F5344CB8AC3E}">
        <p14:creationId xmlns:p14="http://schemas.microsoft.com/office/powerpoint/2010/main" val="2104668428"/>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lide con testo a sinistra e immagine a dest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1333"/>
              </a:spcBef>
              <a:spcAft>
                <a:spcPts val="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7" name="Segnaposto immagine 6">
            <a:extLst>
              <a:ext uri="{FF2B5EF4-FFF2-40B4-BE49-F238E27FC236}">
                <a16:creationId xmlns:a16="http://schemas.microsoft.com/office/drawing/2014/main" id="{307C8A92-54BE-1E46-8C7F-4260CE011C5D}"/>
              </a:ext>
            </a:extLst>
          </p:cNvPr>
          <p:cNvSpPr>
            <a:spLocks noGrp="1"/>
          </p:cNvSpPr>
          <p:nvPr>
            <p:ph type="pic" sz="quarter" idx="16"/>
          </p:nvPr>
        </p:nvSpPr>
        <p:spPr>
          <a:xfrm>
            <a:off x="6375732" y="1595015"/>
            <a:ext cx="4209627" cy="4211956"/>
          </a:xfrm>
        </p:spPr>
        <p:txBody>
          <a:bodyPr/>
          <a:lstStyle/>
          <a:p>
            <a:endParaRPr lang="it-IT"/>
          </a:p>
        </p:txBody>
      </p:sp>
      <p:sp>
        <p:nvSpPr>
          <p:cNvPr id="11"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0FAEF726-00D6-3447-B236-01B06FA089AE}"/>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155232593"/>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lide con testo a destra e immagine sinist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5526176" y="1787107"/>
            <a:ext cx="5666317" cy="3811891"/>
          </a:xfrm>
        </p:spPr>
        <p:txBody>
          <a:bodyPr lIns="0" tIns="0" rIns="0" bIns="0" anchor="ctr" anchorCtr="0">
            <a:noAutofit/>
          </a:bodyPr>
          <a:lstStyle>
            <a:lvl1pPr algn="l">
              <a:lnSpc>
                <a:spcPct val="100000"/>
              </a:lnSpc>
              <a:spcBef>
                <a:spcPts val="1333"/>
              </a:spcBef>
              <a:spcAft>
                <a:spcPts val="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7" name="Segnaposto immagine 6">
            <a:extLst>
              <a:ext uri="{FF2B5EF4-FFF2-40B4-BE49-F238E27FC236}">
                <a16:creationId xmlns:a16="http://schemas.microsoft.com/office/drawing/2014/main" id="{307C8A92-54BE-1E46-8C7F-4260CE011C5D}"/>
              </a:ext>
            </a:extLst>
          </p:cNvPr>
          <p:cNvSpPr>
            <a:spLocks noGrp="1"/>
          </p:cNvSpPr>
          <p:nvPr>
            <p:ph type="pic" sz="quarter" idx="16"/>
          </p:nvPr>
        </p:nvSpPr>
        <p:spPr>
          <a:xfrm>
            <a:off x="918013" y="1595015"/>
            <a:ext cx="4209627" cy="4211956"/>
          </a:xfrm>
        </p:spPr>
        <p:txBody>
          <a:bodyPr/>
          <a:lstStyle/>
          <a:p>
            <a:endParaRPr lang="it-IT"/>
          </a:p>
        </p:txBody>
      </p:sp>
      <p:sp>
        <p:nvSpPr>
          <p:cNvPr id="11"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E9BBD5B2-2464-6044-B946-D7DE438536D6}"/>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890202300"/>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lide con immagine e didascali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9313333" y="1787107"/>
            <a:ext cx="2544232" cy="3811891"/>
          </a:xfrm>
        </p:spPr>
        <p:txBody>
          <a:bodyPr lIns="0" tIns="0" rIns="0" bIns="0" anchor="ctr" anchorCtr="0">
            <a:noAutofit/>
          </a:bodyPr>
          <a:lstStyle>
            <a:lvl1pPr algn="l">
              <a:lnSpc>
                <a:spcPct val="100000"/>
              </a:lnSpc>
              <a:spcBef>
                <a:spcPts val="1333"/>
              </a:spcBef>
              <a:spcAft>
                <a:spcPts val="0"/>
              </a:spcAft>
              <a:defRPr sz="1600"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7" name="Segnaposto immagine 6">
            <a:extLst>
              <a:ext uri="{FF2B5EF4-FFF2-40B4-BE49-F238E27FC236}">
                <a16:creationId xmlns:a16="http://schemas.microsoft.com/office/drawing/2014/main" id="{307C8A92-54BE-1E46-8C7F-4260CE011C5D}"/>
              </a:ext>
            </a:extLst>
          </p:cNvPr>
          <p:cNvSpPr>
            <a:spLocks noGrp="1"/>
          </p:cNvSpPr>
          <p:nvPr>
            <p:ph type="pic" sz="quarter" idx="16"/>
          </p:nvPr>
        </p:nvSpPr>
        <p:spPr>
          <a:xfrm>
            <a:off x="334433" y="1384416"/>
            <a:ext cx="8593665" cy="4633152"/>
          </a:xfrm>
        </p:spPr>
        <p:txBody>
          <a:bodyPr/>
          <a:lstStyle/>
          <a:p>
            <a:endParaRPr lang="it-IT"/>
          </a:p>
        </p:txBody>
      </p:sp>
      <p:sp>
        <p:nvSpPr>
          <p:cNvPr id="11"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2FEDD13A-773A-DD42-B7AD-37845D3F62A8}"/>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4167549706"/>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Immagine schermo intero">
    <p:bg>
      <p:bgPr>
        <a:solidFill>
          <a:schemeClr val="bg1"/>
        </a:solidFill>
        <a:effectLst/>
      </p:bgPr>
    </p:bg>
    <p:spTree>
      <p:nvGrpSpPr>
        <p:cNvPr id="1" name=""/>
        <p:cNvGrpSpPr/>
        <p:nvPr/>
      </p:nvGrpSpPr>
      <p:grpSpPr>
        <a:xfrm>
          <a:off x="0" y="0"/>
          <a:ext cx="0" cy="0"/>
          <a:chOff x="0" y="0"/>
          <a:chExt cx="0" cy="0"/>
        </a:xfrm>
      </p:grpSpPr>
      <p:sp>
        <p:nvSpPr>
          <p:cNvPr id="11" name="Segnaposto immagine 6">
            <a:extLst>
              <a:ext uri="{FF2B5EF4-FFF2-40B4-BE49-F238E27FC236}">
                <a16:creationId xmlns:a16="http://schemas.microsoft.com/office/drawing/2014/main" id="{328E7604-DC0E-B74E-BE58-947756EA3D48}"/>
              </a:ext>
            </a:extLst>
          </p:cNvPr>
          <p:cNvSpPr>
            <a:spLocks noGrp="1"/>
          </p:cNvSpPr>
          <p:nvPr>
            <p:ph type="pic" sz="quarter" idx="16"/>
          </p:nvPr>
        </p:nvSpPr>
        <p:spPr>
          <a:xfrm>
            <a:off x="0" y="0"/>
            <a:ext cx="12192000" cy="6858000"/>
          </a:xfrm>
        </p:spPr>
        <p:txBody>
          <a:bodyPr/>
          <a:lstStyle/>
          <a:p>
            <a:endParaRPr lang="it-IT"/>
          </a:p>
        </p:txBody>
      </p:sp>
      <p:sp>
        <p:nvSpPr>
          <p:cNvPr id="14" name="CasellaDiTesto 13">
            <a:extLst>
              <a:ext uri="{FF2B5EF4-FFF2-40B4-BE49-F238E27FC236}">
                <a16:creationId xmlns:a16="http://schemas.microsoft.com/office/drawing/2014/main" id="{98C5239A-35E2-2C44-B8FA-8AB790088BD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7" name="CasellaDiTesto 16">
            <a:extLst>
              <a:ext uri="{FF2B5EF4-FFF2-40B4-BE49-F238E27FC236}">
                <a16:creationId xmlns:a16="http://schemas.microsoft.com/office/drawing/2014/main" id="{41E63DF7-62BF-5E40-A0FD-019CA2B6A05C}"/>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8" name="CasellaDiTesto 17">
            <a:extLst>
              <a:ext uri="{FF2B5EF4-FFF2-40B4-BE49-F238E27FC236}">
                <a16:creationId xmlns:a16="http://schemas.microsoft.com/office/drawing/2014/main" id="{DE7D41D7-04A2-8C49-ACF1-2F55CFB5C0CC}"/>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6"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D71285BC-711B-D249-BA3A-FCB2EF5F3433}"/>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21890645"/>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lide sommari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7" name="Segnaposto contenuto 6">
            <a:extLst>
              <a:ext uri="{FF2B5EF4-FFF2-40B4-BE49-F238E27FC236}">
                <a16:creationId xmlns:a16="http://schemas.microsoft.com/office/drawing/2014/main" id="{7DF23AA5-61AB-B04D-BD37-68E709AD6BC4}"/>
              </a:ext>
            </a:extLst>
          </p:cNvPr>
          <p:cNvSpPr>
            <a:spLocks noGrp="1"/>
          </p:cNvSpPr>
          <p:nvPr>
            <p:ph sz="quarter" idx="15"/>
          </p:nvPr>
        </p:nvSpPr>
        <p:spPr>
          <a:xfrm>
            <a:off x="873193" y="2616841"/>
            <a:ext cx="2469353" cy="290701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2" name="Segnaposto contenuto 6">
            <a:extLst>
              <a:ext uri="{FF2B5EF4-FFF2-40B4-BE49-F238E27FC236}">
                <a16:creationId xmlns:a16="http://schemas.microsoft.com/office/drawing/2014/main" id="{07FE40F8-61B2-CE42-AD00-BFDF18BB2223}"/>
              </a:ext>
            </a:extLst>
          </p:cNvPr>
          <p:cNvSpPr>
            <a:spLocks noGrp="1"/>
          </p:cNvSpPr>
          <p:nvPr>
            <p:ph sz="quarter" idx="16"/>
          </p:nvPr>
        </p:nvSpPr>
        <p:spPr>
          <a:xfrm>
            <a:off x="3531948" y="2616841"/>
            <a:ext cx="2469353" cy="290701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3" name="Segnaposto contenuto 6">
            <a:extLst>
              <a:ext uri="{FF2B5EF4-FFF2-40B4-BE49-F238E27FC236}">
                <a16:creationId xmlns:a16="http://schemas.microsoft.com/office/drawing/2014/main" id="{B8E986B0-CBE2-5A4B-8323-86B6E360D9EB}"/>
              </a:ext>
            </a:extLst>
          </p:cNvPr>
          <p:cNvSpPr>
            <a:spLocks noGrp="1"/>
          </p:cNvSpPr>
          <p:nvPr>
            <p:ph sz="quarter" idx="17"/>
          </p:nvPr>
        </p:nvSpPr>
        <p:spPr>
          <a:xfrm>
            <a:off x="6190702" y="2616841"/>
            <a:ext cx="2469353" cy="290701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4" name="Segnaposto contenuto 6">
            <a:extLst>
              <a:ext uri="{FF2B5EF4-FFF2-40B4-BE49-F238E27FC236}">
                <a16:creationId xmlns:a16="http://schemas.microsoft.com/office/drawing/2014/main" id="{38BCD95F-61D5-0F4B-B0BA-7319D37CE7D4}"/>
              </a:ext>
            </a:extLst>
          </p:cNvPr>
          <p:cNvSpPr>
            <a:spLocks noGrp="1"/>
          </p:cNvSpPr>
          <p:nvPr>
            <p:ph sz="quarter" idx="18"/>
          </p:nvPr>
        </p:nvSpPr>
        <p:spPr>
          <a:xfrm>
            <a:off x="8849457" y="2616841"/>
            <a:ext cx="2469353" cy="290701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9" name="Text Placeholder 2">
            <a:extLst>
              <a:ext uri="{FF2B5EF4-FFF2-40B4-BE49-F238E27FC236}">
                <a16:creationId xmlns:a16="http://schemas.microsoft.com/office/drawing/2014/main" id="{97A72DC6-CA49-2945-B394-2B4C5A67771B}"/>
              </a:ext>
            </a:extLst>
          </p:cNvPr>
          <p:cNvSpPr>
            <a:spLocks noGrp="1"/>
          </p:cNvSpPr>
          <p:nvPr>
            <p:ph type="body" idx="19" hasCustomPrompt="1"/>
          </p:nvPr>
        </p:nvSpPr>
        <p:spPr>
          <a:xfrm>
            <a:off x="873193"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0" name="Text Placeholder 2">
            <a:extLst>
              <a:ext uri="{FF2B5EF4-FFF2-40B4-BE49-F238E27FC236}">
                <a16:creationId xmlns:a16="http://schemas.microsoft.com/office/drawing/2014/main" id="{D3444EEC-8EED-3D4E-B9F6-F9DDCF55FA00}"/>
              </a:ext>
            </a:extLst>
          </p:cNvPr>
          <p:cNvSpPr>
            <a:spLocks noGrp="1"/>
          </p:cNvSpPr>
          <p:nvPr>
            <p:ph type="body" idx="20" hasCustomPrompt="1"/>
          </p:nvPr>
        </p:nvSpPr>
        <p:spPr>
          <a:xfrm>
            <a:off x="3508817"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1" name="Text Placeholder 2">
            <a:extLst>
              <a:ext uri="{FF2B5EF4-FFF2-40B4-BE49-F238E27FC236}">
                <a16:creationId xmlns:a16="http://schemas.microsoft.com/office/drawing/2014/main" id="{A9399B10-286D-3044-8D34-CAFF4A545756}"/>
              </a:ext>
            </a:extLst>
          </p:cNvPr>
          <p:cNvSpPr>
            <a:spLocks noGrp="1"/>
          </p:cNvSpPr>
          <p:nvPr>
            <p:ph type="body" idx="21" hasCustomPrompt="1"/>
          </p:nvPr>
        </p:nvSpPr>
        <p:spPr>
          <a:xfrm>
            <a:off x="6180300"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2" name="Text Placeholder 2">
            <a:extLst>
              <a:ext uri="{FF2B5EF4-FFF2-40B4-BE49-F238E27FC236}">
                <a16:creationId xmlns:a16="http://schemas.microsoft.com/office/drawing/2014/main" id="{CAE5452D-0CA7-4C43-83F7-D70B989FC90D}"/>
              </a:ext>
            </a:extLst>
          </p:cNvPr>
          <p:cNvSpPr>
            <a:spLocks noGrp="1"/>
          </p:cNvSpPr>
          <p:nvPr>
            <p:ph type="body" idx="22" hasCustomPrompt="1"/>
          </p:nvPr>
        </p:nvSpPr>
        <p:spPr>
          <a:xfrm>
            <a:off x="8833853"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17"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EF38CBD4-510F-574F-8E33-E814E2D013A9}"/>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60763122"/>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lide highlights">
    <p:bg>
      <p:bgPr>
        <a:solidFill>
          <a:schemeClr val="bg1"/>
        </a:solidFill>
        <a:effectLst/>
      </p:bgPr>
    </p:bg>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D6365845-B625-0640-8E72-2AC4756F6A8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6" name="Slide Number Placeholder 5">
            <a:extLst>
              <a:ext uri="{FF2B5EF4-FFF2-40B4-BE49-F238E27FC236}">
                <a16:creationId xmlns:a16="http://schemas.microsoft.com/office/drawing/2014/main" id="{0BFC52D4-CCFC-2C49-9FD2-56640E7579A0}"/>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27" name="Segnaposto testo 5">
            <a:extLst>
              <a:ext uri="{FF2B5EF4-FFF2-40B4-BE49-F238E27FC236}">
                <a16:creationId xmlns:a16="http://schemas.microsoft.com/office/drawing/2014/main" id="{FFDCC5FE-8C6B-C64F-AA61-CF807C0A3488}"/>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pic>
        <p:nvPicPr>
          <p:cNvPr id="28" name="Immagine 27">
            <a:extLst>
              <a:ext uri="{FF2B5EF4-FFF2-40B4-BE49-F238E27FC236}">
                <a16:creationId xmlns:a16="http://schemas.microsoft.com/office/drawing/2014/main" id="{7AA35F18-79FD-294E-842D-38EA9986B4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29" name="Segnaposto immagine 2">
            <a:extLst>
              <a:ext uri="{FF2B5EF4-FFF2-40B4-BE49-F238E27FC236}">
                <a16:creationId xmlns:a16="http://schemas.microsoft.com/office/drawing/2014/main" id="{B6C12852-FE94-D94A-A579-EFFFE12B80EB}"/>
              </a:ext>
            </a:extLst>
          </p:cNvPr>
          <p:cNvSpPr>
            <a:spLocks noGrp="1"/>
          </p:cNvSpPr>
          <p:nvPr>
            <p:ph type="pic" sz="quarter" idx="16"/>
          </p:nvPr>
        </p:nvSpPr>
        <p:spPr>
          <a:xfrm>
            <a:off x="334433" y="1485900"/>
            <a:ext cx="613107" cy="535517"/>
          </a:xfrm>
        </p:spPr>
        <p:txBody>
          <a:bodyPr>
            <a:normAutofit/>
          </a:bodyPr>
          <a:lstStyle>
            <a:lvl1pPr>
              <a:defRPr sz="667"/>
            </a:lvl1pPr>
          </a:lstStyle>
          <a:p>
            <a:endParaRPr lang="it-IT" dirty="0"/>
          </a:p>
        </p:txBody>
      </p:sp>
      <p:sp>
        <p:nvSpPr>
          <p:cNvPr id="30" name="Segnaposto immagine 2">
            <a:extLst>
              <a:ext uri="{FF2B5EF4-FFF2-40B4-BE49-F238E27FC236}">
                <a16:creationId xmlns:a16="http://schemas.microsoft.com/office/drawing/2014/main" id="{DB25E7A2-901A-2140-9F26-B2CEF91C0FF9}"/>
              </a:ext>
            </a:extLst>
          </p:cNvPr>
          <p:cNvSpPr>
            <a:spLocks noGrp="1"/>
          </p:cNvSpPr>
          <p:nvPr>
            <p:ph type="pic" sz="quarter" idx="17"/>
          </p:nvPr>
        </p:nvSpPr>
        <p:spPr>
          <a:xfrm>
            <a:off x="334433" y="2685275"/>
            <a:ext cx="613107" cy="535517"/>
          </a:xfrm>
        </p:spPr>
        <p:txBody>
          <a:bodyPr>
            <a:normAutofit/>
          </a:bodyPr>
          <a:lstStyle>
            <a:lvl1pPr>
              <a:defRPr sz="667"/>
            </a:lvl1pPr>
          </a:lstStyle>
          <a:p>
            <a:endParaRPr lang="it-IT" dirty="0"/>
          </a:p>
        </p:txBody>
      </p:sp>
      <p:sp>
        <p:nvSpPr>
          <p:cNvPr id="31" name="Segnaposto immagine 2">
            <a:extLst>
              <a:ext uri="{FF2B5EF4-FFF2-40B4-BE49-F238E27FC236}">
                <a16:creationId xmlns:a16="http://schemas.microsoft.com/office/drawing/2014/main" id="{5C6440F0-17B9-4447-96B5-FCAD225B3AD0}"/>
              </a:ext>
            </a:extLst>
          </p:cNvPr>
          <p:cNvSpPr>
            <a:spLocks noGrp="1"/>
          </p:cNvSpPr>
          <p:nvPr>
            <p:ph type="pic" sz="quarter" idx="18"/>
          </p:nvPr>
        </p:nvSpPr>
        <p:spPr>
          <a:xfrm>
            <a:off x="334433" y="3993684"/>
            <a:ext cx="613107" cy="535517"/>
          </a:xfrm>
        </p:spPr>
        <p:txBody>
          <a:bodyPr>
            <a:normAutofit/>
          </a:bodyPr>
          <a:lstStyle>
            <a:lvl1pPr>
              <a:defRPr sz="667"/>
            </a:lvl1pPr>
          </a:lstStyle>
          <a:p>
            <a:endParaRPr lang="it-IT" dirty="0"/>
          </a:p>
        </p:txBody>
      </p:sp>
      <p:sp>
        <p:nvSpPr>
          <p:cNvPr id="32" name="Segnaposto immagine 2">
            <a:extLst>
              <a:ext uri="{FF2B5EF4-FFF2-40B4-BE49-F238E27FC236}">
                <a16:creationId xmlns:a16="http://schemas.microsoft.com/office/drawing/2014/main" id="{676CFC73-CB20-314C-A205-A50D48E8A314}"/>
              </a:ext>
            </a:extLst>
          </p:cNvPr>
          <p:cNvSpPr>
            <a:spLocks noGrp="1"/>
          </p:cNvSpPr>
          <p:nvPr>
            <p:ph type="pic" sz="quarter" idx="19"/>
          </p:nvPr>
        </p:nvSpPr>
        <p:spPr>
          <a:xfrm>
            <a:off x="334433" y="5193059"/>
            <a:ext cx="613107" cy="535517"/>
          </a:xfrm>
        </p:spPr>
        <p:txBody>
          <a:bodyPr>
            <a:normAutofit/>
          </a:bodyPr>
          <a:lstStyle>
            <a:lvl1pPr>
              <a:defRPr sz="667"/>
            </a:lvl1pPr>
          </a:lstStyle>
          <a:p>
            <a:endParaRPr lang="it-IT" dirty="0"/>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19810A63-A117-C744-A1EC-F8DEF0F4BC8B}"/>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753421425"/>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lide con test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p:nvPr>
        </p:nvSpPr>
        <p:spPr>
          <a:xfrm>
            <a:off x="337850" y="2272941"/>
            <a:ext cx="11519716" cy="2301984"/>
          </a:xfrm>
        </p:spPr>
        <p:txBody>
          <a:bodyPr lIns="0" tIns="0" rIns="0" bIns="0" numCol="2" spcCol="360000" anchor="ctr" anchorCtr="0">
            <a:no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2"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4AFCEF95-1504-D446-9A2E-63A4B1202DB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64785914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Due blocchi di testo con intestazioni">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2" name="Segnaposto testo 2">
            <a:extLst>
              <a:ext uri="{FF2B5EF4-FFF2-40B4-BE49-F238E27FC236}">
                <a16:creationId xmlns:a16="http://schemas.microsoft.com/office/drawing/2014/main" id="{BF16CCCC-57B3-C54E-A40F-70887B3DB74A}"/>
              </a:ext>
            </a:extLst>
          </p:cNvPr>
          <p:cNvSpPr>
            <a:spLocks noGrp="1"/>
          </p:cNvSpPr>
          <p:nvPr>
            <p:ph type="body" idx="1"/>
          </p:nvPr>
        </p:nvSpPr>
        <p:spPr>
          <a:xfrm>
            <a:off x="379932" y="1855004"/>
            <a:ext cx="5618701"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13" name="Segnaposto contenuto 3">
            <a:extLst>
              <a:ext uri="{FF2B5EF4-FFF2-40B4-BE49-F238E27FC236}">
                <a16:creationId xmlns:a16="http://schemas.microsoft.com/office/drawing/2014/main" id="{56CD895D-9163-4B41-87F1-4181F83491BC}"/>
              </a:ext>
            </a:extLst>
          </p:cNvPr>
          <p:cNvSpPr>
            <a:spLocks noGrp="1"/>
          </p:cNvSpPr>
          <p:nvPr>
            <p:ph sz="half" idx="2"/>
          </p:nvPr>
        </p:nvSpPr>
        <p:spPr>
          <a:xfrm>
            <a:off x="379448" y="2494767"/>
            <a:ext cx="5619195" cy="3129061"/>
          </a:xfrm>
        </p:spPr>
        <p:txBody>
          <a:bodyPr vert="horz" lIns="91440" tIns="45720" rIns="91440" bIns="45720" rtlCol="0" anchor="t">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6193367" y="1855004"/>
            <a:ext cx="5664199"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15" name="Segnaposto contenuto 5">
            <a:extLst>
              <a:ext uri="{FF2B5EF4-FFF2-40B4-BE49-F238E27FC236}">
                <a16:creationId xmlns:a16="http://schemas.microsoft.com/office/drawing/2014/main" id="{7B1C2D35-5EAB-5A47-936B-2CDFB1B7D85D}"/>
              </a:ext>
            </a:extLst>
          </p:cNvPr>
          <p:cNvSpPr>
            <a:spLocks noGrp="1"/>
          </p:cNvSpPr>
          <p:nvPr>
            <p:ph sz="quarter" idx="4"/>
          </p:nvPr>
        </p:nvSpPr>
        <p:spPr>
          <a:xfrm>
            <a:off x="6193367" y="2494767"/>
            <a:ext cx="5664199" cy="3129061"/>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17"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94F214AF-25CC-4A4A-A195-988BBB69C2E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773562931"/>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re blocchi di testo con intestazioni">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2" name="Segnaposto testo 2">
            <a:extLst>
              <a:ext uri="{FF2B5EF4-FFF2-40B4-BE49-F238E27FC236}">
                <a16:creationId xmlns:a16="http://schemas.microsoft.com/office/drawing/2014/main" id="{BF16CCCC-57B3-C54E-A40F-70887B3DB74A}"/>
              </a:ext>
            </a:extLst>
          </p:cNvPr>
          <p:cNvSpPr>
            <a:spLocks noGrp="1"/>
          </p:cNvSpPr>
          <p:nvPr>
            <p:ph type="body" idx="1"/>
          </p:nvPr>
        </p:nvSpPr>
        <p:spPr>
          <a:xfrm>
            <a:off x="379932" y="157377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13" name="Segnaposto contenuto 3">
            <a:extLst>
              <a:ext uri="{FF2B5EF4-FFF2-40B4-BE49-F238E27FC236}">
                <a16:creationId xmlns:a16="http://schemas.microsoft.com/office/drawing/2014/main" id="{56CD895D-9163-4B41-87F1-4181F83491BC}"/>
              </a:ext>
            </a:extLst>
          </p:cNvPr>
          <p:cNvSpPr>
            <a:spLocks noGrp="1"/>
          </p:cNvSpPr>
          <p:nvPr>
            <p:ph sz="half" idx="2"/>
          </p:nvPr>
        </p:nvSpPr>
        <p:spPr>
          <a:xfrm>
            <a:off x="379448" y="2213534"/>
            <a:ext cx="3519861" cy="3691527"/>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4338676" y="157377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15" name="Segnaposto contenuto 5">
            <a:extLst>
              <a:ext uri="{FF2B5EF4-FFF2-40B4-BE49-F238E27FC236}">
                <a16:creationId xmlns:a16="http://schemas.microsoft.com/office/drawing/2014/main" id="{7B1C2D35-5EAB-5A47-936B-2CDFB1B7D85D}"/>
              </a:ext>
            </a:extLst>
          </p:cNvPr>
          <p:cNvSpPr>
            <a:spLocks noGrp="1"/>
          </p:cNvSpPr>
          <p:nvPr>
            <p:ph sz="quarter" idx="4"/>
          </p:nvPr>
        </p:nvSpPr>
        <p:spPr>
          <a:xfrm>
            <a:off x="4338676" y="2213534"/>
            <a:ext cx="3514648" cy="3691527"/>
          </a:xfrm>
        </p:spPr>
        <p:txBody>
          <a:bodyPr vert="horz" lIns="91440" tIns="45720" rIns="91440" bIns="45720" rtlCol="0">
            <a:noAutofit/>
          </a:bodyPr>
          <a:lstStyle>
            <a:lvl1pPr marL="0" indent="0" algn="l">
              <a:lnSpc>
                <a:spcPct val="100000"/>
              </a:lnSpc>
              <a:spcBef>
                <a:spcPts val="667"/>
              </a:spcBef>
              <a:buFont typeface="Arial" panose="020B0604020202020204" pitchFamily="34" charset="0"/>
              <a:buChar char="•"/>
              <a:defRPr lang="it-IT" sz="1867">
                <a:solidFill>
                  <a:srgbClr val="3B5362"/>
                </a:solidFill>
              </a:defRPr>
            </a:lvl1pPr>
            <a:lvl2pPr marL="609585" indent="0" algn="l">
              <a:lnSpc>
                <a:spcPct val="100000"/>
              </a:lnSpc>
              <a:spcBef>
                <a:spcPts val="667"/>
              </a:spcBef>
              <a:buFont typeface="Arial" panose="020B0604020202020204" pitchFamily="34" charset="0"/>
              <a:buChar char="•"/>
              <a:defRPr lang="it-IT" sz="1867">
                <a:solidFill>
                  <a:srgbClr val="3B5362"/>
                </a:solidFill>
              </a:defRPr>
            </a:lvl2pPr>
            <a:lvl3pPr marL="1219170" indent="0" algn="l">
              <a:lnSpc>
                <a:spcPct val="100000"/>
              </a:lnSpc>
              <a:spcBef>
                <a:spcPts val="667"/>
              </a:spcBef>
              <a:buFont typeface="Arial" panose="020B0604020202020204" pitchFamily="34" charset="0"/>
              <a:buChar char="•"/>
              <a:defRPr lang="it-IT" sz="1867">
                <a:solidFill>
                  <a:srgbClr val="3B5362"/>
                </a:solidFill>
              </a:defRPr>
            </a:lvl3pPr>
            <a:lvl4pPr marL="1828754" indent="0" algn="l">
              <a:lnSpc>
                <a:spcPct val="100000"/>
              </a:lnSpc>
              <a:spcBef>
                <a:spcPts val="667"/>
              </a:spcBef>
              <a:buFont typeface="Arial" panose="020B0604020202020204" pitchFamily="34" charset="0"/>
              <a:buChar char="•"/>
              <a:defRPr lang="it-IT" sz="1867">
                <a:solidFill>
                  <a:srgbClr val="3B5362"/>
                </a:solidFill>
              </a:defRPr>
            </a:lvl4pPr>
            <a:lvl5pPr marL="2438339" indent="0" algn="l">
              <a:lnSpc>
                <a:spcPct val="100000"/>
              </a:lnSpc>
              <a:spcBef>
                <a:spcPts val="667"/>
              </a:spcBef>
              <a:buFont typeface="Arial" panose="020B0604020202020204" pitchFamily="34" charset="0"/>
              <a:buChar char="•"/>
              <a:defRPr lang="it-IT" sz="1867">
                <a:solidFill>
                  <a:srgbClr val="3B5362"/>
                </a:solidFill>
              </a:defRPr>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17" name="Segnaposto testo 4">
            <a:extLst>
              <a:ext uri="{FF2B5EF4-FFF2-40B4-BE49-F238E27FC236}">
                <a16:creationId xmlns:a16="http://schemas.microsoft.com/office/drawing/2014/main" id="{81C9E2FB-2426-BA47-90C7-80A38FA97D07}"/>
              </a:ext>
            </a:extLst>
          </p:cNvPr>
          <p:cNvSpPr>
            <a:spLocks noGrp="1"/>
          </p:cNvSpPr>
          <p:nvPr>
            <p:ph type="body" sz="quarter" idx="15"/>
          </p:nvPr>
        </p:nvSpPr>
        <p:spPr>
          <a:xfrm>
            <a:off x="8260225" y="157377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18" name="Segnaposto contenuto 5">
            <a:extLst>
              <a:ext uri="{FF2B5EF4-FFF2-40B4-BE49-F238E27FC236}">
                <a16:creationId xmlns:a16="http://schemas.microsoft.com/office/drawing/2014/main" id="{7F89111E-CAFF-E449-A2DC-D118E224E989}"/>
              </a:ext>
            </a:extLst>
          </p:cNvPr>
          <p:cNvSpPr>
            <a:spLocks noGrp="1"/>
          </p:cNvSpPr>
          <p:nvPr>
            <p:ph sz="quarter" idx="16"/>
          </p:nvPr>
        </p:nvSpPr>
        <p:spPr>
          <a:xfrm>
            <a:off x="8260225" y="2213534"/>
            <a:ext cx="3514648" cy="3691527"/>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19"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8FBC0DBB-DD69-404D-84D0-BC4C8E29B1E8}"/>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82764902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Elen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334433"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7" name="Segnaposto testo 6">
            <a:extLst>
              <a:ext uri="{FF2B5EF4-FFF2-40B4-BE49-F238E27FC236}">
                <a16:creationId xmlns:a16="http://schemas.microsoft.com/office/drawing/2014/main" id="{9004716C-289D-584D-AE4C-F7FFD8FFAFD1}"/>
              </a:ext>
            </a:extLst>
          </p:cNvPr>
          <p:cNvSpPr>
            <a:spLocks noGrp="1"/>
          </p:cNvSpPr>
          <p:nvPr>
            <p:ph type="body" sz="quarter" idx="15"/>
          </p:nvPr>
        </p:nvSpPr>
        <p:spPr>
          <a:xfrm>
            <a:off x="334432" y="2214033"/>
            <a:ext cx="10272608" cy="3691467"/>
          </a:xfrm>
        </p:spPr>
        <p:txBody>
          <a:bodyPr>
            <a:normAutofit/>
          </a:bodyPr>
          <a:lstStyle>
            <a:lvl1pPr>
              <a:lnSpc>
                <a:spcPct val="100000"/>
              </a:lnSpc>
              <a:defRPr sz="2667"/>
            </a:lvl1pPr>
            <a:lvl2pPr>
              <a:lnSpc>
                <a:spcPct val="100000"/>
              </a:lnSpc>
              <a:defRPr sz="2667"/>
            </a:lvl2pPr>
            <a:lvl3pPr>
              <a:lnSpc>
                <a:spcPct val="100000"/>
              </a:lnSpc>
              <a:defRPr sz="2667"/>
            </a:lvl3pPr>
            <a:lvl4pPr>
              <a:lnSpc>
                <a:spcPct val="100000"/>
              </a:lnSpc>
              <a:defRPr sz="2667"/>
            </a:lvl4pPr>
            <a:lvl5pPr>
              <a:lnSpc>
                <a:spcPct val="100000"/>
              </a:lnSpc>
              <a:defRPr sz="2667"/>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2"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490C118A-557F-1247-8A1E-EA40201AB44F}"/>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169367614"/>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pertina senza immagini">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pic>
        <p:nvPicPr>
          <p:cNvPr id="8" name="Immagine 7">
            <a:extLst>
              <a:ext uri="{FF2B5EF4-FFF2-40B4-BE49-F238E27FC236}">
                <a16:creationId xmlns:a16="http://schemas.microsoft.com/office/drawing/2014/main" id="{6CD0B10C-4461-4F0E-B299-07807136763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Autofit/>
          </a:bodyPr>
          <a:lstStyle/>
          <a:p>
            <a:pPr algn="l"/>
            <a:endParaRPr lang="it-IT" sz="2400" b="0" i="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Autofit/>
          </a:bodyPr>
          <a:lstStyle/>
          <a:p>
            <a:pPr algn="l"/>
            <a:endParaRPr lang="it-IT" sz="2400" b="0" i="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4" y="4570387"/>
            <a:ext cx="10502900" cy="418623"/>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Autofit/>
          </a:bodyPr>
          <a:lstStyle/>
          <a:p>
            <a:pPr algn="l"/>
            <a:endParaRPr lang="it-IT" sz="2400" b="0" i="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Autofit/>
          </a:bodyPr>
          <a:lstStyle/>
          <a:p>
            <a:pPr algn="l"/>
            <a:endParaRPr lang="it-IT" sz="2400" b="0" i="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638300"/>
            <a:ext cx="10502900" cy="2719917"/>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867">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Titolo al massimo di tre righe</a:t>
            </a:r>
          </a:p>
        </p:txBody>
      </p:sp>
      <p:sp>
        <p:nvSpPr>
          <p:cNvPr id="18" name="Titolo 1">
            <a:extLst>
              <a:ext uri="{FF2B5EF4-FFF2-40B4-BE49-F238E27FC236}">
                <a16:creationId xmlns:a16="http://schemas.microsoft.com/office/drawing/2014/main" id="{EBF4D2A5-A57B-4A37-81C4-C406936CFBA2}"/>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Investiamo nel domani</a:t>
            </a:r>
          </a:p>
        </p:txBody>
      </p:sp>
    </p:spTree>
    <p:custDataLst>
      <p:tags r:id="rId1"/>
    </p:custDataLst>
    <p:extLst>
      <p:ext uri="{BB962C8B-B14F-4D97-AF65-F5344CB8AC3E}">
        <p14:creationId xmlns:p14="http://schemas.microsoft.com/office/powerpoint/2010/main" val="1930798448"/>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Elenco con ico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334433"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7" name="Segnaposto testo 6">
            <a:extLst>
              <a:ext uri="{FF2B5EF4-FFF2-40B4-BE49-F238E27FC236}">
                <a16:creationId xmlns:a16="http://schemas.microsoft.com/office/drawing/2014/main" id="{9004716C-289D-584D-AE4C-F7FFD8FFAFD1}"/>
              </a:ext>
            </a:extLst>
          </p:cNvPr>
          <p:cNvSpPr>
            <a:spLocks noGrp="1"/>
          </p:cNvSpPr>
          <p:nvPr>
            <p:ph type="body" sz="quarter" idx="15"/>
          </p:nvPr>
        </p:nvSpPr>
        <p:spPr>
          <a:xfrm>
            <a:off x="1678516" y="2214033"/>
            <a:ext cx="8593667" cy="3691467"/>
          </a:xfrm>
        </p:spPr>
        <p:txBody>
          <a:bodyPr>
            <a:normAutofit/>
          </a:bodyPr>
          <a:lstStyle>
            <a:lvl1pPr>
              <a:lnSpc>
                <a:spcPct val="150000"/>
              </a:lnSpc>
              <a:defRPr sz="2667"/>
            </a:lvl1pPr>
            <a:lvl2pPr>
              <a:lnSpc>
                <a:spcPct val="150000"/>
              </a:lnSpc>
              <a:defRPr sz="2667"/>
            </a:lvl2pPr>
            <a:lvl3pPr>
              <a:lnSpc>
                <a:spcPct val="150000"/>
              </a:lnSpc>
              <a:defRPr sz="2667"/>
            </a:lvl3pPr>
            <a:lvl4pPr>
              <a:lnSpc>
                <a:spcPct val="150000"/>
              </a:lnSpc>
              <a:defRPr sz="2667"/>
            </a:lvl4pPr>
            <a:lvl5pPr>
              <a:lnSpc>
                <a:spcPct val="150000"/>
              </a:lnSpc>
              <a:defRPr sz="2667"/>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2"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52C5E6DE-22E3-2443-9709-EA1001E4DFA4}"/>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369720274"/>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locco di testo con elen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2" name="Segnaposto testo 2">
            <a:extLst>
              <a:ext uri="{FF2B5EF4-FFF2-40B4-BE49-F238E27FC236}">
                <a16:creationId xmlns:a16="http://schemas.microsoft.com/office/drawing/2014/main" id="{BF16CCCC-57B3-C54E-A40F-70887B3DB74A}"/>
              </a:ext>
            </a:extLst>
          </p:cNvPr>
          <p:cNvSpPr>
            <a:spLocks noGrp="1"/>
          </p:cNvSpPr>
          <p:nvPr>
            <p:ph type="body" idx="1"/>
          </p:nvPr>
        </p:nvSpPr>
        <p:spPr>
          <a:xfrm>
            <a:off x="379932"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13" name="Segnaposto contenuto 3">
            <a:extLst>
              <a:ext uri="{FF2B5EF4-FFF2-40B4-BE49-F238E27FC236}">
                <a16:creationId xmlns:a16="http://schemas.microsoft.com/office/drawing/2014/main" id="{56CD895D-9163-4B41-87F1-4181F83491BC}"/>
              </a:ext>
            </a:extLst>
          </p:cNvPr>
          <p:cNvSpPr>
            <a:spLocks noGrp="1"/>
          </p:cNvSpPr>
          <p:nvPr>
            <p:ph sz="half" idx="2"/>
          </p:nvPr>
        </p:nvSpPr>
        <p:spPr>
          <a:xfrm>
            <a:off x="379448" y="2213534"/>
            <a:ext cx="3519861" cy="3691527"/>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4338676"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7" name="Segnaposto testo 6">
            <a:extLst>
              <a:ext uri="{FF2B5EF4-FFF2-40B4-BE49-F238E27FC236}">
                <a16:creationId xmlns:a16="http://schemas.microsoft.com/office/drawing/2014/main" id="{9004716C-289D-584D-AE4C-F7FFD8FFAFD1}"/>
              </a:ext>
            </a:extLst>
          </p:cNvPr>
          <p:cNvSpPr>
            <a:spLocks noGrp="1"/>
          </p:cNvSpPr>
          <p:nvPr>
            <p:ph type="body" sz="quarter" idx="15"/>
          </p:nvPr>
        </p:nvSpPr>
        <p:spPr>
          <a:xfrm>
            <a:off x="4338675" y="2214033"/>
            <a:ext cx="6257461" cy="3691467"/>
          </a:xfrm>
        </p:spPr>
        <p:txBody>
          <a:bodyPr>
            <a:normAutofit/>
          </a:bodyPr>
          <a:lstStyle>
            <a:lvl1pPr>
              <a:lnSpc>
                <a:spcPct val="100000"/>
              </a:lnSpc>
              <a:defRPr sz="2667"/>
            </a:lvl1pPr>
            <a:lvl2pPr>
              <a:lnSpc>
                <a:spcPct val="100000"/>
              </a:lnSpc>
              <a:defRPr sz="2667"/>
            </a:lvl2pPr>
            <a:lvl3pPr>
              <a:lnSpc>
                <a:spcPct val="100000"/>
              </a:lnSpc>
              <a:defRPr sz="2667"/>
            </a:lvl3pPr>
            <a:lvl4pPr>
              <a:lnSpc>
                <a:spcPct val="100000"/>
              </a:lnSpc>
              <a:defRPr sz="2667"/>
            </a:lvl4pPr>
            <a:lvl5pPr>
              <a:lnSpc>
                <a:spcPct val="100000"/>
              </a:lnSpc>
              <a:defRPr sz="2667"/>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5"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69B3F6CB-8066-A548-B9F9-A2C5976CEF12}"/>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801735101"/>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Inserisci tabell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7" name="Segnaposto tabella 6">
            <a:extLst>
              <a:ext uri="{FF2B5EF4-FFF2-40B4-BE49-F238E27FC236}">
                <a16:creationId xmlns:a16="http://schemas.microsoft.com/office/drawing/2014/main" id="{34B51A1F-F62A-6B46-9B48-6C07A743F15A}"/>
              </a:ext>
            </a:extLst>
          </p:cNvPr>
          <p:cNvSpPr>
            <a:spLocks noGrp="1"/>
          </p:cNvSpPr>
          <p:nvPr>
            <p:ph type="tbl" sz="quarter" idx="16"/>
          </p:nvPr>
        </p:nvSpPr>
        <p:spPr>
          <a:xfrm>
            <a:off x="334434" y="1701129"/>
            <a:ext cx="11523133" cy="4068233"/>
          </a:xfrm>
        </p:spPr>
        <p:txBody>
          <a:bodyPr/>
          <a:lstStyle/>
          <a:p>
            <a:endParaRPr lang="it-IT"/>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6C1C33B0-CFC5-A445-8EB6-211AA395BA15}"/>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812159842"/>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Inserisci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2" name="Segnaposto grafico 7">
            <a:extLst>
              <a:ext uri="{FF2B5EF4-FFF2-40B4-BE49-F238E27FC236}">
                <a16:creationId xmlns:a16="http://schemas.microsoft.com/office/drawing/2014/main" id="{AB58838C-23C2-DC47-A890-62950F0FBEFA}"/>
              </a:ext>
            </a:extLst>
          </p:cNvPr>
          <p:cNvSpPr>
            <a:spLocks noGrp="1"/>
          </p:cNvSpPr>
          <p:nvPr>
            <p:ph type="chart" sz="quarter" idx="17"/>
          </p:nvPr>
        </p:nvSpPr>
        <p:spPr>
          <a:xfrm>
            <a:off x="334434" y="1680634"/>
            <a:ext cx="11523133" cy="4080933"/>
          </a:xfrm>
        </p:spPr>
        <p:txBody>
          <a:bodyPr/>
          <a:lstStyle/>
          <a:p>
            <a:endParaRPr lang="it-IT"/>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4CE637D8-7CC8-8B46-AEB2-F8E32042D4AE}"/>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096588008"/>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Inserisci SmarAr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4" name="Segnaposto SmartArt 6">
            <a:extLst>
              <a:ext uri="{FF2B5EF4-FFF2-40B4-BE49-F238E27FC236}">
                <a16:creationId xmlns:a16="http://schemas.microsoft.com/office/drawing/2014/main" id="{101329F9-00F0-9A4C-B0E4-39541C141697}"/>
              </a:ext>
            </a:extLst>
          </p:cNvPr>
          <p:cNvSpPr>
            <a:spLocks noGrp="1"/>
          </p:cNvSpPr>
          <p:nvPr>
            <p:ph type="dgm" sz="quarter" idx="18"/>
          </p:nvPr>
        </p:nvSpPr>
        <p:spPr>
          <a:xfrm>
            <a:off x="334434" y="1655234"/>
            <a:ext cx="11523133" cy="4106333"/>
          </a:xfrm>
        </p:spPr>
        <p:txBody>
          <a:bodyPr/>
          <a:lstStyle/>
          <a:p>
            <a:endParaRPr lang="it-IT"/>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F8907D3F-5EF0-7B43-9BA2-D5760673DA5E}"/>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648475255"/>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Un blocco di testo e immagini laterali">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5" name="Picture Placeholder 1">
            <a:extLst>
              <a:ext uri="{FF2B5EF4-FFF2-40B4-BE49-F238E27FC236}">
                <a16:creationId xmlns:a16="http://schemas.microsoft.com/office/drawing/2014/main" id="{D0C0A884-4BEA-6E47-BB90-0B4018A91032}"/>
              </a:ext>
            </a:extLst>
          </p:cNvPr>
          <p:cNvSpPr>
            <a:spLocks noGrp="1"/>
          </p:cNvSpPr>
          <p:nvPr>
            <p:ph type="pic" sz="quarter" idx="10"/>
          </p:nvPr>
        </p:nvSpPr>
        <p:spPr>
          <a:xfrm>
            <a:off x="334433" y="1860705"/>
            <a:ext cx="1624995" cy="1623932"/>
          </a:xfrm>
          <a:solidFill>
            <a:srgbClr val="C7C7C7"/>
          </a:solidFill>
        </p:spPr>
        <p:txBody>
          <a:bodyPr anchor="ctr">
            <a:noAutofit/>
          </a:bodyPr>
          <a:lstStyle>
            <a:lvl1pPr algn="ctr">
              <a:defRPr sz="1867"/>
            </a:lvl1pPr>
          </a:lstStyle>
          <a:p>
            <a:endParaRPr lang="it-IT" dirty="0"/>
          </a:p>
        </p:txBody>
      </p:sp>
      <p:sp>
        <p:nvSpPr>
          <p:cNvPr id="18" name="Picture Placeholder 2">
            <a:extLst>
              <a:ext uri="{FF2B5EF4-FFF2-40B4-BE49-F238E27FC236}">
                <a16:creationId xmlns:a16="http://schemas.microsoft.com/office/drawing/2014/main" id="{EBB35246-2C93-6D44-A961-EA3D2E34D658}"/>
              </a:ext>
            </a:extLst>
          </p:cNvPr>
          <p:cNvSpPr>
            <a:spLocks noGrp="1"/>
          </p:cNvSpPr>
          <p:nvPr>
            <p:ph type="pic" sz="quarter" idx="15"/>
          </p:nvPr>
        </p:nvSpPr>
        <p:spPr>
          <a:xfrm>
            <a:off x="334433" y="3556638"/>
            <a:ext cx="1624995" cy="1623932"/>
          </a:xfrm>
          <a:solidFill>
            <a:srgbClr val="C7C7C7"/>
          </a:solidFill>
        </p:spPr>
        <p:txBody>
          <a:bodyPr anchor="ctr">
            <a:noAutofit/>
          </a:bodyPr>
          <a:lstStyle>
            <a:lvl1pPr algn="ctr">
              <a:defRPr sz="1867"/>
            </a:lvl1pPr>
          </a:lstStyle>
          <a:p>
            <a:endParaRPr lang="it-IT" dirty="0"/>
          </a:p>
        </p:txBody>
      </p:sp>
      <p:sp>
        <p:nvSpPr>
          <p:cNvPr id="22" name="Picture Placeholder 1">
            <a:extLst>
              <a:ext uri="{FF2B5EF4-FFF2-40B4-BE49-F238E27FC236}">
                <a16:creationId xmlns:a16="http://schemas.microsoft.com/office/drawing/2014/main" id="{46091CB8-1778-1C4A-A155-E5D7166F2860}"/>
              </a:ext>
            </a:extLst>
          </p:cNvPr>
          <p:cNvSpPr>
            <a:spLocks noGrp="1"/>
          </p:cNvSpPr>
          <p:nvPr>
            <p:ph type="pic" sz="quarter" idx="21"/>
          </p:nvPr>
        </p:nvSpPr>
        <p:spPr>
          <a:xfrm>
            <a:off x="3701749" y="1860705"/>
            <a:ext cx="1624995" cy="1623932"/>
          </a:xfrm>
          <a:solidFill>
            <a:srgbClr val="C7C7C7"/>
          </a:solidFill>
        </p:spPr>
        <p:txBody>
          <a:bodyPr anchor="ctr">
            <a:noAutofit/>
          </a:bodyPr>
          <a:lstStyle>
            <a:lvl1pPr marL="228594" indent="-228594" algn="ctr" defTabSz="914377" rtl="0" eaLnBrk="1" latinLnBrk="0" hangingPunct="1">
              <a:lnSpc>
                <a:spcPct val="90000"/>
              </a:lnSpc>
              <a:spcBef>
                <a:spcPts val="1000"/>
              </a:spcBef>
              <a:buFont typeface="Arial" panose="020B0604020202020204" pitchFamily="34" charset="0"/>
              <a:buChar char="•"/>
              <a:defRPr lang="it-IT" sz="1867" b="0" i="0" kern="1200" dirty="0">
                <a:solidFill>
                  <a:schemeClr val="tx1"/>
                </a:solidFill>
                <a:latin typeface="Arial" panose="020B0604020202020204" pitchFamily="34" charset="0"/>
                <a:ea typeface="+mn-ea"/>
                <a:cs typeface="Arial" panose="020B0604020202020204" pitchFamily="34" charset="0"/>
              </a:defRPr>
            </a:lvl1pPr>
          </a:lstStyle>
          <a:p>
            <a:endParaRPr lang="it-IT" dirty="0"/>
          </a:p>
        </p:txBody>
      </p:sp>
      <p:sp>
        <p:nvSpPr>
          <p:cNvPr id="23" name="Picture Placeholder 2">
            <a:extLst>
              <a:ext uri="{FF2B5EF4-FFF2-40B4-BE49-F238E27FC236}">
                <a16:creationId xmlns:a16="http://schemas.microsoft.com/office/drawing/2014/main" id="{309686DA-FCE9-E044-A70B-B745D3A75E9E}"/>
              </a:ext>
            </a:extLst>
          </p:cNvPr>
          <p:cNvSpPr>
            <a:spLocks noGrp="1"/>
          </p:cNvSpPr>
          <p:nvPr>
            <p:ph type="pic" sz="quarter" idx="22"/>
          </p:nvPr>
        </p:nvSpPr>
        <p:spPr>
          <a:xfrm>
            <a:off x="3701749" y="3556638"/>
            <a:ext cx="1624995" cy="1623932"/>
          </a:xfrm>
          <a:solidFill>
            <a:srgbClr val="C7C7C7"/>
          </a:solidFill>
        </p:spPr>
        <p:txBody>
          <a:bodyPr anchor="ctr">
            <a:noAutofit/>
          </a:bodyPr>
          <a:lstStyle>
            <a:lvl1pPr algn="ctr">
              <a:defRPr sz="1867"/>
            </a:lvl1pPr>
          </a:lstStyle>
          <a:p>
            <a:endParaRPr lang="it-IT" dirty="0"/>
          </a:p>
        </p:txBody>
      </p:sp>
      <p:sp>
        <p:nvSpPr>
          <p:cNvPr id="24" name="Picture Placeholder 1">
            <a:extLst>
              <a:ext uri="{FF2B5EF4-FFF2-40B4-BE49-F238E27FC236}">
                <a16:creationId xmlns:a16="http://schemas.microsoft.com/office/drawing/2014/main" id="{3040D74E-2EBB-594A-ABB1-2F54808A3CB1}"/>
              </a:ext>
            </a:extLst>
          </p:cNvPr>
          <p:cNvSpPr>
            <a:spLocks noGrp="1"/>
          </p:cNvSpPr>
          <p:nvPr>
            <p:ph type="pic" sz="quarter" idx="23"/>
          </p:nvPr>
        </p:nvSpPr>
        <p:spPr>
          <a:xfrm>
            <a:off x="2003577" y="1860705"/>
            <a:ext cx="1624995" cy="1623932"/>
          </a:xfrm>
          <a:solidFill>
            <a:srgbClr val="C7C7C7"/>
          </a:solidFill>
        </p:spPr>
        <p:txBody>
          <a:bodyPr anchor="ctr">
            <a:noAutofit/>
          </a:bodyPr>
          <a:lstStyle>
            <a:lvl1pPr algn="ctr">
              <a:defRPr sz="1867"/>
            </a:lvl1pPr>
          </a:lstStyle>
          <a:p>
            <a:endParaRPr lang="it-IT" dirty="0"/>
          </a:p>
        </p:txBody>
      </p:sp>
      <p:sp>
        <p:nvSpPr>
          <p:cNvPr id="29" name="Picture Placeholder 2">
            <a:extLst>
              <a:ext uri="{FF2B5EF4-FFF2-40B4-BE49-F238E27FC236}">
                <a16:creationId xmlns:a16="http://schemas.microsoft.com/office/drawing/2014/main" id="{9931F6A3-C67A-2F44-8A0E-CA14DA7C3C8A}"/>
              </a:ext>
            </a:extLst>
          </p:cNvPr>
          <p:cNvSpPr>
            <a:spLocks noGrp="1"/>
          </p:cNvSpPr>
          <p:nvPr>
            <p:ph type="pic" sz="quarter" idx="24"/>
          </p:nvPr>
        </p:nvSpPr>
        <p:spPr>
          <a:xfrm>
            <a:off x="2018091" y="3556638"/>
            <a:ext cx="1624995" cy="1623932"/>
          </a:xfrm>
          <a:solidFill>
            <a:srgbClr val="C7C7C7"/>
          </a:solidFill>
        </p:spPr>
        <p:txBody>
          <a:bodyPr anchor="ctr">
            <a:noAutofit/>
          </a:bodyPr>
          <a:lstStyle>
            <a:lvl1pPr algn="ctr">
              <a:defRPr sz="1867"/>
            </a:lvl1pPr>
          </a:lstStyle>
          <a:p>
            <a:endParaRPr lang="it-IT" dirty="0"/>
          </a:p>
        </p:txBody>
      </p:sp>
      <p:sp>
        <p:nvSpPr>
          <p:cNvPr id="30" name="Picture Placeholder 1">
            <a:extLst>
              <a:ext uri="{FF2B5EF4-FFF2-40B4-BE49-F238E27FC236}">
                <a16:creationId xmlns:a16="http://schemas.microsoft.com/office/drawing/2014/main" id="{7EF3E95D-DDFB-FD48-B78C-A97658BAD0B4}"/>
              </a:ext>
            </a:extLst>
          </p:cNvPr>
          <p:cNvSpPr>
            <a:spLocks noGrp="1"/>
          </p:cNvSpPr>
          <p:nvPr>
            <p:ph type="pic" sz="quarter" idx="25"/>
          </p:nvPr>
        </p:nvSpPr>
        <p:spPr>
          <a:xfrm>
            <a:off x="10262208" y="1860705"/>
            <a:ext cx="1624995" cy="1623932"/>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dirty="0"/>
          </a:p>
        </p:txBody>
      </p:sp>
      <p:sp>
        <p:nvSpPr>
          <p:cNvPr id="31" name="Picture Placeholder 2">
            <a:extLst>
              <a:ext uri="{FF2B5EF4-FFF2-40B4-BE49-F238E27FC236}">
                <a16:creationId xmlns:a16="http://schemas.microsoft.com/office/drawing/2014/main" id="{A18853C4-DF38-A149-B951-97D3EC1D38D4}"/>
              </a:ext>
            </a:extLst>
          </p:cNvPr>
          <p:cNvSpPr>
            <a:spLocks noGrp="1"/>
          </p:cNvSpPr>
          <p:nvPr>
            <p:ph type="pic" sz="quarter" idx="26"/>
          </p:nvPr>
        </p:nvSpPr>
        <p:spPr>
          <a:xfrm>
            <a:off x="10262208" y="3556638"/>
            <a:ext cx="1624995" cy="1623932"/>
          </a:xfrm>
          <a:solidFill>
            <a:srgbClr val="C7C7C7"/>
          </a:solidFill>
        </p:spPr>
        <p:txBody>
          <a:bodyPr anchor="ctr">
            <a:noAutofit/>
          </a:bodyPr>
          <a:lstStyle>
            <a:lvl1pPr algn="ctr">
              <a:defRPr sz="1867"/>
            </a:lvl1pPr>
          </a:lstStyle>
          <a:p>
            <a:endParaRPr lang="it-IT" dirty="0"/>
          </a:p>
        </p:txBody>
      </p:sp>
      <p:sp>
        <p:nvSpPr>
          <p:cNvPr id="17"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042A9480-F46F-6644-B009-F0D86E3F4A22}"/>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808508874"/>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Un blocco di testo e immagini laterali">
    <p:bg>
      <p:bgPr>
        <a:solidFill>
          <a:schemeClr val="bg1"/>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223160D9-89E2-C646-BB70-5AAFD819E637}"/>
              </a:ext>
            </a:extLst>
          </p:cNvPr>
          <p:cNvSpPr>
            <a:spLocks noGrp="1"/>
          </p:cNvSpPr>
          <p:nvPr>
            <p:ph type="pic" sz="quarter" idx="16"/>
          </p:nvPr>
        </p:nvSpPr>
        <p:spPr>
          <a:xfrm>
            <a:off x="334434" y="1464043"/>
            <a:ext cx="3721335" cy="2096949"/>
          </a:xfrm>
          <a:solidFill>
            <a:srgbClr val="C7C7C7"/>
          </a:solidFill>
        </p:spPr>
        <p:txBody>
          <a:bodyPr anchor="ctr">
            <a:noAutofit/>
          </a:bodyPr>
          <a:lstStyle>
            <a:lvl1pPr algn="ctr">
              <a:defRPr sz="1867"/>
            </a:lvl1pPr>
          </a:lstStyle>
          <a:p>
            <a:endParaRPr lang="it-IT" dirty="0"/>
          </a:p>
        </p:txBody>
      </p:sp>
      <p:sp>
        <p:nvSpPr>
          <p:cNvPr id="33" name="Picture Placeholder 2">
            <a:extLst>
              <a:ext uri="{FF2B5EF4-FFF2-40B4-BE49-F238E27FC236}">
                <a16:creationId xmlns:a16="http://schemas.microsoft.com/office/drawing/2014/main" id="{5EFAC048-8D5A-D54E-A545-DDA303B7C632}"/>
              </a:ext>
            </a:extLst>
          </p:cNvPr>
          <p:cNvSpPr>
            <a:spLocks noGrp="1"/>
          </p:cNvSpPr>
          <p:nvPr>
            <p:ph type="pic" sz="quarter" idx="17"/>
          </p:nvPr>
        </p:nvSpPr>
        <p:spPr>
          <a:xfrm>
            <a:off x="334434" y="3684756"/>
            <a:ext cx="3721335" cy="2096949"/>
          </a:xfrm>
          <a:solidFill>
            <a:srgbClr val="C7C7C7"/>
          </a:solidFill>
        </p:spPr>
        <p:txBody>
          <a:bodyPr anchor="ctr">
            <a:noAutofit/>
          </a:bodyPr>
          <a:lstStyle>
            <a:lvl1pPr algn="ctr">
              <a:defRPr sz="1867"/>
            </a:lvl1pPr>
          </a:lstStyle>
          <a:p>
            <a:endParaRPr lang="it-IT" dirty="0"/>
          </a:p>
        </p:txBody>
      </p:sp>
      <p:sp>
        <p:nvSpPr>
          <p:cNvPr id="34" name="Picture Placeholder 2">
            <a:extLst>
              <a:ext uri="{FF2B5EF4-FFF2-40B4-BE49-F238E27FC236}">
                <a16:creationId xmlns:a16="http://schemas.microsoft.com/office/drawing/2014/main" id="{03CAA6F4-E703-AB40-A72F-D31BFC705B3C}"/>
              </a:ext>
            </a:extLst>
          </p:cNvPr>
          <p:cNvSpPr>
            <a:spLocks noGrp="1"/>
          </p:cNvSpPr>
          <p:nvPr>
            <p:ph type="pic" sz="quarter" idx="18"/>
          </p:nvPr>
        </p:nvSpPr>
        <p:spPr>
          <a:xfrm>
            <a:off x="4193177" y="1464043"/>
            <a:ext cx="3721335" cy="2096949"/>
          </a:xfrm>
          <a:solidFill>
            <a:srgbClr val="C7C7C7"/>
          </a:solidFill>
        </p:spPr>
        <p:txBody>
          <a:bodyPr anchor="ctr">
            <a:noAutofit/>
          </a:bodyPr>
          <a:lstStyle>
            <a:lvl1pPr algn="ctr">
              <a:defRPr sz="1867"/>
            </a:lvl1pPr>
          </a:lstStyle>
          <a:p>
            <a:endParaRPr lang="it-IT" dirty="0"/>
          </a:p>
        </p:txBody>
      </p:sp>
      <p:sp>
        <p:nvSpPr>
          <p:cNvPr id="35" name="Picture Placeholder 2">
            <a:extLst>
              <a:ext uri="{FF2B5EF4-FFF2-40B4-BE49-F238E27FC236}">
                <a16:creationId xmlns:a16="http://schemas.microsoft.com/office/drawing/2014/main" id="{CF6DD6EC-33CC-324D-A2F1-10EECF150594}"/>
              </a:ext>
            </a:extLst>
          </p:cNvPr>
          <p:cNvSpPr>
            <a:spLocks noGrp="1"/>
          </p:cNvSpPr>
          <p:nvPr>
            <p:ph type="pic" sz="quarter" idx="19"/>
          </p:nvPr>
        </p:nvSpPr>
        <p:spPr>
          <a:xfrm>
            <a:off x="4193177" y="3684756"/>
            <a:ext cx="3721335" cy="2096949"/>
          </a:xfrm>
          <a:solidFill>
            <a:srgbClr val="C7C7C7"/>
          </a:solidFill>
        </p:spPr>
        <p:txBody>
          <a:bodyPr anchor="ctr">
            <a:noAutofit/>
          </a:bodyPr>
          <a:lstStyle>
            <a:lvl1pPr algn="ctr">
              <a:defRPr sz="1867"/>
            </a:lvl1pPr>
          </a:lstStyle>
          <a:p>
            <a:endParaRPr lang="it-IT" dirty="0"/>
          </a:p>
        </p:txBody>
      </p:sp>
      <p:sp>
        <p:nvSpPr>
          <p:cNvPr id="36" name="Picture Placeholder 2">
            <a:extLst>
              <a:ext uri="{FF2B5EF4-FFF2-40B4-BE49-F238E27FC236}">
                <a16:creationId xmlns:a16="http://schemas.microsoft.com/office/drawing/2014/main" id="{5ACFC1E0-2DD6-5B4B-9BFB-5438D4FB2BA0}"/>
              </a:ext>
            </a:extLst>
          </p:cNvPr>
          <p:cNvSpPr>
            <a:spLocks noGrp="1"/>
          </p:cNvSpPr>
          <p:nvPr>
            <p:ph type="pic" sz="quarter" idx="20"/>
          </p:nvPr>
        </p:nvSpPr>
        <p:spPr>
          <a:xfrm>
            <a:off x="8051919" y="1464043"/>
            <a:ext cx="3721335" cy="2096949"/>
          </a:xfrm>
          <a:solidFill>
            <a:srgbClr val="C7C7C7"/>
          </a:solidFill>
        </p:spPr>
        <p:txBody>
          <a:bodyPr anchor="ctr">
            <a:noAutofit/>
          </a:bodyPr>
          <a:lstStyle>
            <a:lvl1pPr algn="ctr">
              <a:defRPr sz="1867"/>
            </a:lvl1pPr>
          </a:lstStyle>
          <a:p>
            <a:endParaRPr lang="it-IT" dirty="0"/>
          </a:p>
        </p:txBody>
      </p:sp>
      <p:sp>
        <p:nvSpPr>
          <p:cNvPr id="37" name="Picture Placeholder 2">
            <a:extLst>
              <a:ext uri="{FF2B5EF4-FFF2-40B4-BE49-F238E27FC236}">
                <a16:creationId xmlns:a16="http://schemas.microsoft.com/office/drawing/2014/main" id="{1D0C9E7A-A29F-984D-AD30-044430A2964D}"/>
              </a:ext>
            </a:extLst>
          </p:cNvPr>
          <p:cNvSpPr>
            <a:spLocks noGrp="1"/>
          </p:cNvSpPr>
          <p:nvPr>
            <p:ph type="pic" sz="quarter" idx="21"/>
          </p:nvPr>
        </p:nvSpPr>
        <p:spPr>
          <a:xfrm>
            <a:off x="8051919" y="3684756"/>
            <a:ext cx="3721335" cy="2096949"/>
          </a:xfrm>
          <a:solidFill>
            <a:srgbClr val="C7C7C7"/>
          </a:solidFill>
        </p:spPr>
        <p:txBody>
          <a:bodyPr anchor="ctr">
            <a:noAutofit/>
          </a:bodyPr>
          <a:lstStyle>
            <a:lvl1pPr algn="ctr">
              <a:defRPr sz="1867"/>
            </a:lvl1pPr>
          </a:lstStyle>
          <a:p>
            <a:endParaRPr lang="it-IT" dirty="0"/>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5"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C19ED5D9-9EA1-564D-BAB5-1FFCC52FBEF5}"/>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425747707"/>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Un blocco di testo e immagini laterali con masche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7" name="Segnaposto immagine 16">
            <a:extLst>
              <a:ext uri="{FF2B5EF4-FFF2-40B4-BE49-F238E27FC236}">
                <a16:creationId xmlns:a16="http://schemas.microsoft.com/office/drawing/2014/main" id="{9692DDA0-5812-C042-8713-ECEBD4783F77}"/>
              </a:ext>
            </a:extLst>
          </p:cNvPr>
          <p:cNvSpPr>
            <a:spLocks noGrp="1"/>
          </p:cNvSpPr>
          <p:nvPr>
            <p:ph type="pic" sz="quarter" idx="23"/>
          </p:nvPr>
        </p:nvSpPr>
        <p:spPr>
          <a:xfrm>
            <a:off x="334434" y="1860705"/>
            <a:ext cx="11552769" cy="3319865"/>
          </a:xfrm>
          <a:custGeom>
            <a:avLst/>
            <a:gdLst>
              <a:gd name="connsiteX0" fmla="*/ 7445831 w 8664577"/>
              <a:gd name="connsiteY0" fmla="*/ 1271950 h 2489899"/>
              <a:gd name="connsiteX1" fmla="*/ 8664577 w 8664577"/>
              <a:gd name="connsiteY1" fmla="*/ 1271950 h 2489899"/>
              <a:gd name="connsiteX2" fmla="*/ 8664577 w 8664577"/>
              <a:gd name="connsiteY2" fmla="*/ 2489899 h 2489899"/>
              <a:gd name="connsiteX3" fmla="*/ 7445831 w 8664577"/>
              <a:gd name="connsiteY3" fmla="*/ 2489899 h 2489899"/>
              <a:gd name="connsiteX4" fmla="*/ 0 w 8664577"/>
              <a:gd name="connsiteY4" fmla="*/ 1271950 h 2489899"/>
              <a:gd name="connsiteX5" fmla="*/ 1218746 w 8664577"/>
              <a:gd name="connsiteY5" fmla="*/ 1271950 h 2489899"/>
              <a:gd name="connsiteX6" fmla="*/ 1218746 w 8664577"/>
              <a:gd name="connsiteY6" fmla="*/ 2489899 h 2489899"/>
              <a:gd name="connsiteX7" fmla="*/ 0 w 8664577"/>
              <a:gd name="connsiteY7" fmla="*/ 2489899 h 2489899"/>
              <a:gd name="connsiteX8" fmla="*/ 7445831 w 8664577"/>
              <a:gd name="connsiteY8" fmla="*/ 0 h 2489899"/>
              <a:gd name="connsiteX9" fmla="*/ 8664577 w 8664577"/>
              <a:gd name="connsiteY9" fmla="*/ 0 h 2489899"/>
              <a:gd name="connsiteX10" fmla="*/ 8664577 w 8664577"/>
              <a:gd name="connsiteY10" fmla="*/ 1217949 h 2489899"/>
              <a:gd name="connsiteX11" fmla="*/ 7445831 w 8664577"/>
              <a:gd name="connsiteY11" fmla="*/ 1217949 h 2489899"/>
              <a:gd name="connsiteX12" fmla="*/ 2525487 w 8664577"/>
              <a:gd name="connsiteY12" fmla="*/ 0 h 2489899"/>
              <a:gd name="connsiteX13" fmla="*/ 3744233 w 8664577"/>
              <a:gd name="connsiteY13" fmla="*/ 0 h 2489899"/>
              <a:gd name="connsiteX14" fmla="*/ 3744233 w 8664577"/>
              <a:gd name="connsiteY14" fmla="*/ 1217949 h 2489899"/>
              <a:gd name="connsiteX15" fmla="*/ 2525487 w 8664577"/>
              <a:gd name="connsiteY15" fmla="*/ 1217949 h 2489899"/>
              <a:gd name="connsiteX16" fmla="*/ 1262742 w 8664577"/>
              <a:gd name="connsiteY16" fmla="*/ 0 h 2489899"/>
              <a:gd name="connsiteX17" fmla="*/ 2470604 w 8664577"/>
              <a:gd name="connsiteY17" fmla="*/ 0 h 2489899"/>
              <a:gd name="connsiteX18" fmla="*/ 2470604 w 8664577"/>
              <a:gd name="connsiteY18" fmla="*/ 1271950 h 2489899"/>
              <a:gd name="connsiteX19" fmla="*/ 3744233 w 8664577"/>
              <a:gd name="connsiteY19" fmla="*/ 1271950 h 2489899"/>
              <a:gd name="connsiteX20" fmla="*/ 3744233 w 8664577"/>
              <a:gd name="connsiteY20" fmla="*/ 2489899 h 2489899"/>
              <a:gd name="connsiteX21" fmla="*/ 2470604 w 8664577"/>
              <a:gd name="connsiteY21" fmla="*/ 2489899 h 2489899"/>
              <a:gd name="connsiteX22" fmla="*/ 2098971 w 8664577"/>
              <a:gd name="connsiteY22" fmla="*/ 2489899 h 2489899"/>
              <a:gd name="connsiteX23" fmla="*/ 1262742 w 8664577"/>
              <a:gd name="connsiteY23" fmla="*/ 2489899 h 2489899"/>
              <a:gd name="connsiteX24" fmla="*/ 1262742 w 8664577"/>
              <a:gd name="connsiteY24" fmla="*/ 1427416 h 2489899"/>
              <a:gd name="connsiteX25" fmla="*/ 1262742 w 8664577"/>
              <a:gd name="connsiteY25" fmla="*/ 1271950 h 2489899"/>
              <a:gd name="connsiteX26" fmla="*/ 0 w 8664577"/>
              <a:gd name="connsiteY26" fmla="*/ 0 h 2489899"/>
              <a:gd name="connsiteX27" fmla="*/ 1218746 w 8664577"/>
              <a:gd name="connsiteY27" fmla="*/ 0 h 2489899"/>
              <a:gd name="connsiteX28" fmla="*/ 1218746 w 8664577"/>
              <a:gd name="connsiteY28" fmla="*/ 1217949 h 2489899"/>
              <a:gd name="connsiteX29" fmla="*/ 0 w 8664577"/>
              <a:gd name="connsiteY29" fmla="*/ 1217949 h 248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664577" h="2489899">
                <a:moveTo>
                  <a:pt x="7445831" y="1271950"/>
                </a:moveTo>
                <a:lnTo>
                  <a:pt x="8664577" y="1271950"/>
                </a:lnTo>
                <a:lnTo>
                  <a:pt x="8664577" y="2489899"/>
                </a:lnTo>
                <a:lnTo>
                  <a:pt x="7445831" y="2489899"/>
                </a:lnTo>
                <a:close/>
                <a:moveTo>
                  <a:pt x="0" y="1271950"/>
                </a:moveTo>
                <a:lnTo>
                  <a:pt x="1218746" y="1271950"/>
                </a:lnTo>
                <a:lnTo>
                  <a:pt x="1218746" y="2489899"/>
                </a:lnTo>
                <a:lnTo>
                  <a:pt x="0" y="2489899"/>
                </a:lnTo>
                <a:close/>
                <a:moveTo>
                  <a:pt x="7445831" y="0"/>
                </a:moveTo>
                <a:lnTo>
                  <a:pt x="8664577" y="0"/>
                </a:lnTo>
                <a:lnTo>
                  <a:pt x="8664577" y="1217949"/>
                </a:lnTo>
                <a:lnTo>
                  <a:pt x="7445831" y="1217949"/>
                </a:lnTo>
                <a:close/>
                <a:moveTo>
                  <a:pt x="2525487" y="0"/>
                </a:moveTo>
                <a:lnTo>
                  <a:pt x="3744233" y="0"/>
                </a:lnTo>
                <a:lnTo>
                  <a:pt x="3744233" y="1217949"/>
                </a:lnTo>
                <a:lnTo>
                  <a:pt x="2525487" y="1217949"/>
                </a:lnTo>
                <a:close/>
                <a:moveTo>
                  <a:pt x="1262742" y="0"/>
                </a:moveTo>
                <a:lnTo>
                  <a:pt x="2470604" y="0"/>
                </a:lnTo>
                <a:lnTo>
                  <a:pt x="2470604" y="1271950"/>
                </a:lnTo>
                <a:lnTo>
                  <a:pt x="3744233" y="1271950"/>
                </a:lnTo>
                <a:lnTo>
                  <a:pt x="3744233" y="2489899"/>
                </a:lnTo>
                <a:lnTo>
                  <a:pt x="2470604" y="2489899"/>
                </a:lnTo>
                <a:lnTo>
                  <a:pt x="2098971" y="2489899"/>
                </a:lnTo>
                <a:lnTo>
                  <a:pt x="1262742" y="2489899"/>
                </a:lnTo>
                <a:lnTo>
                  <a:pt x="1262742" y="1427416"/>
                </a:lnTo>
                <a:lnTo>
                  <a:pt x="1262742" y="1271950"/>
                </a:lnTo>
                <a:close/>
                <a:moveTo>
                  <a:pt x="0" y="0"/>
                </a:moveTo>
                <a:lnTo>
                  <a:pt x="1218746" y="0"/>
                </a:lnTo>
                <a:lnTo>
                  <a:pt x="1218746" y="1217949"/>
                </a:lnTo>
                <a:lnTo>
                  <a:pt x="0" y="1217949"/>
                </a:lnTo>
                <a:close/>
              </a:path>
            </a:pathLst>
          </a:custGeom>
          <a:solidFill>
            <a:srgbClr val="C7C7C7"/>
          </a:solidFill>
        </p:spPr>
        <p:txBody>
          <a:bodyPr wrap="square" anchor="ctr">
            <a:noAutofit/>
          </a:bodyPr>
          <a:lstStyle>
            <a:lvl1pPr algn="ctr">
              <a:defRPr sz="1867"/>
            </a:lvl1pPr>
          </a:lstStyle>
          <a:p>
            <a:endParaRPr lang="it-IT" dirty="0"/>
          </a:p>
        </p:txBody>
      </p:sp>
      <p:sp>
        <p:nvSpPr>
          <p:cNvPr id="12"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2F24755B-BFF2-1C49-B9A6-547A4CF222FF}"/>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617340795"/>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lide vuota con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90" name="Picture Placeholder 2">
            <a:extLst>
              <a:ext uri="{FF2B5EF4-FFF2-40B4-BE49-F238E27FC236}">
                <a16:creationId xmlns:a16="http://schemas.microsoft.com/office/drawing/2014/main" id="{7E91B887-B268-0946-906F-35E38422A808}"/>
              </a:ext>
            </a:extLst>
          </p:cNvPr>
          <p:cNvSpPr>
            <a:spLocks noGrp="1"/>
          </p:cNvSpPr>
          <p:nvPr>
            <p:ph type="pic" sz="quarter" idx="10"/>
          </p:nvPr>
        </p:nvSpPr>
        <p:spPr>
          <a:xfrm>
            <a:off x="0" y="1459448"/>
            <a:ext cx="12192000" cy="3391595"/>
          </a:xfrm>
          <a:solidFill>
            <a:srgbClr val="C7C7C7"/>
          </a:solidFill>
        </p:spPr>
        <p:txBody>
          <a:bodyPr vert="horz" lIns="91440" tIns="45720" rIns="91440" bIns="45720" rtlCol="0" anchor="ctr">
            <a:noAutofit/>
          </a:bodyPr>
          <a:lstStyle>
            <a:lvl1pPr algn="ctr">
              <a:defRPr lang="en-US" sz="1867"/>
            </a:lvl1pPr>
          </a:lstStyle>
          <a:p>
            <a:pPr marL="228594" lvl="0" indent="-228594"/>
            <a:endParaRPr lang="en-US" dirty="0"/>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4E95E9EE-BAEB-6D4C-AC3C-4884AC7C5097}"/>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421268608"/>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lide con testo e mix immagini">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B7E8A00-2654-C44A-B5E1-F9DDA8E610A4}"/>
              </a:ext>
            </a:extLst>
          </p:cNvPr>
          <p:cNvSpPr>
            <a:spLocks noGrp="1" noChangeAspect="1"/>
          </p:cNvSpPr>
          <p:nvPr>
            <p:ph type="body" idx="14" hasCustomPrompt="1"/>
          </p:nvPr>
        </p:nvSpPr>
        <p:spPr>
          <a:xfrm>
            <a:off x="334434" y="357718"/>
            <a:ext cx="5950252"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7" name="Title 1">
            <a:extLst>
              <a:ext uri="{FF2B5EF4-FFF2-40B4-BE49-F238E27FC236}">
                <a16:creationId xmlns:a16="http://schemas.microsoft.com/office/drawing/2014/main" id="{578E0776-A3CD-F64E-83CE-D66D270267EB}"/>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pic>
        <p:nvPicPr>
          <p:cNvPr id="9" name="Immagine 8">
            <a:extLst>
              <a:ext uri="{FF2B5EF4-FFF2-40B4-BE49-F238E27FC236}">
                <a16:creationId xmlns:a16="http://schemas.microsoft.com/office/drawing/2014/main" id="{2924AAA6-A811-D84D-BD20-19B17F0668E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0" name="Segnaposto testo 5">
            <a:extLst>
              <a:ext uri="{FF2B5EF4-FFF2-40B4-BE49-F238E27FC236}">
                <a16:creationId xmlns:a16="http://schemas.microsoft.com/office/drawing/2014/main" id="{ED183C6B-9B5E-4F42-868C-43209E557E78}"/>
              </a:ext>
            </a:extLst>
          </p:cNvPr>
          <p:cNvSpPr>
            <a:spLocks noGrp="1"/>
          </p:cNvSpPr>
          <p:nvPr>
            <p:ph type="body" sz="quarter" idx="16" hasCustomPrompt="1"/>
          </p:nvPr>
        </p:nvSpPr>
        <p:spPr>
          <a:xfrm>
            <a:off x="334434" y="798483"/>
            <a:ext cx="5950252"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6" name="Picture Placeholder 1">
            <a:extLst>
              <a:ext uri="{FF2B5EF4-FFF2-40B4-BE49-F238E27FC236}">
                <a16:creationId xmlns:a16="http://schemas.microsoft.com/office/drawing/2014/main" id="{0A033E37-34BF-2C41-B8E4-29BD7EFC0AA3}"/>
              </a:ext>
            </a:extLst>
          </p:cNvPr>
          <p:cNvSpPr>
            <a:spLocks noGrp="1"/>
          </p:cNvSpPr>
          <p:nvPr>
            <p:ph type="pic" sz="quarter" idx="25"/>
          </p:nvPr>
        </p:nvSpPr>
        <p:spPr>
          <a:xfrm>
            <a:off x="9973733" y="1"/>
            <a:ext cx="2218267" cy="3129087"/>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dirty="0"/>
          </a:p>
        </p:txBody>
      </p:sp>
      <p:sp>
        <p:nvSpPr>
          <p:cNvPr id="17" name="Picture Placeholder 2">
            <a:extLst>
              <a:ext uri="{FF2B5EF4-FFF2-40B4-BE49-F238E27FC236}">
                <a16:creationId xmlns:a16="http://schemas.microsoft.com/office/drawing/2014/main" id="{83AF8C01-B611-774A-B670-0768A0981A2D}"/>
              </a:ext>
            </a:extLst>
          </p:cNvPr>
          <p:cNvSpPr>
            <a:spLocks noGrp="1"/>
          </p:cNvSpPr>
          <p:nvPr>
            <p:ph type="pic" sz="quarter" idx="26"/>
          </p:nvPr>
        </p:nvSpPr>
        <p:spPr>
          <a:xfrm>
            <a:off x="9973733" y="3189079"/>
            <a:ext cx="2218267" cy="2799124"/>
          </a:xfrm>
          <a:solidFill>
            <a:srgbClr val="C7C7C7"/>
          </a:solidFill>
        </p:spPr>
        <p:txBody>
          <a:bodyPr anchor="ctr">
            <a:noAutofit/>
          </a:bodyPr>
          <a:lstStyle>
            <a:lvl1pPr algn="ctr">
              <a:defRPr sz="1867"/>
            </a:lvl1pPr>
          </a:lstStyle>
          <a:p>
            <a:endParaRPr lang="it-IT" dirty="0"/>
          </a:p>
        </p:txBody>
      </p:sp>
      <p:sp>
        <p:nvSpPr>
          <p:cNvPr id="21" name="Picture Placeholder 1">
            <a:extLst>
              <a:ext uri="{FF2B5EF4-FFF2-40B4-BE49-F238E27FC236}">
                <a16:creationId xmlns:a16="http://schemas.microsoft.com/office/drawing/2014/main" id="{9E1854A6-CC09-3140-9091-98D7CF8DC823}"/>
              </a:ext>
            </a:extLst>
          </p:cNvPr>
          <p:cNvSpPr>
            <a:spLocks noGrp="1"/>
          </p:cNvSpPr>
          <p:nvPr>
            <p:ph type="pic" sz="quarter" idx="27"/>
          </p:nvPr>
        </p:nvSpPr>
        <p:spPr>
          <a:xfrm>
            <a:off x="7354134" y="1"/>
            <a:ext cx="2559487" cy="2227748"/>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dirty="0"/>
          </a:p>
        </p:txBody>
      </p:sp>
      <p:sp>
        <p:nvSpPr>
          <p:cNvPr id="22" name="Picture Placeholder 1">
            <a:extLst>
              <a:ext uri="{FF2B5EF4-FFF2-40B4-BE49-F238E27FC236}">
                <a16:creationId xmlns:a16="http://schemas.microsoft.com/office/drawing/2014/main" id="{FCE545E3-3BC2-4D4F-992B-91AB96BDC5B9}"/>
              </a:ext>
            </a:extLst>
          </p:cNvPr>
          <p:cNvSpPr>
            <a:spLocks noGrp="1"/>
          </p:cNvSpPr>
          <p:nvPr>
            <p:ph type="pic" sz="quarter" idx="28"/>
          </p:nvPr>
        </p:nvSpPr>
        <p:spPr>
          <a:xfrm>
            <a:off x="7354134" y="2283091"/>
            <a:ext cx="2559487" cy="2001560"/>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dirty="0"/>
          </a:p>
        </p:txBody>
      </p:sp>
      <p:sp>
        <p:nvSpPr>
          <p:cNvPr id="23" name="Picture Placeholder 1">
            <a:extLst>
              <a:ext uri="{FF2B5EF4-FFF2-40B4-BE49-F238E27FC236}">
                <a16:creationId xmlns:a16="http://schemas.microsoft.com/office/drawing/2014/main" id="{40195683-3CE0-7A47-8362-C485670C0A67}"/>
              </a:ext>
            </a:extLst>
          </p:cNvPr>
          <p:cNvSpPr>
            <a:spLocks noGrp="1"/>
          </p:cNvSpPr>
          <p:nvPr>
            <p:ph type="pic" sz="quarter" idx="29"/>
          </p:nvPr>
        </p:nvSpPr>
        <p:spPr>
          <a:xfrm>
            <a:off x="7354136" y="4339995"/>
            <a:ext cx="2559485" cy="2518005"/>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dirty="0"/>
          </a:p>
        </p:txBody>
      </p:sp>
      <p:sp>
        <p:nvSpPr>
          <p:cNvPr id="14" name="Slide Number Placeholder 5">
            <a:extLst>
              <a:ext uri="{FF2B5EF4-FFF2-40B4-BE49-F238E27FC236}">
                <a16:creationId xmlns:a16="http://schemas.microsoft.com/office/drawing/2014/main" id="{F6C61CE0-1B1D-7241-B486-6CDBCE960B10}"/>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2"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522507EA-8F7A-D54B-806B-2A8CE7A26BE4}"/>
              </a:ext>
            </a:extLst>
          </p:cNvPr>
          <p:cNvSpPr txBox="1"/>
          <p:nvPr userDrawn="1"/>
        </p:nvSpPr>
        <p:spPr>
          <a:xfrm>
            <a:off x="4772959"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933609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pertina inglese senza immagini">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pic>
        <p:nvPicPr>
          <p:cNvPr id="8" name="Immagine 7">
            <a:extLst>
              <a:ext uri="{FF2B5EF4-FFF2-40B4-BE49-F238E27FC236}">
                <a16:creationId xmlns:a16="http://schemas.microsoft.com/office/drawing/2014/main" id="{6CD0B10C-4461-4F0E-B299-07807136763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Autofit/>
          </a:bodyPr>
          <a:lstStyle/>
          <a:p>
            <a:pPr algn="l"/>
            <a:endParaRPr lang="it-IT" sz="2400" b="0" i="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Autofit/>
          </a:bodyPr>
          <a:lstStyle/>
          <a:p>
            <a:pPr algn="l"/>
            <a:endParaRPr lang="it-IT" sz="2400" b="0" i="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4" y="4570387"/>
            <a:ext cx="10502900" cy="418623"/>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Autofit/>
          </a:bodyPr>
          <a:lstStyle/>
          <a:p>
            <a:pPr algn="l"/>
            <a:endParaRPr lang="it-IT" sz="2400" b="0" i="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Autofit/>
          </a:bodyPr>
          <a:lstStyle/>
          <a:p>
            <a:pPr algn="l"/>
            <a:endParaRPr lang="it-IT" sz="2400" b="0" i="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638300"/>
            <a:ext cx="10502900" cy="2719917"/>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867">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Titolo al massimo di tre righe</a:t>
            </a:r>
          </a:p>
        </p:txBody>
      </p:sp>
      <p:sp>
        <p:nvSpPr>
          <p:cNvPr id="18" name="Titolo 1">
            <a:extLst>
              <a:ext uri="{FF2B5EF4-FFF2-40B4-BE49-F238E27FC236}">
                <a16:creationId xmlns:a16="http://schemas.microsoft.com/office/drawing/2014/main" id="{EBF4D2A5-A57B-4A37-81C4-C406936CFBA2}"/>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Investing in tomorrow</a:t>
            </a:r>
          </a:p>
        </p:txBody>
      </p:sp>
    </p:spTree>
    <p:custDataLst>
      <p:tags r:id="rId1"/>
    </p:custDataLst>
    <p:extLst>
      <p:ext uri="{BB962C8B-B14F-4D97-AF65-F5344CB8AC3E}">
        <p14:creationId xmlns:p14="http://schemas.microsoft.com/office/powerpoint/2010/main" val="94280551"/>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lide con testo e immagine con maschera">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B7E8A00-2654-C44A-B5E1-F9DDA8E610A4}"/>
              </a:ext>
            </a:extLst>
          </p:cNvPr>
          <p:cNvSpPr>
            <a:spLocks noGrp="1" noChangeAspect="1"/>
          </p:cNvSpPr>
          <p:nvPr>
            <p:ph type="body" idx="14" hasCustomPrompt="1"/>
          </p:nvPr>
        </p:nvSpPr>
        <p:spPr>
          <a:xfrm>
            <a:off x="334434" y="357718"/>
            <a:ext cx="5950252"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7" name="Title 1">
            <a:extLst>
              <a:ext uri="{FF2B5EF4-FFF2-40B4-BE49-F238E27FC236}">
                <a16:creationId xmlns:a16="http://schemas.microsoft.com/office/drawing/2014/main" id="{578E0776-A3CD-F64E-83CE-D66D270267EB}"/>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pic>
        <p:nvPicPr>
          <p:cNvPr id="9" name="Immagine 8">
            <a:extLst>
              <a:ext uri="{FF2B5EF4-FFF2-40B4-BE49-F238E27FC236}">
                <a16:creationId xmlns:a16="http://schemas.microsoft.com/office/drawing/2014/main" id="{2924AAA6-A811-D84D-BD20-19B17F0668E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0" name="Segnaposto testo 5">
            <a:extLst>
              <a:ext uri="{FF2B5EF4-FFF2-40B4-BE49-F238E27FC236}">
                <a16:creationId xmlns:a16="http://schemas.microsoft.com/office/drawing/2014/main" id="{ED183C6B-9B5E-4F42-868C-43209E557E78}"/>
              </a:ext>
            </a:extLst>
          </p:cNvPr>
          <p:cNvSpPr>
            <a:spLocks noGrp="1"/>
          </p:cNvSpPr>
          <p:nvPr>
            <p:ph type="body" sz="quarter" idx="16" hasCustomPrompt="1"/>
          </p:nvPr>
        </p:nvSpPr>
        <p:spPr>
          <a:xfrm>
            <a:off x="334434" y="798483"/>
            <a:ext cx="5950252"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2" name="Segnaposto immagine 11">
            <a:extLst>
              <a:ext uri="{FF2B5EF4-FFF2-40B4-BE49-F238E27FC236}">
                <a16:creationId xmlns:a16="http://schemas.microsoft.com/office/drawing/2014/main" id="{0B499E3F-0DED-2F4B-BD2F-65F7C26F5073}"/>
              </a:ext>
            </a:extLst>
          </p:cNvPr>
          <p:cNvSpPr>
            <a:spLocks noGrp="1"/>
          </p:cNvSpPr>
          <p:nvPr>
            <p:ph type="pic" sz="quarter" idx="27"/>
          </p:nvPr>
        </p:nvSpPr>
        <p:spPr>
          <a:xfrm>
            <a:off x="7354132" y="-1"/>
            <a:ext cx="4837867" cy="6858000"/>
          </a:xfrm>
          <a:custGeom>
            <a:avLst/>
            <a:gdLst>
              <a:gd name="connsiteX0" fmla="*/ 2 w 3628400"/>
              <a:gd name="connsiteY0" fmla="*/ 3254996 h 5143500"/>
              <a:gd name="connsiteX1" fmla="*/ 1919616 w 3628400"/>
              <a:gd name="connsiteY1" fmla="*/ 3254996 h 5143500"/>
              <a:gd name="connsiteX2" fmla="*/ 1919616 w 3628400"/>
              <a:gd name="connsiteY2" fmla="*/ 5143500 h 5143500"/>
              <a:gd name="connsiteX3" fmla="*/ 2 w 3628400"/>
              <a:gd name="connsiteY3" fmla="*/ 5143500 h 5143500"/>
              <a:gd name="connsiteX4" fmla="*/ 1964700 w 3628400"/>
              <a:gd name="connsiteY4" fmla="*/ 2391809 h 5143500"/>
              <a:gd name="connsiteX5" fmla="*/ 3628400 w 3628400"/>
              <a:gd name="connsiteY5" fmla="*/ 2391809 h 5143500"/>
              <a:gd name="connsiteX6" fmla="*/ 3628400 w 3628400"/>
              <a:gd name="connsiteY6" fmla="*/ 4491152 h 5143500"/>
              <a:gd name="connsiteX7" fmla="*/ 1964700 w 3628400"/>
              <a:gd name="connsiteY7" fmla="*/ 4491152 h 5143500"/>
              <a:gd name="connsiteX8" fmla="*/ 0 w 3628400"/>
              <a:gd name="connsiteY8" fmla="*/ 1712318 h 5143500"/>
              <a:gd name="connsiteX9" fmla="*/ 1919615 w 3628400"/>
              <a:gd name="connsiteY9" fmla="*/ 1712318 h 5143500"/>
              <a:gd name="connsiteX10" fmla="*/ 1919615 w 3628400"/>
              <a:gd name="connsiteY10" fmla="*/ 3213488 h 5143500"/>
              <a:gd name="connsiteX11" fmla="*/ 0 w 3628400"/>
              <a:gd name="connsiteY11" fmla="*/ 3213488 h 5143500"/>
              <a:gd name="connsiteX12" fmla="*/ 0 w 3628400"/>
              <a:gd name="connsiteY12" fmla="*/ 0 h 5143500"/>
              <a:gd name="connsiteX13" fmla="*/ 1919615 w 3628400"/>
              <a:gd name="connsiteY13" fmla="*/ 0 h 5143500"/>
              <a:gd name="connsiteX14" fmla="*/ 1919615 w 3628400"/>
              <a:gd name="connsiteY14" fmla="*/ 1670811 h 5143500"/>
              <a:gd name="connsiteX15" fmla="*/ 0 w 3628400"/>
              <a:gd name="connsiteY15" fmla="*/ 1670811 h 5143500"/>
              <a:gd name="connsiteX16" fmla="*/ 1964700 w 3628400"/>
              <a:gd name="connsiteY16" fmla="*/ 0 h 5143500"/>
              <a:gd name="connsiteX17" fmla="*/ 3628400 w 3628400"/>
              <a:gd name="connsiteY17" fmla="*/ 0 h 5143500"/>
              <a:gd name="connsiteX18" fmla="*/ 3628400 w 3628400"/>
              <a:gd name="connsiteY18" fmla="*/ 2346815 h 5143500"/>
              <a:gd name="connsiteX19" fmla="*/ 1964700 w 3628400"/>
              <a:gd name="connsiteY19" fmla="*/ 2346815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28400" h="5143500">
                <a:moveTo>
                  <a:pt x="2" y="3254996"/>
                </a:moveTo>
                <a:lnTo>
                  <a:pt x="1919616" y="3254996"/>
                </a:lnTo>
                <a:lnTo>
                  <a:pt x="1919616" y="5143500"/>
                </a:lnTo>
                <a:lnTo>
                  <a:pt x="2" y="5143500"/>
                </a:lnTo>
                <a:close/>
                <a:moveTo>
                  <a:pt x="1964700" y="2391809"/>
                </a:moveTo>
                <a:lnTo>
                  <a:pt x="3628400" y="2391809"/>
                </a:lnTo>
                <a:lnTo>
                  <a:pt x="3628400" y="4491152"/>
                </a:lnTo>
                <a:lnTo>
                  <a:pt x="1964700" y="4491152"/>
                </a:lnTo>
                <a:close/>
                <a:moveTo>
                  <a:pt x="0" y="1712318"/>
                </a:moveTo>
                <a:lnTo>
                  <a:pt x="1919615" y="1712318"/>
                </a:lnTo>
                <a:lnTo>
                  <a:pt x="1919615" y="3213488"/>
                </a:lnTo>
                <a:lnTo>
                  <a:pt x="0" y="3213488"/>
                </a:lnTo>
                <a:close/>
                <a:moveTo>
                  <a:pt x="0" y="0"/>
                </a:moveTo>
                <a:lnTo>
                  <a:pt x="1919615" y="0"/>
                </a:lnTo>
                <a:lnTo>
                  <a:pt x="1919615" y="1670811"/>
                </a:lnTo>
                <a:lnTo>
                  <a:pt x="0" y="1670811"/>
                </a:lnTo>
                <a:close/>
                <a:moveTo>
                  <a:pt x="1964700" y="0"/>
                </a:moveTo>
                <a:lnTo>
                  <a:pt x="3628400" y="0"/>
                </a:lnTo>
                <a:lnTo>
                  <a:pt x="3628400" y="2346815"/>
                </a:lnTo>
                <a:lnTo>
                  <a:pt x="1964700" y="2346815"/>
                </a:lnTo>
                <a:close/>
              </a:path>
            </a:pathLst>
          </a:custGeom>
          <a:solidFill>
            <a:srgbClr val="C7C7C7"/>
          </a:solidFill>
        </p:spPr>
        <p:txBody>
          <a:bodyPr wrap="square"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dirty="0"/>
          </a:p>
        </p:txBody>
      </p:sp>
      <p:sp>
        <p:nvSpPr>
          <p:cNvPr id="14" name="Slide Number Placeholder 5">
            <a:extLst>
              <a:ext uri="{FF2B5EF4-FFF2-40B4-BE49-F238E27FC236}">
                <a16:creationId xmlns:a16="http://schemas.microsoft.com/office/drawing/2014/main" id="{F6C61CE0-1B1D-7241-B486-6CDBCE960B10}"/>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8"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A98CCD35-E83A-D44B-8345-5169496DD0C1}"/>
              </a:ext>
            </a:extLst>
          </p:cNvPr>
          <p:cNvSpPr txBox="1"/>
          <p:nvPr userDrawn="1"/>
        </p:nvSpPr>
        <p:spPr>
          <a:xfrm>
            <a:off x="4772959"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46468546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lide con testo e immagine composta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F0DC5D-E17B-554A-B30E-A9F2F92474FB}"/>
              </a:ext>
            </a:extLst>
          </p:cNvPr>
          <p:cNvSpPr>
            <a:spLocks noGrp="1" noChangeAspect="1"/>
          </p:cNvSpPr>
          <p:nvPr>
            <p:ph type="body" idx="14" hasCustomPrompt="1"/>
          </p:nvPr>
        </p:nvSpPr>
        <p:spPr>
          <a:xfrm>
            <a:off x="334432" y="357719"/>
            <a:ext cx="7020096" cy="46469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pic>
        <p:nvPicPr>
          <p:cNvPr id="5" name="Immagine 4">
            <a:extLst>
              <a:ext uri="{FF2B5EF4-FFF2-40B4-BE49-F238E27FC236}">
                <a16:creationId xmlns:a16="http://schemas.microsoft.com/office/drawing/2014/main" id="{DC7E1B6C-BD74-784F-9657-4DB72D06AF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D33BE381-E43B-9A46-A221-2797C10B6AE4}"/>
              </a:ext>
            </a:extLst>
          </p:cNvPr>
          <p:cNvSpPr>
            <a:spLocks noGrp="1"/>
          </p:cNvSpPr>
          <p:nvPr>
            <p:ph type="body" sz="quarter" idx="16" hasCustomPrompt="1"/>
          </p:nvPr>
        </p:nvSpPr>
        <p:spPr>
          <a:xfrm>
            <a:off x="334433" y="798483"/>
            <a:ext cx="7020096" cy="401053"/>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43" name="Segnaposto immagine 42">
            <a:extLst>
              <a:ext uri="{FF2B5EF4-FFF2-40B4-BE49-F238E27FC236}">
                <a16:creationId xmlns:a16="http://schemas.microsoft.com/office/drawing/2014/main" id="{EC5BB26A-D515-AC48-B783-32804646C51A}"/>
              </a:ext>
            </a:extLst>
          </p:cNvPr>
          <p:cNvSpPr>
            <a:spLocks noGrp="1"/>
          </p:cNvSpPr>
          <p:nvPr>
            <p:ph type="pic" sz="quarter" idx="18"/>
          </p:nvPr>
        </p:nvSpPr>
        <p:spPr>
          <a:xfrm>
            <a:off x="6902245" y="-342"/>
            <a:ext cx="5289755" cy="6858343"/>
          </a:xfrm>
          <a:custGeom>
            <a:avLst/>
            <a:gdLst>
              <a:gd name="connsiteX0" fmla="*/ 973393 w 3967316"/>
              <a:gd name="connsiteY0" fmla="*/ 0 h 5143757"/>
              <a:gd name="connsiteX1" fmla="*/ 3967316 w 3967316"/>
              <a:gd name="connsiteY1" fmla="*/ 0 h 5143757"/>
              <a:gd name="connsiteX2" fmla="*/ 3967316 w 3967316"/>
              <a:gd name="connsiteY2" fmla="*/ 4292037 h 5143757"/>
              <a:gd name="connsiteX3" fmla="*/ 3115596 w 3967316"/>
              <a:gd name="connsiteY3" fmla="*/ 4292037 h 5143757"/>
              <a:gd name="connsiteX4" fmla="*/ 3115596 w 3967316"/>
              <a:gd name="connsiteY4" fmla="*/ 5143757 h 5143757"/>
              <a:gd name="connsiteX5" fmla="*/ 0 w 3967316"/>
              <a:gd name="connsiteY5" fmla="*/ 5143757 h 5143757"/>
              <a:gd name="connsiteX6" fmla="*/ 0 w 3967316"/>
              <a:gd name="connsiteY6" fmla="*/ 1357109 h 5143757"/>
              <a:gd name="connsiteX7" fmla="*/ 973393 w 3967316"/>
              <a:gd name="connsiteY7" fmla="*/ 1357109 h 514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7316" h="5143757">
                <a:moveTo>
                  <a:pt x="973393" y="0"/>
                </a:moveTo>
                <a:lnTo>
                  <a:pt x="3967316" y="0"/>
                </a:lnTo>
                <a:lnTo>
                  <a:pt x="3967316" y="4292037"/>
                </a:lnTo>
                <a:lnTo>
                  <a:pt x="3115596" y="4292037"/>
                </a:lnTo>
                <a:lnTo>
                  <a:pt x="3115596" y="5143757"/>
                </a:lnTo>
                <a:lnTo>
                  <a:pt x="0" y="5143757"/>
                </a:lnTo>
                <a:lnTo>
                  <a:pt x="0" y="1357109"/>
                </a:lnTo>
                <a:lnTo>
                  <a:pt x="973393" y="1357109"/>
                </a:lnTo>
                <a:close/>
              </a:path>
            </a:pathLst>
          </a:custGeom>
          <a:solidFill>
            <a:srgbClr val="C7C7C7"/>
          </a:solidFill>
        </p:spPr>
        <p:txBody>
          <a:bodyPr wrap="square" anchor="ctr">
            <a:noAutofit/>
          </a:bodyPr>
          <a:lstStyle>
            <a:lvl1pPr algn="ctr">
              <a:defRPr sz="1867"/>
            </a:lvl1pPr>
          </a:lstStyle>
          <a:p>
            <a:endParaRPr lang="it-IT" dirty="0"/>
          </a:p>
        </p:txBody>
      </p:sp>
      <p:sp>
        <p:nvSpPr>
          <p:cNvPr id="46" name="Title 1">
            <a:extLst>
              <a:ext uri="{FF2B5EF4-FFF2-40B4-BE49-F238E27FC236}">
                <a16:creationId xmlns:a16="http://schemas.microsoft.com/office/drawing/2014/main" id="{0842DE8B-16FC-304D-9B1C-D0BB7CDE7A2B}"/>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47" name="Slide Number Placeholder 5">
            <a:extLst>
              <a:ext uri="{FF2B5EF4-FFF2-40B4-BE49-F238E27FC236}">
                <a16:creationId xmlns:a16="http://schemas.microsoft.com/office/drawing/2014/main" id="{F333E1B2-E58E-0346-B190-26FCEB11226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8"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9843F661-77B1-CE47-B9CB-F9E32217A81C}"/>
              </a:ext>
            </a:extLst>
          </p:cNvPr>
          <p:cNvSpPr txBox="1"/>
          <p:nvPr userDrawn="1"/>
        </p:nvSpPr>
        <p:spPr>
          <a:xfrm>
            <a:off x="4584274"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12268267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lide con testo e immagine composta 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F0DC5D-E17B-554A-B30E-A9F2F92474FB}"/>
              </a:ext>
            </a:extLst>
          </p:cNvPr>
          <p:cNvSpPr>
            <a:spLocks noGrp="1" noChangeAspect="1"/>
          </p:cNvSpPr>
          <p:nvPr>
            <p:ph type="body" idx="14" hasCustomPrompt="1"/>
          </p:nvPr>
        </p:nvSpPr>
        <p:spPr>
          <a:xfrm>
            <a:off x="334434" y="357719"/>
            <a:ext cx="8845425" cy="374152"/>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pic>
        <p:nvPicPr>
          <p:cNvPr id="5" name="Immagine 4">
            <a:extLst>
              <a:ext uri="{FF2B5EF4-FFF2-40B4-BE49-F238E27FC236}">
                <a16:creationId xmlns:a16="http://schemas.microsoft.com/office/drawing/2014/main" id="{DC7E1B6C-BD74-784F-9657-4DB72D06AF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D33BE381-E43B-9A46-A221-2797C10B6AE4}"/>
              </a:ext>
            </a:extLst>
          </p:cNvPr>
          <p:cNvSpPr>
            <a:spLocks noGrp="1"/>
          </p:cNvSpPr>
          <p:nvPr>
            <p:ph type="body" sz="quarter" idx="16" hasCustomPrompt="1"/>
          </p:nvPr>
        </p:nvSpPr>
        <p:spPr>
          <a:xfrm>
            <a:off x="334434" y="798484"/>
            <a:ext cx="8845425" cy="373467"/>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20" name="Segnaposto immagine 19">
            <a:extLst>
              <a:ext uri="{FF2B5EF4-FFF2-40B4-BE49-F238E27FC236}">
                <a16:creationId xmlns:a16="http://schemas.microsoft.com/office/drawing/2014/main" id="{384361A8-2F26-2A4E-B402-83EDB7BAA07D}"/>
              </a:ext>
            </a:extLst>
          </p:cNvPr>
          <p:cNvSpPr>
            <a:spLocks noGrp="1"/>
          </p:cNvSpPr>
          <p:nvPr>
            <p:ph type="pic" sz="quarter" idx="20"/>
          </p:nvPr>
        </p:nvSpPr>
        <p:spPr>
          <a:xfrm>
            <a:off x="6874974" y="2152602"/>
            <a:ext cx="4205981" cy="4715231"/>
          </a:xfrm>
          <a:custGeom>
            <a:avLst/>
            <a:gdLst>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1317811 w 3832598"/>
              <a:gd name="connsiteY4" fmla="*/ 605978 h 3662928"/>
              <a:gd name="connsiteX5" fmla="*/ 2514786 w 3832598"/>
              <a:gd name="connsiteY5" fmla="*/ 605978 h 3662928"/>
              <a:gd name="connsiteX6" fmla="*/ 2514786 w 3832598"/>
              <a:gd name="connsiteY6" fmla="*/ 3662928 h 3662928"/>
              <a:gd name="connsiteX7" fmla="*/ 1317811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1317811 w 3832598"/>
              <a:gd name="connsiteY5" fmla="*/ 605978 h 3662928"/>
              <a:gd name="connsiteX6" fmla="*/ 2514786 w 3832598"/>
              <a:gd name="connsiteY6" fmla="*/ 605978 h 3662928"/>
              <a:gd name="connsiteX7" fmla="*/ 2514786 w 3832598"/>
              <a:gd name="connsiteY7" fmla="*/ 3662928 h 3662928"/>
              <a:gd name="connsiteX8" fmla="*/ 1317811 w 3832598"/>
              <a:gd name="connsiteY8" fmla="*/ 605978 h 3662928"/>
              <a:gd name="connsiteX9" fmla="*/ 2635623 w 3832598"/>
              <a:gd name="connsiteY9" fmla="*/ 0 h 3662928"/>
              <a:gd name="connsiteX10" fmla="*/ 3832598 w 3832598"/>
              <a:gd name="connsiteY10" fmla="*/ 0 h 3662928"/>
              <a:gd name="connsiteX11" fmla="*/ 3832598 w 3832598"/>
              <a:gd name="connsiteY11" fmla="*/ 3662928 h 3662928"/>
              <a:gd name="connsiteX12" fmla="*/ 2635623 w 3832598"/>
              <a:gd name="connsiteY12" fmla="*/ 3662928 h 3662928"/>
              <a:gd name="connsiteX13" fmla="*/ 2635623 w 3832598"/>
              <a:gd name="connsiteY13"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514786 w 3832598"/>
              <a:gd name="connsiteY5" fmla="*/ 3662928 h 3662928"/>
              <a:gd name="connsiteX6" fmla="*/ 2514786 w 3832598"/>
              <a:gd name="connsiteY6" fmla="*/ 605978 h 3662928"/>
              <a:gd name="connsiteX7" fmla="*/ 2514786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12" fmla="*/ 2635623 w 3832598"/>
              <a:gd name="connsiteY12"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861295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861295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2971303"/>
              <a:gd name="connsiteY0" fmla="*/ 1195952 h 3662928"/>
              <a:gd name="connsiteX1" fmla="*/ 1132377 w 2971303"/>
              <a:gd name="connsiteY1" fmla="*/ 1195952 h 3662928"/>
              <a:gd name="connsiteX2" fmla="*/ 1132377 w 2971303"/>
              <a:gd name="connsiteY2" fmla="*/ 3662927 h 3662928"/>
              <a:gd name="connsiteX3" fmla="*/ 1 w 2971303"/>
              <a:gd name="connsiteY3" fmla="*/ 3662927 h 3662928"/>
              <a:gd name="connsiteX4" fmla="*/ 0 w 2971303"/>
              <a:gd name="connsiteY4" fmla="*/ 1195952 h 3662928"/>
              <a:gd name="connsiteX5" fmla="*/ 1774328 w 2971303"/>
              <a:gd name="connsiteY5" fmla="*/ 0 h 3662928"/>
              <a:gd name="connsiteX6" fmla="*/ 2971303 w 2971303"/>
              <a:gd name="connsiteY6" fmla="*/ 0 h 3662928"/>
              <a:gd name="connsiteX7" fmla="*/ 2971303 w 2971303"/>
              <a:gd name="connsiteY7" fmla="*/ 3662928 h 3662928"/>
              <a:gd name="connsiteX8" fmla="*/ 1774328 w 2971303"/>
              <a:gd name="connsiteY8" fmla="*/ 3662928 h 3662928"/>
              <a:gd name="connsiteX9" fmla="*/ 1774328 w 297130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00486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7179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21535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7175 w 3078963"/>
              <a:gd name="connsiteY0" fmla="*/ 1195952 h 3662928"/>
              <a:gd name="connsiteX1" fmla="*/ 1240037 w 3078963"/>
              <a:gd name="connsiteY1" fmla="*/ 1195952 h 3662928"/>
              <a:gd name="connsiteX2" fmla="*/ 1240037 w 3078963"/>
              <a:gd name="connsiteY2" fmla="*/ 3662927 h 3662928"/>
              <a:gd name="connsiteX3" fmla="*/ 0 w 3078963"/>
              <a:gd name="connsiteY3" fmla="*/ 3662927 h 3662928"/>
              <a:gd name="connsiteX4" fmla="*/ 7175 w 3078963"/>
              <a:gd name="connsiteY4" fmla="*/ 1195952 h 3662928"/>
              <a:gd name="connsiteX5" fmla="*/ 1881988 w 3078963"/>
              <a:gd name="connsiteY5" fmla="*/ 0 h 3662928"/>
              <a:gd name="connsiteX6" fmla="*/ 3078963 w 3078963"/>
              <a:gd name="connsiteY6" fmla="*/ 0 h 3662928"/>
              <a:gd name="connsiteX7" fmla="*/ 3078963 w 3078963"/>
              <a:gd name="connsiteY7" fmla="*/ 3662928 h 3662928"/>
              <a:gd name="connsiteX8" fmla="*/ 1881988 w 3078963"/>
              <a:gd name="connsiteY8" fmla="*/ 3662928 h 3662928"/>
              <a:gd name="connsiteX9" fmla="*/ 1881988 w 307896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4357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232862 w 3071788"/>
              <a:gd name="connsiteY1" fmla="*/ 1195952 h 3670104"/>
              <a:gd name="connsiteX2" fmla="*/ 1232862 w 3071788"/>
              <a:gd name="connsiteY2" fmla="*/ 3662927 h 3670104"/>
              <a:gd name="connsiteX3" fmla="*/ 14357 w 3071788"/>
              <a:gd name="connsiteY3" fmla="*/ 3670104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232862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132377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132377 w 3071788"/>
              <a:gd name="connsiteY1" fmla="*/ 1195952 h 3670104"/>
              <a:gd name="connsiteX2" fmla="*/ 1103668 w 3071788"/>
              <a:gd name="connsiteY2" fmla="*/ 3670104 h 3670104"/>
              <a:gd name="connsiteX3" fmla="*/ 7180 w 3071788"/>
              <a:gd name="connsiteY3" fmla="*/ 3662927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132377 w 3071788"/>
              <a:gd name="connsiteY1" fmla="*/ 1195952 h 3662928"/>
              <a:gd name="connsiteX2" fmla="*/ 1125201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071788 w 3114853"/>
              <a:gd name="connsiteY6" fmla="*/ 0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50239 w 3165092"/>
              <a:gd name="connsiteY0" fmla="*/ 1195952 h 3662928"/>
              <a:gd name="connsiteX1" fmla="*/ 1182616 w 3165092"/>
              <a:gd name="connsiteY1" fmla="*/ 1195952 h 3662928"/>
              <a:gd name="connsiteX2" fmla="*/ 1175440 w 3165092"/>
              <a:gd name="connsiteY2" fmla="*/ 3662927 h 3662928"/>
              <a:gd name="connsiteX3" fmla="*/ 0 w 3165092"/>
              <a:gd name="connsiteY3" fmla="*/ 3655750 h 3662928"/>
              <a:gd name="connsiteX4" fmla="*/ 50239 w 3165092"/>
              <a:gd name="connsiteY4" fmla="*/ 1195952 h 3662928"/>
              <a:gd name="connsiteX5" fmla="*/ 1925052 w 3165092"/>
              <a:gd name="connsiteY5" fmla="*/ 0 h 3662928"/>
              <a:gd name="connsiteX6" fmla="*/ 3165092 w 3165092"/>
              <a:gd name="connsiteY6" fmla="*/ 7177 h 3662928"/>
              <a:gd name="connsiteX7" fmla="*/ 3165092 w 3165092"/>
              <a:gd name="connsiteY7" fmla="*/ 3655750 h 3662928"/>
              <a:gd name="connsiteX8" fmla="*/ 1925052 w 3165092"/>
              <a:gd name="connsiteY8" fmla="*/ 3662928 h 3662928"/>
              <a:gd name="connsiteX9" fmla="*/ 1925052 w 3165092"/>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3 w 3114853"/>
              <a:gd name="connsiteY3" fmla="*/ 3655750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71772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72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0 w 3193805"/>
              <a:gd name="connsiteY0" fmla="*/ 1188775 h 3677282"/>
              <a:gd name="connsiteX1" fmla="*/ 1211329 w 3193805"/>
              <a:gd name="connsiteY1" fmla="*/ 1195952 h 3677282"/>
              <a:gd name="connsiteX2" fmla="*/ 1204153 w 3193805"/>
              <a:gd name="connsiteY2" fmla="*/ 3662927 h 3677282"/>
              <a:gd name="connsiteX3" fmla="*/ 7180 w 3193805"/>
              <a:gd name="connsiteY3" fmla="*/ 3677282 h 3677282"/>
              <a:gd name="connsiteX4" fmla="*/ 0 w 3193805"/>
              <a:gd name="connsiteY4" fmla="*/ 1188775 h 3677282"/>
              <a:gd name="connsiteX5" fmla="*/ 1953765 w 3193805"/>
              <a:gd name="connsiteY5" fmla="*/ 0 h 3677282"/>
              <a:gd name="connsiteX6" fmla="*/ 3193805 w 3193805"/>
              <a:gd name="connsiteY6" fmla="*/ 7177 h 3677282"/>
              <a:gd name="connsiteX7" fmla="*/ 3193805 w 3193805"/>
              <a:gd name="connsiteY7" fmla="*/ 3655750 h 3677282"/>
              <a:gd name="connsiteX8" fmla="*/ 1953765 w 3193805"/>
              <a:gd name="connsiteY8" fmla="*/ 3662928 h 3677282"/>
              <a:gd name="connsiteX9" fmla="*/ 1953765 w 3193805"/>
              <a:gd name="connsiteY9" fmla="*/ 0 h 3677282"/>
              <a:gd name="connsiteX0" fmla="*/ 21530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21530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54392 w 3186625"/>
              <a:gd name="connsiteY1" fmla="*/ 1246194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0 w 3193804"/>
              <a:gd name="connsiteY0" fmla="*/ 1224662 h 3677282"/>
              <a:gd name="connsiteX1" fmla="*/ 1261571 w 3193804"/>
              <a:gd name="connsiteY1" fmla="*/ 1246194 h 3677282"/>
              <a:gd name="connsiteX2" fmla="*/ 1204152 w 3193804"/>
              <a:gd name="connsiteY2" fmla="*/ 3662927 h 3677282"/>
              <a:gd name="connsiteX3" fmla="*/ 7179 w 3193804"/>
              <a:gd name="connsiteY3" fmla="*/ 3677282 h 3677282"/>
              <a:gd name="connsiteX4" fmla="*/ 0 w 3193804"/>
              <a:gd name="connsiteY4" fmla="*/ 1224662 h 3677282"/>
              <a:gd name="connsiteX5" fmla="*/ 1953764 w 3193804"/>
              <a:gd name="connsiteY5" fmla="*/ 0 h 3677282"/>
              <a:gd name="connsiteX6" fmla="*/ 3193804 w 3193804"/>
              <a:gd name="connsiteY6" fmla="*/ 7177 h 3677282"/>
              <a:gd name="connsiteX7" fmla="*/ 3193804 w 3193804"/>
              <a:gd name="connsiteY7" fmla="*/ 3670105 h 3677282"/>
              <a:gd name="connsiteX8" fmla="*/ 1953764 w 3193804"/>
              <a:gd name="connsiteY8" fmla="*/ 3662928 h 3677282"/>
              <a:gd name="connsiteX9" fmla="*/ 1953764 w 3193804"/>
              <a:gd name="connsiteY9" fmla="*/ 0 h 3677282"/>
              <a:gd name="connsiteX0" fmla="*/ 0 w 3186627"/>
              <a:gd name="connsiteY0" fmla="*/ 1253372 h 3677282"/>
              <a:gd name="connsiteX1" fmla="*/ 1254394 w 3186627"/>
              <a:gd name="connsiteY1" fmla="*/ 1246194 h 3677282"/>
              <a:gd name="connsiteX2" fmla="*/ 119697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0 w 3186627"/>
              <a:gd name="connsiteY0" fmla="*/ 1253372 h 3677282"/>
              <a:gd name="connsiteX1" fmla="*/ 1254394 w 3186627"/>
              <a:gd name="connsiteY1" fmla="*/ 1246194 h 3677282"/>
              <a:gd name="connsiteX2" fmla="*/ 125439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62926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84459"/>
              <a:gd name="connsiteX1" fmla="*/ 1261569 w 3193802"/>
              <a:gd name="connsiteY1" fmla="*/ 1246194 h 3684459"/>
              <a:gd name="connsiteX2" fmla="*/ 1254393 w 3193802"/>
              <a:gd name="connsiteY2" fmla="*/ 3684459 h 3684459"/>
              <a:gd name="connsiteX3" fmla="*/ 0 w 3193802"/>
              <a:gd name="connsiteY3" fmla="*/ 3670103 h 3684459"/>
              <a:gd name="connsiteX4" fmla="*/ 7175 w 3193802"/>
              <a:gd name="connsiteY4" fmla="*/ 1253372 h 3684459"/>
              <a:gd name="connsiteX5" fmla="*/ 1953762 w 3193802"/>
              <a:gd name="connsiteY5" fmla="*/ 0 h 3684459"/>
              <a:gd name="connsiteX6" fmla="*/ 3193802 w 3193802"/>
              <a:gd name="connsiteY6" fmla="*/ 7177 h 3684459"/>
              <a:gd name="connsiteX7" fmla="*/ 3193802 w 3193802"/>
              <a:gd name="connsiteY7" fmla="*/ 3670105 h 3684459"/>
              <a:gd name="connsiteX8" fmla="*/ 1953762 w 3193802"/>
              <a:gd name="connsiteY8" fmla="*/ 3662928 h 3684459"/>
              <a:gd name="connsiteX9" fmla="*/ 1953762 w 3193802"/>
              <a:gd name="connsiteY9" fmla="*/ 0 h 3684459"/>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244044"/>
              <a:gd name="connsiteY0" fmla="*/ 1253372 h 3670105"/>
              <a:gd name="connsiteX1" fmla="*/ 1261569 w 3244044"/>
              <a:gd name="connsiteY1" fmla="*/ 1246194 h 3670105"/>
              <a:gd name="connsiteX2" fmla="*/ 1254393 w 3244044"/>
              <a:gd name="connsiteY2" fmla="*/ 3670104 h 3670105"/>
              <a:gd name="connsiteX3" fmla="*/ 0 w 3244044"/>
              <a:gd name="connsiteY3" fmla="*/ 3670103 h 3670105"/>
              <a:gd name="connsiteX4" fmla="*/ 7175 w 3244044"/>
              <a:gd name="connsiteY4" fmla="*/ 1253372 h 3670105"/>
              <a:gd name="connsiteX5" fmla="*/ 1953762 w 3244044"/>
              <a:gd name="connsiteY5" fmla="*/ 0 h 3670105"/>
              <a:gd name="connsiteX6" fmla="*/ 3244044 w 3244044"/>
              <a:gd name="connsiteY6" fmla="*/ 57419 h 3670105"/>
              <a:gd name="connsiteX7" fmla="*/ 3193802 w 3244044"/>
              <a:gd name="connsiteY7" fmla="*/ 3670105 h 3670105"/>
              <a:gd name="connsiteX8" fmla="*/ 1953762 w 3244044"/>
              <a:gd name="connsiteY8" fmla="*/ 3662928 h 3670105"/>
              <a:gd name="connsiteX9" fmla="*/ 1953762 w 3244044"/>
              <a:gd name="connsiteY9" fmla="*/ 0 h 3670105"/>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46585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46585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75294 w 3244044"/>
              <a:gd name="connsiteY9" fmla="*/ 0 h 3619863"/>
              <a:gd name="connsiteX0" fmla="*/ 7175 w 3244044"/>
              <a:gd name="connsiteY0" fmla="*/ 1203130 h 3627040"/>
              <a:gd name="connsiteX1" fmla="*/ 1261569 w 3244044"/>
              <a:gd name="connsiteY1" fmla="*/ 1195952 h 3627040"/>
              <a:gd name="connsiteX2" fmla="*/ 1254393 w 3244044"/>
              <a:gd name="connsiteY2" fmla="*/ 3619862 h 3627040"/>
              <a:gd name="connsiteX3" fmla="*/ 0 w 3244044"/>
              <a:gd name="connsiteY3" fmla="*/ 3619861 h 3627040"/>
              <a:gd name="connsiteX4" fmla="*/ 7175 w 3244044"/>
              <a:gd name="connsiteY4" fmla="*/ 1203130 h 3627040"/>
              <a:gd name="connsiteX5" fmla="*/ 1975294 w 3244044"/>
              <a:gd name="connsiteY5" fmla="*/ 0 h 3627040"/>
              <a:gd name="connsiteX6" fmla="*/ 3244044 w 3244044"/>
              <a:gd name="connsiteY6" fmla="*/ 7177 h 3627040"/>
              <a:gd name="connsiteX7" fmla="*/ 3193802 w 3244044"/>
              <a:gd name="connsiteY7" fmla="*/ 3619863 h 3627040"/>
              <a:gd name="connsiteX8" fmla="*/ 1989650 w 3244044"/>
              <a:gd name="connsiteY8" fmla="*/ 3627040 h 3627040"/>
              <a:gd name="connsiteX9" fmla="*/ 1975294 w 3244044"/>
              <a:gd name="connsiteY9" fmla="*/ 0 h 3627040"/>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22251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0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0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71775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71775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14356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14356 h 3612686"/>
              <a:gd name="connsiteX0" fmla="*/ 7175 w 3222512"/>
              <a:gd name="connsiteY0" fmla="*/ 1181598 h 3598331"/>
              <a:gd name="connsiteX1" fmla="*/ 1261569 w 3222512"/>
              <a:gd name="connsiteY1" fmla="*/ 1174420 h 3598331"/>
              <a:gd name="connsiteX2" fmla="*/ 1254393 w 3222512"/>
              <a:gd name="connsiteY2" fmla="*/ 3598330 h 3598331"/>
              <a:gd name="connsiteX3" fmla="*/ 0 w 3222512"/>
              <a:gd name="connsiteY3" fmla="*/ 3598329 h 3598331"/>
              <a:gd name="connsiteX4" fmla="*/ 7175 w 3222512"/>
              <a:gd name="connsiteY4" fmla="*/ 1181598 h 3598331"/>
              <a:gd name="connsiteX5" fmla="*/ 1960940 w 3222512"/>
              <a:gd name="connsiteY5" fmla="*/ 1 h 3598331"/>
              <a:gd name="connsiteX6" fmla="*/ 3222512 w 3222512"/>
              <a:gd name="connsiteY6" fmla="*/ 0 h 3598331"/>
              <a:gd name="connsiteX7" fmla="*/ 3222512 w 3222512"/>
              <a:gd name="connsiteY7" fmla="*/ 3598331 h 3598331"/>
              <a:gd name="connsiteX8" fmla="*/ 1953763 w 3222512"/>
              <a:gd name="connsiteY8" fmla="*/ 3591152 h 3598331"/>
              <a:gd name="connsiteX9" fmla="*/ 1960940 w 3222512"/>
              <a:gd name="connsiteY9" fmla="*/ 1 h 3598331"/>
              <a:gd name="connsiteX0" fmla="*/ 7175 w 3222512"/>
              <a:gd name="connsiteY0" fmla="*/ 1181597 h 3598330"/>
              <a:gd name="connsiteX1" fmla="*/ 1261569 w 3222512"/>
              <a:gd name="connsiteY1" fmla="*/ 1174419 h 3598330"/>
              <a:gd name="connsiteX2" fmla="*/ 1254393 w 3222512"/>
              <a:gd name="connsiteY2" fmla="*/ 3598329 h 3598330"/>
              <a:gd name="connsiteX3" fmla="*/ 0 w 3222512"/>
              <a:gd name="connsiteY3" fmla="*/ 3598328 h 3598330"/>
              <a:gd name="connsiteX4" fmla="*/ 7175 w 3222512"/>
              <a:gd name="connsiteY4" fmla="*/ 1181597 h 3598330"/>
              <a:gd name="connsiteX5" fmla="*/ 1960940 w 3222512"/>
              <a:gd name="connsiteY5" fmla="*/ 0 h 3598330"/>
              <a:gd name="connsiteX6" fmla="*/ 3200979 w 3222512"/>
              <a:gd name="connsiteY6" fmla="*/ 57419 h 3598330"/>
              <a:gd name="connsiteX7" fmla="*/ 3222512 w 3222512"/>
              <a:gd name="connsiteY7" fmla="*/ 3598330 h 3598330"/>
              <a:gd name="connsiteX8" fmla="*/ 1953763 w 3222512"/>
              <a:gd name="connsiteY8" fmla="*/ 3591151 h 3598330"/>
              <a:gd name="connsiteX9" fmla="*/ 1960940 w 3222512"/>
              <a:gd name="connsiteY9" fmla="*/ 0 h 3598330"/>
              <a:gd name="connsiteX0" fmla="*/ 7175 w 3222512"/>
              <a:gd name="connsiteY0" fmla="*/ 1195952 h 3612685"/>
              <a:gd name="connsiteX1" fmla="*/ 1261569 w 3222512"/>
              <a:gd name="connsiteY1" fmla="*/ 1188774 h 3612685"/>
              <a:gd name="connsiteX2" fmla="*/ 1254393 w 3222512"/>
              <a:gd name="connsiteY2" fmla="*/ 3612684 h 3612685"/>
              <a:gd name="connsiteX3" fmla="*/ 0 w 3222512"/>
              <a:gd name="connsiteY3" fmla="*/ 3612683 h 3612685"/>
              <a:gd name="connsiteX4" fmla="*/ 7175 w 3222512"/>
              <a:gd name="connsiteY4" fmla="*/ 1195952 h 3612685"/>
              <a:gd name="connsiteX5" fmla="*/ 1960940 w 3222512"/>
              <a:gd name="connsiteY5" fmla="*/ 14355 h 3612685"/>
              <a:gd name="connsiteX6" fmla="*/ 3222512 w 3222512"/>
              <a:gd name="connsiteY6" fmla="*/ 0 h 3612685"/>
              <a:gd name="connsiteX7" fmla="*/ 3222512 w 3222512"/>
              <a:gd name="connsiteY7" fmla="*/ 3612685 h 3612685"/>
              <a:gd name="connsiteX8" fmla="*/ 1953763 w 3222512"/>
              <a:gd name="connsiteY8" fmla="*/ 3605506 h 3612685"/>
              <a:gd name="connsiteX9" fmla="*/ 1960940 w 3222512"/>
              <a:gd name="connsiteY9" fmla="*/ 14355 h 3612685"/>
              <a:gd name="connsiteX0" fmla="*/ 0 w 3229691"/>
              <a:gd name="connsiteY0" fmla="*/ 1195953 h 3612685"/>
              <a:gd name="connsiteX1" fmla="*/ 1268748 w 3229691"/>
              <a:gd name="connsiteY1" fmla="*/ 1188774 h 3612685"/>
              <a:gd name="connsiteX2" fmla="*/ 1261572 w 3229691"/>
              <a:gd name="connsiteY2" fmla="*/ 3612684 h 3612685"/>
              <a:gd name="connsiteX3" fmla="*/ 7179 w 3229691"/>
              <a:gd name="connsiteY3" fmla="*/ 3612683 h 3612685"/>
              <a:gd name="connsiteX4" fmla="*/ 0 w 3229691"/>
              <a:gd name="connsiteY4" fmla="*/ 1195953 h 3612685"/>
              <a:gd name="connsiteX5" fmla="*/ 1968119 w 3229691"/>
              <a:gd name="connsiteY5" fmla="*/ 14355 h 3612685"/>
              <a:gd name="connsiteX6" fmla="*/ 3229691 w 3229691"/>
              <a:gd name="connsiteY6" fmla="*/ 0 h 3612685"/>
              <a:gd name="connsiteX7" fmla="*/ 3229691 w 3229691"/>
              <a:gd name="connsiteY7" fmla="*/ 3612685 h 3612685"/>
              <a:gd name="connsiteX8" fmla="*/ 1960942 w 3229691"/>
              <a:gd name="connsiteY8" fmla="*/ 3605506 h 3612685"/>
              <a:gd name="connsiteX9" fmla="*/ 1968119 w 3229691"/>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1598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81598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47217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61572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2513" h="3612685">
                <a:moveTo>
                  <a:pt x="0" y="1195953"/>
                </a:moveTo>
                <a:lnTo>
                  <a:pt x="1261570" y="1195952"/>
                </a:lnTo>
                <a:cubicBezTo>
                  <a:pt x="1261570" y="2001530"/>
                  <a:pt x="1261572" y="2807106"/>
                  <a:pt x="1261572" y="3612684"/>
                </a:cubicBezTo>
                <a:lnTo>
                  <a:pt x="1" y="3612683"/>
                </a:lnTo>
                <a:cubicBezTo>
                  <a:pt x="1" y="2790358"/>
                  <a:pt x="0" y="2018278"/>
                  <a:pt x="0" y="1195953"/>
                </a:cubicBezTo>
                <a:close/>
                <a:moveTo>
                  <a:pt x="1960941" y="14355"/>
                </a:moveTo>
                <a:lnTo>
                  <a:pt x="3222513" y="0"/>
                </a:lnTo>
                <a:lnTo>
                  <a:pt x="3222513" y="3612685"/>
                </a:lnTo>
                <a:lnTo>
                  <a:pt x="1953764" y="3605506"/>
                </a:lnTo>
                <a:cubicBezTo>
                  <a:pt x="1951372" y="2401277"/>
                  <a:pt x="1963333" y="1218584"/>
                  <a:pt x="1960941" y="14355"/>
                </a:cubicBezTo>
                <a:close/>
              </a:path>
            </a:pathLst>
          </a:custGeom>
          <a:solidFill>
            <a:srgbClr val="C7C7C7"/>
          </a:solidFill>
        </p:spPr>
        <p:txBody>
          <a:bodyPr wrap="square" anchor="ctr">
            <a:noAutofit/>
          </a:bodyPr>
          <a:lstStyle>
            <a:lvl1pPr algn="ctr">
              <a:defRPr sz="1867"/>
            </a:lvl1pPr>
          </a:lstStyle>
          <a:p>
            <a:endParaRPr lang="it-IT" dirty="0"/>
          </a:p>
        </p:txBody>
      </p:sp>
      <p:sp>
        <p:nvSpPr>
          <p:cNvPr id="22" name="Slide Number Placeholder 5">
            <a:extLst>
              <a:ext uri="{FF2B5EF4-FFF2-40B4-BE49-F238E27FC236}">
                <a16:creationId xmlns:a16="http://schemas.microsoft.com/office/drawing/2014/main" id="{F9B926CD-13F4-094C-A76C-9E54C2DE0DBF}"/>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7" name="Title 1">
            <a:extLst>
              <a:ext uri="{FF2B5EF4-FFF2-40B4-BE49-F238E27FC236}">
                <a16:creationId xmlns:a16="http://schemas.microsoft.com/office/drawing/2014/main" id="{276CDEDE-83B7-1946-9066-621F0F01EA11}"/>
              </a:ext>
            </a:extLst>
          </p:cNvPr>
          <p:cNvSpPr>
            <a:spLocks noGrp="1"/>
          </p:cNvSpPr>
          <p:nvPr>
            <p:ph type="ctrTitle"/>
          </p:nvPr>
        </p:nvSpPr>
        <p:spPr>
          <a:xfrm>
            <a:off x="334435" y="1787107"/>
            <a:ext cx="422486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421228876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Immagine sfondo">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47C9CF8-6946-A347-A6BF-044516E12AC5}"/>
              </a:ext>
            </a:extLst>
          </p:cNvPr>
          <p:cNvSpPr>
            <a:spLocks noGrp="1" noChangeAspect="1"/>
          </p:cNvSpPr>
          <p:nvPr>
            <p:ph type="body" idx="16"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pic>
        <p:nvPicPr>
          <p:cNvPr id="12" name="Immagine 11">
            <a:extLst>
              <a:ext uri="{FF2B5EF4-FFF2-40B4-BE49-F238E27FC236}">
                <a16:creationId xmlns:a16="http://schemas.microsoft.com/office/drawing/2014/main" id="{6F578B9C-EBB2-8B42-9D62-7EAEEDD8DBD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5" name="Segnaposto testo 5">
            <a:extLst>
              <a:ext uri="{FF2B5EF4-FFF2-40B4-BE49-F238E27FC236}">
                <a16:creationId xmlns:a16="http://schemas.microsoft.com/office/drawing/2014/main" id="{9A984BD2-5118-184A-BA86-7D123A983258}"/>
              </a:ext>
            </a:extLst>
          </p:cNvPr>
          <p:cNvSpPr>
            <a:spLocks noGrp="1"/>
          </p:cNvSpPr>
          <p:nvPr>
            <p:ph type="body" sz="quarter" idx="17"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6" name="Slide Number Placeholder 5">
            <a:extLst>
              <a:ext uri="{FF2B5EF4-FFF2-40B4-BE49-F238E27FC236}">
                <a16:creationId xmlns:a16="http://schemas.microsoft.com/office/drawing/2014/main" id="{45428AC6-835C-5B4B-BE9D-790FC83B365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E3E6F81A-B39E-EB4A-80AC-EF45C8C773B8}" type="slidenum">
              <a:rPr lang="it-IT" smtClean="0"/>
              <a:pPr/>
              <a:t>‹N›</a:t>
            </a:fld>
            <a:endParaRPr lang="it-IT" dirty="0"/>
          </a:p>
        </p:txBody>
      </p:sp>
      <p:sp>
        <p:nvSpPr>
          <p:cNvPr id="11" name="Segnaposto immagine 6">
            <a:extLst>
              <a:ext uri="{FF2B5EF4-FFF2-40B4-BE49-F238E27FC236}">
                <a16:creationId xmlns:a16="http://schemas.microsoft.com/office/drawing/2014/main" id="{E5778B33-1169-9F44-AE54-FEE2E243CC7C}"/>
              </a:ext>
            </a:extLst>
          </p:cNvPr>
          <p:cNvSpPr>
            <a:spLocks noGrp="1"/>
          </p:cNvSpPr>
          <p:nvPr>
            <p:ph type="pic" sz="quarter" idx="13"/>
          </p:nvPr>
        </p:nvSpPr>
        <p:spPr>
          <a:xfrm>
            <a:off x="-4234" y="1428751"/>
            <a:ext cx="12196233" cy="4630768"/>
          </a:xfrm>
          <a:solidFill>
            <a:srgbClr val="C7C7C7"/>
          </a:solidFill>
        </p:spPr>
        <p:txBody>
          <a:bodyPr anchor="ctr">
            <a:normAutofit/>
          </a:bodyPr>
          <a:lstStyle>
            <a:lvl1pPr marL="0" indent="0" algn="ctr">
              <a:buNone/>
              <a:defRPr sz="1867"/>
            </a:lvl1pPr>
          </a:lstStyle>
          <a:p>
            <a:endParaRPr lang="it-IT"/>
          </a:p>
        </p:txBody>
      </p:sp>
      <p:sp>
        <p:nvSpPr>
          <p:cNvPr id="7"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60BCB7D-7F98-ED4B-9EEF-D2C2096E9C82}"/>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
        <p:nvSpPr>
          <p:cNvPr id="8" name="Rettangolo 7">
            <a:extLst>
              <a:ext uri="{FF2B5EF4-FFF2-40B4-BE49-F238E27FC236}">
                <a16:creationId xmlns:a16="http://schemas.microsoft.com/office/drawing/2014/main" id="{5F91BB18-B9B5-4139-801A-6365FC5047B0}"/>
              </a:ext>
            </a:extLst>
          </p:cNvPr>
          <p:cNvSpPr/>
          <p:nvPr userDrawn="1"/>
        </p:nvSpPr>
        <p:spPr>
          <a:xfrm>
            <a:off x="5443869" y="6483825"/>
            <a:ext cx="1573619" cy="315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149416430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Immagine laptop">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5996964" cy="379168"/>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677996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4" y="798484"/>
            <a:ext cx="5996964" cy="379169"/>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1" name="Segnaposto immagine 10">
            <a:extLst>
              <a:ext uri="{FF2B5EF4-FFF2-40B4-BE49-F238E27FC236}">
                <a16:creationId xmlns:a16="http://schemas.microsoft.com/office/drawing/2014/main" id="{DCE4F478-D819-DA48-88CB-8B7AEB2DE451}"/>
              </a:ext>
            </a:extLst>
          </p:cNvPr>
          <p:cNvSpPr>
            <a:spLocks noGrp="1"/>
          </p:cNvSpPr>
          <p:nvPr>
            <p:ph type="pic" sz="quarter" idx="16"/>
          </p:nvPr>
        </p:nvSpPr>
        <p:spPr>
          <a:xfrm>
            <a:off x="792484" y="1907265"/>
            <a:ext cx="5299295" cy="3275889"/>
          </a:xfrm>
        </p:spPr>
        <p:txBody>
          <a:bodyPr anchor="ctr">
            <a:noAutofit/>
          </a:bodyPr>
          <a:lstStyle>
            <a:lvl1pPr marL="0" indent="0" algn="ctr">
              <a:buNone/>
              <a:defRPr/>
            </a:lvl1pPr>
          </a:lstStyle>
          <a:p>
            <a:endParaRPr lang="it-IT" dirty="0"/>
          </a:p>
        </p:txBody>
      </p:sp>
      <p:pic>
        <p:nvPicPr>
          <p:cNvPr id="12" name="Immagine 11">
            <a:extLst>
              <a:ext uri="{FF2B5EF4-FFF2-40B4-BE49-F238E27FC236}">
                <a16:creationId xmlns:a16="http://schemas.microsoft.com/office/drawing/2014/main" id="{9CD313DB-37B0-5B47-A632-A613F4A29147}"/>
              </a:ext>
            </a:extLst>
          </p:cNvPr>
          <p:cNvPicPr>
            <a:picLocks noChangeAspect="1"/>
          </p:cNvPicPr>
          <p:nvPr userDrawn="1"/>
        </p:nvPicPr>
        <p:blipFill>
          <a:blip r:embed="rId3"/>
          <a:stretch>
            <a:fillRect/>
          </a:stretch>
        </p:blipFill>
        <p:spPr>
          <a:xfrm>
            <a:off x="-325134" y="1674847"/>
            <a:ext cx="7570273" cy="4169565"/>
          </a:xfrm>
          <a:prstGeom prst="rect">
            <a:avLst/>
          </a:prstGeom>
        </p:spPr>
      </p:pic>
      <p:sp>
        <p:nvSpPr>
          <p:cNvPr id="14"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2CCB6B73-F160-5440-B66E-39FD5EE541CB}"/>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823517440"/>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2" name="Segnaposto testo 6">
            <a:extLst>
              <a:ext uri="{FF2B5EF4-FFF2-40B4-BE49-F238E27FC236}">
                <a16:creationId xmlns:a16="http://schemas.microsoft.com/office/drawing/2014/main" id="{8B90A7BE-29AB-48A6-9178-A78E1AD4AB08}"/>
              </a:ext>
            </a:extLst>
          </p:cNvPr>
          <p:cNvSpPr>
            <a:spLocks noGrp="1"/>
          </p:cNvSpPr>
          <p:nvPr>
            <p:ph type="body" sz="quarter" idx="15" hasCustomPrompt="1"/>
          </p:nvPr>
        </p:nvSpPr>
        <p:spPr>
          <a:xfrm>
            <a:off x="1682851" y="6331425"/>
            <a:ext cx="1133339" cy="251883"/>
          </a:xfrm>
        </p:spPr>
        <p:txBody>
          <a:bodyPr anchor="b">
            <a:noAutofit/>
          </a:bodyPr>
          <a:lstStyle>
            <a:lvl1pPr marL="0" indent="0">
              <a:buNone/>
              <a:defRPr sz="1067">
                <a:sym typeface="Symbol" panose="05050102010706020507" pitchFamily="18" charset="2"/>
              </a:defRPr>
            </a:lvl1pPr>
            <a:lvl2pPr marL="457189" indent="0">
              <a:buNone/>
              <a:defRPr/>
            </a:lvl2pPr>
            <a:lvl3pPr marL="914377" indent="0">
              <a:buNone/>
              <a:defRPr/>
            </a:lvl3pPr>
            <a:lvl4pPr marL="1371566" indent="0">
              <a:buNone/>
              <a:defRPr/>
            </a:lvl4pPr>
            <a:lvl5pPr marL="1828754" indent="0">
              <a:buNone/>
              <a:defRPr/>
            </a:lvl5pPr>
          </a:lstStyle>
          <a:p>
            <a:pPr lvl="0"/>
            <a:r>
              <a:rPr lang="it-IT" dirty="0"/>
              <a:t>[]</a:t>
            </a:r>
          </a:p>
        </p:txBody>
      </p:sp>
      <p:sp>
        <p:nvSpPr>
          <p:cNvPr id="13" name="CasellaDiTesto 12">
            <a:extLst>
              <a:ext uri="{FF2B5EF4-FFF2-40B4-BE49-F238E27FC236}">
                <a16:creationId xmlns:a16="http://schemas.microsoft.com/office/drawing/2014/main" id="{06541CB8-4337-489C-B4B7-552FA447DBA4}"/>
              </a:ext>
            </a:extLst>
          </p:cNvPr>
          <p:cNvSpPr txBox="1"/>
          <p:nvPr userDrawn="1"/>
        </p:nvSpPr>
        <p:spPr>
          <a:xfrm>
            <a:off x="993722" y="6244013"/>
            <a:ext cx="1279301" cy="352604"/>
          </a:xfrm>
          <a:prstGeom prst="rect">
            <a:avLst/>
          </a:prstGeom>
        </p:spPr>
        <p:txBody>
          <a:bodyPr vert="horz" wrap="square" lIns="121920" tIns="60960" rIns="121920" bIns="60960" rtlCol="0" anchor="b">
            <a:normAutofit/>
          </a:bodyPr>
          <a:lstStyle/>
          <a:p>
            <a:pPr algn="l"/>
            <a:r>
              <a:rPr lang="it-IT" sz="1067" dirty="0"/>
              <a:t>Categoria:</a:t>
            </a:r>
          </a:p>
        </p:txBody>
      </p:sp>
      <p:sp>
        <p:nvSpPr>
          <p:cNvPr id="14" name="Segnaposto testo 6">
            <a:extLst>
              <a:ext uri="{FF2B5EF4-FFF2-40B4-BE49-F238E27FC236}">
                <a16:creationId xmlns:a16="http://schemas.microsoft.com/office/drawing/2014/main" id="{E7EB6E10-444D-431D-9380-D529D47C3735}"/>
              </a:ext>
            </a:extLst>
          </p:cNvPr>
          <p:cNvSpPr>
            <a:spLocks noGrp="1"/>
          </p:cNvSpPr>
          <p:nvPr>
            <p:ph type="body" sz="quarter" idx="16" hasCustomPrompt="1"/>
          </p:nvPr>
        </p:nvSpPr>
        <p:spPr>
          <a:xfrm>
            <a:off x="3239165" y="6331731"/>
            <a:ext cx="1133339" cy="251883"/>
          </a:xfrm>
        </p:spPr>
        <p:txBody>
          <a:bodyPr anchor="b">
            <a:noAutofit/>
          </a:bodyPr>
          <a:lstStyle>
            <a:lvl1pPr marL="0" indent="0">
              <a:buNone/>
              <a:defRPr sz="1067">
                <a:sym typeface="Symbol" panose="05050102010706020507" pitchFamily="18" charset="2"/>
              </a:defRPr>
            </a:lvl1pPr>
            <a:lvl2pPr marL="457189" indent="0">
              <a:buNone/>
              <a:defRPr/>
            </a:lvl2pPr>
            <a:lvl3pPr marL="914377" indent="0">
              <a:buNone/>
              <a:defRPr/>
            </a:lvl3pPr>
            <a:lvl4pPr marL="1371566" indent="0">
              <a:buNone/>
              <a:defRPr/>
            </a:lvl4pPr>
            <a:lvl5pPr marL="1828754" indent="0">
              <a:buNone/>
              <a:defRPr/>
            </a:lvl5pPr>
          </a:lstStyle>
          <a:p>
            <a:pPr lvl="0"/>
            <a:r>
              <a:rPr lang="it-IT" dirty="0"/>
              <a:t>[]</a:t>
            </a:r>
          </a:p>
        </p:txBody>
      </p:sp>
      <p:sp>
        <p:nvSpPr>
          <p:cNvPr id="15" name="CasellaDiTesto 14">
            <a:extLst>
              <a:ext uri="{FF2B5EF4-FFF2-40B4-BE49-F238E27FC236}">
                <a16:creationId xmlns:a16="http://schemas.microsoft.com/office/drawing/2014/main" id="{71D73127-2FAC-4833-B6F6-E7023D98B2B7}"/>
              </a:ext>
            </a:extLst>
          </p:cNvPr>
          <p:cNvSpPr txBox="1"/>
          <p:nvPr userDrawn="1"/>
        </p:nvSpPr>
        <p:spPr>
          <a:xfrm>
            <a:off x="2816190" y="6244318"/>
            <a:ext cx="1279301" cy="352604"/>
          </a:xfrm>
          <a:prstGeom prst="rect">
            <a:avLst/>
          </a:prstGeom>
        </p:spPr>
        <p:txBody>
          <a:bodyPr vert="horz" wrap="square" lIns="121920" tIns="60960" rIns="121920" bIns="60960" rtlCol="0" anchor="b">
            <a:normAutofit/>
          </a:bodyPr>
          <a:lstStyle/>
          <a:p>
            <a:pPr algn="l"/>
            <a:r>
              <a:rPr lang="it-IT" sz="1067" dirty="0"/>
              <a:t>Stato:</a:t>
            </a:r>
          </a:p>
        </p:txBody>
      </p:sp>
      <p:sp>
        <p:nvSpPr>
          <p:cNvPr id="18"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536F13AA-5F68-2948-AC03-D050BCCD7562}"/>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4035006978"/>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hiusur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t>Grazie</a:t>
            </a:r>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7D3471C-3132-E748-90B8-C6104350E79E}"/>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068622954"/>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hiusura ingles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err="1"/>
              <a:t>Thank</a:t>
            </a:r>
            <a:r>
              <a:rPr lang="it-IT" sz="5333" dirty="0"/>
              <a:t> </a:t>
            </a:r>
            <a:r>
              <a:rPr lang="it-IT" sz="5333" dirty="0" err="1"/>
              <a:t>you</a:t>
            </a:r>
            <a:endParaRPr lang="it-IT" sz="5333" dirty="0"/>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15FA2720-8799-2B48-BA35-116B37B0BAE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786414913"/>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Chiusura ingles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15FA2720-8799-2B48-BA35-116B37B0BAE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
        <p:nvSpPr>
          <p:cNvPr id="8" name="Rettangolo 7">
            <a:extLst>
              <a:ext uri="{FF2B5EF4-FFF2-40B4-BE49-F238E27FC236}">
                <a16:creationId xmlns:a16="http://schemas.microsoft.com/office/drawing/2014/main" id="{EF1F8D6E-F06E-42B7-A875-4B8DB368C42E}"/>
              </a:ext>
            </a:extLst>
          </p:cNvPr>
          <p:cNvSpPr/>
          <p:nvPr userDrawn="1"/>
        </p:nvSpPr>
        <p:spPr>
          <a:xfrm>
            <a:off x="5443869" y="6483825"/>
            <a:ext cx="1573619" cy="315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4071288759"/>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custDataLst>
              <p:tags r:id="rId2"/>
            </p:custDataLst>
          </p:nvPr>
        </p:nvSpPr>
        <p:spPr>
          <a:xfrm flipH="1">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custDataLst>
              <p:tags r:id="rId3"/>
            </p:custDataLst>
          </p:nvPr>
        </p:nvSpPr>
        <p:spPr>
          <a:xfrm flipH="1">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custDataLst>
              <p:tags r:id="rId4"/>
            </p:custDataLst>
          </p:nvPr>
        </p:nvSpPr>
        <p:spPr>
          <a:xfrm flipH="1">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custDataLst>
              <p:tags r:id="rId5"/>
            </p:custDataLst>
          </p:nvPr>
        </p:nvSpPr>
        <p:spPr>
          <a:xfrm flipH="1">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custDataLst>
              <p:tags r:id="rId6"/>
            </p:custDataLst>
          </p:nvPr>
        </p:nvSpPr>
        <p:spPr>
          <a:xfrm>
            <a:off x="335255" y="4610916"/>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custDataLst>
              <p:tags r:id="rId7"/>
            </p:custDataLst>
          </p:nvPr>
        </p:nvSpPr>
        <p:spPr>
          <a:xfrm flipH="1">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custDataLst>
              <p:tags r:id="rId8"/>
            </p:custDataLst>
          </p:nvPr>
        </p:nvSpPr>
        <p:spPr>
          <a:xfrm flipH="1">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custDataLst>
              <p:tags r:id="rId9"/>
            </p:custDataLst>
          </p:nvPr>
        </p:nvSpPr>
        <p:spPr>
          <a:xfrm>
            <a:off x="334433" y="1557869"/>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a:t>Titolo al massimo di tre righe</a:t>
            </a:r>
          </a:p>
        </p:txBody>
      </p:sp>
      <p:sp>
        <p:nvSpPr>
          <p:cNvPr id="4" name="btfpLayoutConfig" hidden="1"/>
          <p:cNvSpPr txBox="1"/>
          <p:nvPr userDrawn="1">
            <p:custDataLst>
              <p:tags r:id="rId10"/>
            </p:custDataLst>
          </p:nvPr>
        </p:nvSpPr>
        <p:spPr>
          <a:xfrm>
            <a:off x="16934" y="16933"/>
            <a:ext cx="11853333" cy="1693333"/>
          </a:xfrm>
          <a:prstGeom prst="rect">
            <a:avLst/>
          </a:prstGeom>
        </p:spPr>
        <p:txBody>
          <a:bodyPr vert="horz" wrap="square" lIns="121920" tIns="60960" rIns="121920" bIns="60960" rtlCol="0" anchor="b">
            <a:noAutofit/>
          </a:bodyPr>
          <a:lstStyle/>
          <a:p>
            <a:pPr algn="l"/>
            <a:r>
              <a:rPr lang="it-IT" sz="133">
                <a:solidFill>
                  <a:srgbClr val="FFFFFF">
                    <a:alpha val="0"/>
                  </a:srgbClr>
                </a:solidFill>
              </a:rPr>
              <a:t>overall_0_132255793795657450 columns_1_132255793795657450 </a:t>
            </a:r>
          </a:p>
        </p:txBody>
      </p:sp>
    </p:spTree>
    <p:custDataLst>
      <p:tags r:id="rId1"/>
    </p:custDataLst>
    <p:extLst>
      <p:ext uri="{BB962C8B-B14F-4D97-AF65-F5344CB8AC3E}">
        <p14:creationId xmlns:p14="http://schemas.microsoft.com/office/powerpoint/2010/main" val="2709312678"/>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pertina con immagine 1">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6" y="4017379"/>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8"/>
            <a:ext cx="5867552" cy="2402643"/>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Titolo di al massimo </a:t>
            </a:r>
            <a:br>
              <a:rPr lang="it-IT"/>
            </a:br>
            <a:r>
              <a:rPr lang="it-IT"/>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21" name="Titolo 1">
            <a:extLst>
              <a:ext uri="{FF2B5EF4-FFF2-40B4-BE49-F238E27FC236}">
                <a16:creationId xmlns:a16="http://schemas.microsoft.com/office/drawing/2014/main" id="{86FFC38B-0153-1A49-A5D4-322AC9015EEC}"/>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Investiamo nel domani</a:t>
            </a:r>
          </a:p>
        </p:txBody>
      </p:sp>
      <p:sp>
        <p:nvSpPr>
          <p:cNvPr id="6" name="Segnaposto immagine 5">
            <a:extLst>
              <a:ext uri="{FF2B5EF4-FFF2-40B4-BE49-F238E27FC236}">
                <a16:creationId xmlns:a16="http://schemas.microsoft.com/office/drawing/2014/main" id="{C3735FBC-F037-E84A-925F-3B0D067E2E0C}"/>
              </a:ext>
            </a:extLst>
          </p:cNvPr>
          <p:cNvSpPr>
            <a:spLocks noGrp="1"/>
          </p:cNvSpPr>
          <p:nvPr>
            <p:ph type="pic" sz="quarter" idx="14"/>
          </p:nvPr>
        </p:nvSpPr>
        <p:spPr>
          <a:xfrm>
            <a:off x="6534152" y="1"/>
            <a:ext cx="5657849" cy="6858000"/>
          </a:xfrm>
        </p:spPr>
        <p:txBody>
          <a:bodyPr/>
          <a:lstStyle/>
          <a:p>
            <a:endParaRPr lang="it-IT"/>
          </a:p>
        </p:txBody>
      </p:sp>
      <p:graphicFrame>
        <p:nvGraphicFramePr>
          <p:cNvPr id="13" name="Tabella 12">
            <a:extLst>
              <a:ext uri="{FF2B5EF4-FFF2-40B4-BE49-F238E27FC236}">
                <a16:creationId xmlns:a16="http://schemas.microsoft.com/office/drawing/2014/main" id="{172D02FC-E6D5-3947-81D6-8A30BED83A8B}"/>
              </a:ext>
            </a:extLst>
          </p:cNvPr>
          <p:cNvGraphicFramePr>
            <a:graphicFrameLocks noGrp="1"/>
          </p:cNvGraphicFramePr>
          <p:nvPr userDrawn="1">
            <p:extLst>
              <p:ext uri="{D42A27DB-BD31-4B8C-83A1-F6EECF244321}">
                <p14:modId xmlns:p14="http://schemas.microsoft.com/office/powerpoint/2010/main" val="1588415777"/>
              </p:ext>
            </p:extLst>
          </p:nvPr>
        </p:nvGraphicFramePr>
        <p:xfrm>
          <a:off x="334434" y="5131454"/>
          <a:ext cx="3495476" cy="621996"/>
        </p:xfrm>
        <a:graphic>
          <a:graphicData uri="http://schemas.openxmlformats.org/drawingml/2006/table">
            <a:tbl>
              <a:tblPr firstRow="1" firstCol="1" bandRow="1"/>
              <a:tblGrid>
                <a:gridCol w="1352044">
                  <a:extLst>
                    <a:ext uri="{9D8B030D-6E8A-4147-A177-3AD203B41FA5}">
                      <a16:colId xmlns:a16="http://schemas.microsoft.com/office/drawing/2014/main" val="3192438934"/>
                    </a:ext>
                  </a:extLst>
                </a:gridCol>
                <a:gridCol w="2143432">
                  <a:extLst>
                    <a:ext uri="{9D8B030D-6E8A-4147-A177-3AD203B41FA5}">
                      <a16:colId xmlns:a16="http://schemas.microsoft.com/office/drawing/2014/main" val="1053944458"/>
                    </a:ext>
                  </a:extLst>
                </a:gridCol>
              </a:tblGrid>
              <a:tr h="207332">
                <a:tc>
                  <a:txBody>
                    <a:bodyPr/>
                    <a:lstStyle/>
                    <a:p>
                      <a:pPr algn="l">
                        <a:lnSpc>
                          <a:spcPts val="1300"/>
                        </a:lnSpc>
                        <a:spcBef>
                          <a:spcPts val="600"/>
                        </a:spcBef>
                        <a:spcAft>
                          <a:spcPts val="300"/>
                        </a:spcAft>
                      </a:pPr>
                      <a:r>
                        <a:rPr lang="it-IT" sz="800" b="1" i="1" kern="1200">
                          <a:solidFill>
                            <a:schemeClr val="tx1"/>
                          </a:solidFill>
                          <a:effectLst/>
                          <a:latin typeface="Arial" panose="020B0604020202020204" pitchFamily="34" charset="0"/>
                          <a:ea typeface="Times New Roman" panose="02020603050405020304" pitchFamily="18" charset="0"/>
                          <a:cs typeface="+mn-cs"/>
                        </a:rPr>
                        <a:t>Titolo documento</a:t>
                      </a: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60478855"/>
                  </a:ext>
                </a:extLst>
              </a:tr>
              <a:tr h="207332">
                <a:tc>
                  <a:txBody>
                    <a:bodyPr/>
                    <a:lstStyle/>
                    <a:p>
                      <a:pPr algn="l">
                        <a:lnSpc>
                          <a:spcPts val="1300"/>
                        </a:lnSpc>
                        <a:spcBef>
                          <a:spcPts val="600"/>
                        </a:spcBef>
                        <a:spcAft>
                          <a:spcPts val="300"/>
                        </a:spcAft>
                      </a:pPr>
                      <a:r>
                        <a:rPr lang="en-US" sz="800" b="1" i="1" kern="1200">
                          <a:solidFill>
                            <a:schemeClr val="tx1"/>
                          </a:solidFill>
                          <a:effectLst/>
                          <a:latin typeface="Arial" panose="020B0604020202020204" pitchFamily="34" charset="0"/>
                          <a:ea typeface="Times New Roman" panose="02020603050405020304" pitchFamily="18" charset="0"/>
                          <a:cs typeface="+mn-cs"/>
                        </a:rPr>
                        <a:t>Information Owner</a:t>
                      </a:r>
                      <a:endParaRPr lang="it-IT" sz="800" b="1" i="1" kern="120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0241199"/>
                  </a:ext>
                </a:extLst>
              </a:tr>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800" b="1" i="1" kern="1200">
                          <a:solidFill>
                            <a:schemeClr val="tx1"/>
                          </a:solidFill>
                          <a:effectLst/>
                          <a:latin typeface="Arial" panose="020B0604020202020204" pitchFamily="34" charset="0"/>
                          <a:ea typeface="Times New Roman" panose="02020603050405020304" pitchFamily="18" charset="0"/>
                          <a:cs typeface="+mn-cs"/>
                        </a:rPr>
                        <a:t>Numero totale di pagine</a:t>
                      </a:r>
                      <a:endParaRPr lang="it-IT" sz="500" b="0" i="1" kern="120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sp>
        <p:nvSpPr>
          <p:cNvPr id="14" name="CasellaDiTesto 13">
            <a:extLst>
              <a:ext uri="{FF2B5EF4-FFF2-40B4-BE49-F238E27FC236}">
                <a16:creationId xmlns:a16="http://schemas.microsoft.com/office/drawing/2014/main" id="{07B1578D-767B-F045-878C-14A8F865D6A9}"/>
              </a:ext>
            </a:extLst>
          </p:cNvPr>
          <p:cNvSpPr txBox="1"/>
          <p:nvPr userDrawn="1"/>
        </p:nvSpPr>
        <p:spPr>
          <a:xfrm>
            <a:off x="1745472" y="5164413"/>
            <a:ext cx="501445" cy="154404"/>
          </a:xfrm>
          <a:prstGeom prst="rect">
            <a:avLst/>
          </a:prstGeom>
        </p:spPr>
        <p:txBody>
          <a:bodyPr vert="horz" wrap="square" lIns="121920" tIns="60960" rIns="121920" bIns="60960" rtlCol="0" anchor="b">
            <a:noAutofit/>
          </a:bodyPr>
          <a:lstStyle/>
          <a:p>
            <a:pPr algn="l"/>
            <a:endParaRPr lang="it-IT" sz="800" i="1">
              <a:latin typeface="+mj-lt"/>
            </a:endParaRPr>
          </a:p>
        </p:txBody>
      </p:sp>
      <p:sp>
        <p:nvSpPr>
          <p:cNvPr id="16" name="Segnaposto testo 7">
            <a:extLst>
              <a:ext uri="{FF2B5EF4-FFF2-40B4-BE49-F238E27FC236}">
                <a16:creationId xmlns:a16="http://schemas.microsoft.com/office/drawing/2014/main" id="{10BC5118-3319-8D4E-B4A8-AABF75CE46C5}"/>
              </a:ext>
            </a:extLst>
          </p:cNvPr>
          <p:cNvSpPr>
            <a:spLocks noGrp="1"/>
          </p:cNvSpPr>
          <p:nvPr>
            <p:ph type="body" sz="quarter" idx="15" hasCustomPrompt="1"/>
          </p:nvPr>
        </p:nvSpPr>
        <p:spPr>
          <a:xfrm>
            <a:off x="1695997" y="5143923"/>
            <a:ext cx="1308100" cy="220133"/>
          </a:xfrm>
        </p:spPr>
        <p:txBody>
          <a:bodyPr>
            <a:noAutofit/>
          </a:bodyPr>
          <a:lstStyle>
            <a:lvl1pPr marL="0" indent="0">
              <a:buNone/>
              <a:defRPr sz="800" i="1">
                <a:latin typeface="+mj-lt"/>
              </a:defRPr>
            </a:lvl1pPr>
          </a:lstStyle>
          <a:p>
            <a:pPr lvl="0"/>
            <a:r>
              <a:rPr lang="it-IT" sz="800"/>
              <a:t>[Titolo]</a:t>
            </a:r>
            <a:endParaRPr lang="it-IT"/>
          </a:p>
        </p:txBody>
      </p:sp>
      <p:sp>
        <p:nvSpPr>
          <p:cNvPr id="18" name="Segnaposto testo 7">
            <a:extLst>
              <a:ext uri="{FF2B5EF4-FFF2-40B4-BE49-F238E27FC236}">
                <a16:creationId xmlns:a16="http://schemas.microsoft.com/office/drawing/2014/main" id="{8627807E-24C4-384A-9ED6-E00E2411DC82}"/>
              </a:ext>
            </a:extLst>
          </p:cNvPr>
          <p:cNvSpPr>
            <a:spLocks noGrp="1"/>
          </p:cNvSpPr>
          <p:nvPr>
            <p:ph type="body" sz="quarter" idx="16" hasCustomPrompt="1"/>
          </p:nvPr>
        </p:nvSpPr>
        <p:spPr>
          <a:xfrm>
            <a:off x="1695997" y="5357898"/>
            <a:ext cx="1308100" cy="220133"/>
          </a:xfrm>
        </p:spPr>
        <p:txBody>
          <a:bodyPr>
            <a:noAutofit/>
          </a:bodyPr>
          <a:lstStyle>
            <a:lvl1pPr marL="0" indent="0">
              <a:buNone/>
              <a:defRPr sz="800" i="1">
                <a:latin typeface="+mj-lt"/>
              </a:defRPr>
            </a:lvl1pPr>
          </a:lstStyle>
          <a:p>
            <a:pPr lvl="0"/>
            <a:r>
              <a:rPr lang="it-IT" sz="800"/>
              <a:t>[Nome U.O.]</a:t>
            </a:r>
            <a:endParaRPr lang="it-IT"/>
          </a:p>
        </p:txBody>
      </p:sp>
      <p:sp>
        <p:nvSpPr>
          <p:cNvPr id="22" name="Segnaposto testo 8">
            <a:extLst>
              <a:ext uri="{FF2B5EF4-FFF2-40B4-BE49-F238E27FC236}">
                <a16:creationId xmlns:a16="http://schemas.microsoft.com/office/drawing/2014/main" id="{782A9B5E-7FC9-F746-8415-F30C19618F43}"/>
              </a:ext>
            </a:extLst>
          </p:cNvPr>
          <p:cNvSpPr>
            <a:spLocks noGrp="1"/>
          </p:cNvSpPr>
          <p:nvPr>
            <p:ph type="body" sz="quarter" idx="18" hasCustomPrompt="1"/>
          </p:nvPr>
        </p:nvSpPr>
        <p:spPr>
          <a:xfrm>
            <a:off x="1694986" y="5560097"/>
            <a:ext cx="1308100" cy="213783"/>
          </a:xfrm>
        </p:spPr>
        <p:txBody>
          <a:bodyPr>
            <a:noAutofit/>
          </a:bodyPr>
          <a:lstStyle>
            <a:lvl1pPr marL="0" indent="0">
              <a:buNone/>
              <a:defRPr sz="800" i="1">
                <a:latin typeface="+mj-lt"/>
              </a:defRPr>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a:t>[#]</a:t>
            </a:r>
          </a:p>
        </p:txBody>
      </p:sp>
    </p:spTree>
    <p:extLst>
      <p:ext uri="{BB962C8B-B14F-4D97-AF65-F5344CB8AC3E}">
        <p14:creationId xmlns:p14="http://schemas.microsoft.com/office/powerpoint/2010/main" val="2451669188"/>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pertina senza immagini">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pic>
        <p:nvPicPr>
          <p:cNvPr id="8" name="Immagine 7">
            <a:extLst>
              <a:ext uri="{FF2B5EF4-FFF2-40B4-BE49-F238E27FC236}">
                <a16:creationId xmlns:a16="http://schemas.microsoft.com/office/drawing/2014/main" id="{6CD0B10C-4461-4F0E-B299-07807136763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Autofit/>
          </a:bodyPr>
          <a:lstStyle/>
          <a:p>
            <a:pPr algn="l"/>
            <a:endParaRPr lang="it-IT" sz="2400" b="0" i="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Autofit/>
          </a:bodyPr>
          <a:lstStyle/>
          <a:p>
            <a:pPr algn="l"/>
            <a:endParaRPr lang="it-IT" sz="2400" b="0" i="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4" y="4570387"/>
            <a:ext cx="10502900" cy="418623"/>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Autofit/>
          </a:bodyPr>
          <a:lstStyle/>
          <a:p>
            <a:pPr algn="l"/>
            <a:endParaRPr lang="it-IT" sz="2400" b="0" i="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Autofit/>
          </a:bodyPr>
          <a:lstStyle/>
          <a:p>
            <a:pPr algn="l"/>
            <a:endParaRPr lang="it-IT" sz="2400" b="0" i="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638300"/>
            <a:ext cx="10502900" cy="2719917"/>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867">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Titolo al massimo di tre righe</a:t>
            </a:r>
          </a:p>
        </p:txBody>
      </p:sp>
      <p:sp>
        <p:nvSpPr>
          <p:cNvPr id="18" name="Titolo 1">
            <a:extLst>
              <a:ext uri="{FF2B5EF4-FFF2-40B4-BE49-F238E27FC236}">
                <a16:creationId xmlns:a16="http://schemas.microsoft.com/office/drawing/2014/main" id="{EBF4D2A5-A57B-4A37-81C4-C406936CFBA2}"/>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Investiamo nel domani</a:t>
            </a:r>
          </a:p>
        </p:txBody>
      </p:sp>
    </p:spTree>
    <p:custDataLst>
      <p:tags r:id="rId1"/>
    </p:custDataLst>
    <p:extLst>
      <p:ext uri="{BB962C8B-B14F-4D97-AF65-F5344CB8AC3E}">
        <p14:creationId xmlns:p14="http://schemas.microsoft.com/office/powerpoint/2010/main" val="1622358640"/>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opertina inglese senza immagini">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pic>
        <p:nvPicPr>
          <p:cNvPr id="8" name="Immagine 7">
            <a:extLst>
              <a:ext uri="{FF2B5EF4-FFF2-40B4-BE49-F238E27FC236}">
                <a16:creationId xmlns:a16="http://schemas.microsoft.com/office/drawing/2014/main" id="{6CD0B10C-4461-4F0E-B299-07807136763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Autofit/>
          </a:bodyPr>
          <a:lstStyle/>
          <a:p>
            <a:pPr algn="l"/>
            <a:endParaRPr lang="it-IT" sz="2400" b="0" i="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Autofit/>
          </a:bodyPr>
          <a:lstStyle/>
          <a:p>
            <a:pPr algn="l"/>
            <a:endParaRPr lang="it-IT" sz="2400" b="0" i="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4" y="4570387"/>
            <a:ext cx="10502900" cy="418623"/>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Autofit/>
          </a:bodyPr>
          <a:lstStyle/>
          <a:p>
            <a:pPr algn="l"/>
            <a:endParaRPr lang="it-IT" sz="2400" b="0" i="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Autofit/>
          </a:bodyPr>
          <a:lstStyle/>
          <a:p>
            <a:pPr algn="l"/>
            <a:endParaRPr lang="it-IT" sz="2400" b="0" i="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638300"/>
            <a:ext cx="10502900" cy="2719917"/>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867">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Titolo al massimo di tre righe</a:t>
            </a:r>
          </a:p>
        </p:txBody>
      </p:sp>
      <p:sp>
        <p:nvSpPr>
          <p:cNvPr id="18" name="Titolo 1">
            <a:extLst>
              <a:ext uri="{FF2B5EF4-FFF2-40B4-BE49-F238E27FC236}">
                <a16:creationId xmlns:a16="http://schemas.microsoft.com/office/drawing/2014/main" id="{EBF4D2A5-A57B-4A37-81C4-C406936CFBA2}"/>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Investing in tomorrow</a:t>
            </a:r>
          </a:p>
        </p:txBody>
      </p:sp>
    </p:spTree>
    <p:custDataLst>
      <p:tags r:id="rId1"/>
    </p:custDataLst>
    <p:extLst>
      <p:ext uri="{BB962C8B-B14F-4D97-AF65-F5344CB8AC3E}">
        <p14:creationId xmlns:p14="http://schemas.microsoft.com/office/powerpoint/2010/main" val="1473582672"/>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pertina con immagine 1">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6" y="4017379"/>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8"/>
            <a:ext cx="5867552" cy="2402643"/>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Titolo di al massimo </a:t>
            </a:r>
            <a:br>
              <a:rPr lang="it-IT"/>
            </a:br>
            <a:r>
              <a:rPr lang="it-IT"/>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21" name="Titolo 1">
            <a:extLst>
              <a:ext uri="{FF2B5EF4-FFF2-40B4-BE49-F238E27FC236}">
                <a16:creationId xmlns:a16="http://schemas.microsoft.com/office/drawing/2014/main" id="{86FFC38B-0153-1A49-A5D4-322AC9015EEC}"/>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Investiamo nel domani</a:t>
            </a:r>
          </a:p>
        </p:txBody>
      </p:sp>
      <p:sp>
        <p:nvSpPr>
          <p:cNvPr id="6" name="Segnaposto immagine 5">
            <a:extLst>
              <a:ext uri="{FF2B5EF4-FFF2-40B4-BE49-F238E27FC236}">
                <a16:creationId xmlns:a16="http://schemas.microsoft.com/office/drawing/2014/main" id="{C3735FBC-F037-E84A-925F-3B0D067E2E0C}"/>
              </a:ext>
            </a:extLst>
          </p:cNvPr>
          <p:cNvSpPr>
            <a:spLocks noGrp="1"/>
          </p:cNvSpPr>
          <p:nvPr>
            <p:ph type="pic" sz="quarter" idx="14"/>
          </p:nvPr>
        </p:nvSpPr>
        <p:spPr>
          <a:xfrm>
            <a:off x="6534152" y="1"/>
            <a:ext cx="5657849" cy="6858000"/>
          </a:xfrm>
        </p:spPr>
        <p:txBody>
          <a:bodyPr/>
          <a:lstStyle/>
          <a:p>
            <a:endParaRPr lang="it-IT"/>
          </a:p>
        </p:txBody>
      </p:sp>
      <p:graphicFrame>
        <p:nvGraphicFramePr>
          <p:cNvPr id="13" name="Tabella 12">
            <a:extLst>
              <a:ext uri="{FF2B5EF4-FFF2-40B4-BE49-F238E27FC236}">
                <a16:creationId xmlns:a16="http://schemas.microsoft.com/office/drawing/2014/main" id="{172D02FC-E6D5-3947-81D6-8A30BED83A8B}"/>
              </a:ext>
            </a:extLst>
          </p:cNvPr>
          <p:cNvGraphicFramePr>
            <a:graphicFrameLocks noGrp="1"/>
          </p:cNvGraphicFramePr>
          <p:nvPr userDrawn="1">
            <p:extLst>
              <p:ext uri="{D42A27DB-BD31-4B8C-83A1-F6EECF244321}">
                <p14:modId xmlns:p14="http://schemas.microsoft.com/office/powerpoint/2010/main" val="1691444072"/>
              </p:ext>
            </p:extLst>
          </p:nvPr>
        </p:nvGraphicFramePr>
        <p:xfrm>
          <a:off x="334434" y="5131454"/>
          <a:ext cx="3495476" cy="621996"/>
        </p:xfrm>
        <a:graphic>
          <a:graphicData uri="http://schemas.openxmlformats.org/drawingml/2006/table">
            <a:tbl>
              <a:tblPr firstRow="1" firstCol="1" bandRow="1"/>
              <a:tblGrid>
                <a:gridCol w="1352044">
                  <a:extLst>
                    <a:ext uri="{9D8B030D-6E8A-4147-A177-3AD203B41FA5}">
                      <a16:colId xmlns:a16="http://schemas.microsoft.com/office/drawing/2014/main" val="3192438934"/>
                    </a:ext>
                  </a:extLst>
                </a:gridCol>
                <a:gridCol w="2143432">
                  <a:extLst>
                    <a:ext uri="{9D8B030D-6E8A-4147-A177-3AD203B41FA5}">
                      <a16:colId xmlns:a16="http://schemas.microsoft.com/office/drawing/2014/main" val="1053944458"/>
                    </a:ext>
                  </a:extLst>
                </a:gridCol>
              </a:tblGrid>
              <a:tr h="207332">
                <a:tc>
                  <a:txBody>
                    <a:bodyPr/>
                    <a:lstStyle/>
                    <a:p>
                      <a:pPr algn="l">
                        <a:lnSpc>
                          <a:spcPts val="1300"/>
                        </a:lnSpc>
                        <a:spcBef>
                          <a:spcPts val="600"/>
                        </a:spcBef>
                        <a:spcAft>
                          <a:spcPts val="300"/>
                        </a:spcAft>
                      </a:pPr>
                      <a:r>
                        <a:rPr lang="it-IT" sz="800" b="1" i="1" kern="1200">
                          <a:solidFill>
                            <a:schemeClr val="tx1"/>
                          </a:solidFill>
                          <a:effectLst/>
                          <a:latin typeface="Arial" panose="020B0604020202020204" pitchFamily="34" charset="0"/>
                          <a:ea typeface="Times New Roman" panose="02020603050405020304" pitchFamily="18" charset="0"/>
                          <a:cs typeface="+mn-cs"/>
                        </a:rPr>
                        <a:t>Titolo documento</a:t>
                      </a: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60478855"/>
                  </a:ext>
                </a:extLst>
              </a:tr>
              <a:tr h="207332">
                <a:tc>
                  <a:txBody>
                    <a:bodyPr/>
                    <a:lstStyle/>
                    <a:p>
                      <a:pPr algn="l">
                        <a:lnSpc>
                          <a:spcPts val="1300"/>
                        </a:lnSpc>
                        <a:spcBef>
                          <a:spcPts val="600"/>
                        </a:spcBef>
                        <a:spcAft>
                          <a:spcPts val="300"/>
                        </a:spcAft>
                      </a:pPr>
                      <a:r>
                        <a:rPr lang="en-US" sz="800" b="1" i="1" kern="1200">
                          <a:solidFill>
                            <a:schemeClr val="tx1"/>
                          </a:solidFill>
                          <a:effectLst/>
                          <a:latin typeface="Arial" panose="020B0604020202020204" pitchFamily="34" charset="0"/>
                          <a:ea typeface="Times New Roman" panose="02020603050405020304" pitchFamily="18" charset="0"/>
                          <a:cs typeface="+mn-cs"/>
                        </a:rPr>
                        <a:t>Information Owner</a:t>
                      </a:r>
                      <a:endParaRPr lang="it-IT" sz="800" b="1" i="1" kern="120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0241199"/>
                  </a:ext>
                </a:extLst>
              </a:tr>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800" b="1" i="1" kern="1200">
                          <a:solidFill>
                            <a:schemeClr val="tx1"/>
                          </a:solidFill>
                          <a:effectLst/>
                          <a:latin typeface="Arial" panose="020B0604020202020204" pitchFamily="34" charset="0"/>
                          <a:ea typeface="Times New Roman" panose="02020603050405020304" pitchFamily="18" charset="0"/>
                          <a:cs typeface="+mn-cs"/>
                        </a:rPr>
                        <a:t>Numero totale di pagine</a:t>
                      </a:r>
                      <a:endParaRPr lang="it-IT" sz="500" b="0" i="1" kern="120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sp>
        <p:nvSpPr>
          <p:cNvPr id="14" name="CasellaDiTesto 13">
            <a:extLst>
              <a:ext uri="{FF2B5EF4-FFF2-40B4-BE49-F238E27FC236}">
                <a16:creationId xmlns:a16="http://schemas.microsoft.com/office/drawing/2014/main" id="{07B1578D-767B-F045-878C-14A8F865D6A9}"/>
              </a:ext>
            </a:extLst>
          </p:cNvPr>
          <p:cNvSpPr txBox="1"/>
          <p:nvPr userDrawn="1"/>
        </p:nvSpPr>
        <p:spPr>
          <a:xfrm>
            <a:off x="1745472" y="5164413"/>
            <a:ext cx="501445" cy="154404"/>
          </a:xfrm>
          <a:prstGeom prst="rect">
            <a:avLst/>
          </a:prstGeom>
        </p:spPr>
        <p:txBody>
          <a:bodyPr vert="horz" wrap="square" lIns="121920" tIns="60960" rIns="121920" bIns="60960" rtlCol="0" anchor="b">
            <a:noAutofit/>
          </a:bodyPr>
          <a:lstStyle/>
          <a:p>
            <a:pPr algn="l"/>
            <a:endParaRPr lang="it-IT" sz="800" i="1">
              <a:latin typeface="+mj-lt"/>
            </a:endParaRPr>
          </a:p>
        </p:txBody>
      </p:sp>
      <p:sp>
        <p:nvSpPr>
          <p:cNvPr id="16" name="Segnaposto testo 7">
            <a:extLst>
              <a:ext uri="{FF2B5EF4-FFF2-40B4-BE49-F238E27FC236}">
                <a16:creationId xmlns:a16="http://schemas.microsoft.com/office/drawing/2014/main" id="{10BC5118-3319-8D4E-B4A8-AABF75CE46C5}"/>
              </a:ext>
            </a:extLst>
          </p:cNvPr>
          <p:cNvSpPr>
            <a:spLocks noGrp="1"/>
          </p:cNvSpPr>
          <p:nvPr>
            <p:ph type="body" sz="quarter" idx="15" hasCustomPrompt="1"/>
          </p:nvPr>
        </p:nvSpPr>
        <p:spPr>
          <a:xfrm>
            <a:off x="1695997" y="5143923"/>
            <a:ext cx="1308100" cy="220133"/>
          </a:xfrm>
        </p:spPr>
        <p:txBody>
          <a:bodyPr>
            <a:noAutofit/>
          </a:bodyPr>
          <a:lstStyle>
            <a:lvl1pPr marL="0" indent="0">
              <a:buNone/>
              <a:defRPr sz="800" i="1">
                <a:latin typeface="+mj-lt"/>
              </a:defRPr>
            </a:lvl1pPr>
          </a:lstStyle>
          <a:p>
            <a:pPr lvl="0"/>
            <a:r>
              <a:rPr lang="it-IT" sz="800"/>
              <a:t>[Titolo]</a:t>
            </a:r>
            <a:endParaRPr lang="it-IT"/>
          </a:p>
        </p:txBody>
      </p:sp>
      <p:sp>
        <p:nvSpPr>
          <p:cNvPr id="18" name="Segnaposto testo 7">
            <a:extLst>
              <a:ext uri="{FF2B5EF4-FFF2-40B4-BE49-F238E27FC236}">
                <a16:creationId xmlns:a16="http://schemas.microsoft.com/office/drawing/2014/main" id="{8627807E-24C4-384A-9ED6-E00E2411DC82}"/>
              </a:ext>
            </a:extLst>
          </p:cNvPr>
          <p:cNvSpPr>
            <a:spLocks noGrp="1"/>
          </p:cNvSpPr>
          <p:nvPr>
            <p:ph type="body" sz="quarter" idx="16" hasCustomPrompt="1"/>
          </p:nvPr>
        </p:nvSpPr>
        <p:spPr>
          <a:xfrm>
            <a:off x="1695997" y="5357898"/>
            <a:ext cx="1308100" cy="220133"/>
          </a:xfrm>
        </p:spPr>
        <p:txBody>
          <a:bodyPr>
            <a:noAutofit/>
          </a:bodyPr>
          <a:lstStyle>
            <a:lvl1pPr marL="0" indent="0">
              <a:buNone/>
              <a:defRPr sz="800" i="1">
                <a:latin typeface="+mj-lt"/>
              </a:defRPr>
            </a:lvl1pPr>
          </a:lstStyle>
          <a:p>
            <a:pPr lvl="0"/>
            <a:r>
              <a:rPr lang="it-IT" sz="800"/>
              <a:t>[Nome U.O.]</a:t>
            </a:r>
            <a:endParaRPr lang="it-IT"/>
          </a:p>
        </p:txBody>
      </p:sp>
      <p:sp>
        <p:nvSpPr>
          <p:cNvPr id="22" name="Segnaposto testo 8">
            <a:extLst>
              <a:ext uri="{FF2B5EF4-FFF2-40B4-BE49-F238E27FC236}">
                <a16:creationId xmlns:a16="http://schemas.microsoft.com/office/drawing/2014/main" id="{782A9B5E-7FC9-F746-8415-F30C19618F43}"/>
              </a:ext>
            </a:extLst>
          </p:cNvPr>
          <p:cNvSpPr>
            <a:spLocks noGrp="1"/>
          </p:cNvSpPr>
          <p:nvPr>
            <p:ph type="body" sz="quarter" idx="18" hasCustomPrompt="1"/>
          </p:nvPr>
        </p:nvSpPr>
        <p:spPr>
          <a:xfrm>
            <a:off x="1694986" y="5560097"/>
            <a:ext cx="1308100" cy="213783"/>
          </a:xfrm>
        </p:spPr>
        <p:txBody>
          <a:bodyPr>
            <a:noAutofit/>
          </a:bodyPr>
          <a:lstStyle>
            <a:lvl1pPr marL="0" indent="0">
              <a:buNone/>
              <a:defRPr sz="800" i="1">
                <a:latin typeface="+mj-lt"/>
              </a:defRPr>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a:t>[#]</a:t>
            </a:r>
          </a:p>
        </p:txBody>
      </p:sp>
    </p:spTree>
    <p:extLst>
      <p:ext uri="{BB962C8B-B14F-4D97-AF65-F5344CB8AC3E}">
        <p14:creationId xmlns:p14="http://schemas.microsoft.com/office/powerpoint/2010/main" val="4286738653"/>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pertina inglese con immagine 1">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6" y="4017379"/>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8"/>
            <a:ext cx="5867552" cy="2402643"/>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Titolo di al massimo </a:t>
            </a:r>
            <a:br>
              <a:rPr lang="it-IT"/>
            </a:br>
            <a:r>
              <a:rPr lang="it-IT"/>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21" name="Titolo 1">
            <a:extLst>
              <a:ext uri="{FF2B5EF4-FFF2-40B4-BE49-F238E27FC236}">
                <a16:creationId xmlns:a16="http://schemas.microsoft.com/office/drawing/2014/main" id="{86FFC38B-0153-1A49-A5D4-322AC9015EEC}"/>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Investing in tomorrow</a:t>
            </a:r>
          </a:p>
        </p:txBody>
      </p:sp>
      <p:sp>
        <p:nvSpPr>
          <p:cNvPr id="6" name="Segnaposto immagine 5">
            <a:extLst>
              <a:ext uri="{FF2B5EF4-FFF2-40B4-BE49-F238E27FC236}">
                <a16:creationId xmlns:a16="http://schemas.microsoft.com/office/drawing/2014/main" id="{C3735FBC-F037-E84A-925F-3B0D067E2E0C}"/>
              </a:ext>
            </a:extLst>
          </p:cNvPr>
          <p:cNvSpPr>
            <a:spLocks noGrp="1"/>
          </p:cNvSpPr>
          <p:nvPr>
            <p:ph type="pic" sz="quarter" idx="14"/>
          </p:nvPr>
        </p:nvSpPr>
        <p:spPr>
          <a:xfrm>
            <a:off x="6534152" y="1"/>
            <a:ext cx="5657849" cy="6858000"/>
          </a:xfrm>
        </p:spPr>
        <p:txBody>
          <a:bodyPr/>
          <a:lstStyle/>
          <a:p>
            <a:endParaRPr lang="it-IT"/>
          </a:p>
        </p:txBody>
      </p:sp>
      <p:graphicFrame>
        <p:nvGraphicFramePr>
          <p:cNvPr id="23" name="Tabella 22">
            <a:extLst>
              <a:ext uri="{FF2B5EF4-FFF2-40B4-BE49-F238E27FC236}">
                <a16:creationId xmlns:a16="http://schemas.microsoft.com/office/drawing/2014/main" id="{6CEF9249-E264-8046-ACF9-5E703EDC97E8}"/>
              </a:ext>
            </a:extLst>
          </p:cNvPr>
          <p:cNvGraphicFramePr>
            <a:graphicFrameLocks noGrp="1"/>
          </p:cNvGraphicFramePr>
          <p:nvPr userDrawn="1">
            <p:extLst>
              <p:ext uri="{D42A27DB-BD31-4B8C-83A1-F6EECF244321}">
                <p14:modId xmlns:p14="http://schemas.microsoft.com/office/powerpoint/2010/main" val="3063602193"/>
              </p:ext>
            </p:extLst>
          </p:nvPr>
        </p:nvGraphicFramePr>
        <p:xfrm>
          <a:off x="334434" y="5131454"/>
          <a:ext cx="3495476" cy="621996"/>
        </p:xfrm>
        <a:graphic>
          <a:graphicData uri="http://schemas.openxmlformats.org/drawingml/2006/table">
            <a:tbl>
              <a:tblPr firstRow="1" firstCol="1" bandRow="1"/>
              <a:tblGrid>
                <a:gridCol w="1352044">
                  <a:extLst>
                    <a:ext uri="{9D8B030D-6E8A-4147-A177-3AD203B41FA5}">
                      <a16:colId xmlns:a16="http://schemas.microsoft.com/office/drawing/2014/main" val="3192438934"/>
                    </a:ext>
                  </a:extLst>
                </a:gridCol>
                <a:gridCol w="2143432">
                  <a:extLst>
                    <a:ext uri="{9D8B030D-6E8A-4147-A177-3AD203B41FA5}">
                      <a16:colId xmlns:a16="http://schemas.microsoft.com/office/drawing/2014/main" val="1053944458"/>
                    </a:ext>
                  </a:extLst>
                </a:gridCol>
              </a:tblGrid>
              <a:tr h="207332">
                <a:tc>
                  <a:txBody>
                    <a:bodyPr/>
                    <a:lstStyle/>
                    <a:p>
                      <a:pPr algn="l">
                        <a:lnSpc>
                          <a:spcPts val="1300"/>
                        </a:lnSpc>
                        <a:spcBef>
                          <a:spcPts val="600"/>
                        </a:spcBef>
                        <a:spcAft>
                          <a:spcPts val="300"/>
                        </a:spcAft>
                      </a:pPr>
                      <a:r>
                        <a:rPr lang="it-IT" sz="800" b="1" i="1" kern="1200">
                          <a:solidFill>
                            <a:schemeClr val="tx1"/>
                          </a:solidFill>
                          <a:effectLst/>
                          <a:latin typeface="Arial" panose="020B0604020202020204" pitchFamily="34" charset="0"/>
                          <a:ea typeface="Times New Roman" panose="02020603050405020304" pitchFamily="18" charset="0"/>
                          <a:cs typeface="+mn-cs"/>
                        </a:rPr>
                        <a:t>Titolo documento</a:t>
                      </a: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60478855"/>
                  </a:ext>
                </a:extLst>
              </a:tr>
              <a:tr h="207332">
                <a:tc>
                  <a:txBody>
                    <a:bodyPr/>
                    <a:lstStyle/>
                    <a:p>
                      <a:pPr algn="l">
                        <a:lnSpc>
                          <a:spcPts val="1300"/>
                        </a:lnSpc>
                        <a:spcBef>
                          <a:spcPts val="600"/>
                        </a:spcBef>
                        <a:spcAft>
                          <a:spcPts val="300"/>
                        </a:spcAft>
                      </a:pPr>
                      <a:r>
                        <a:rPr lang="en-US" sz="800" b="1" i="1" kern="1200">
                          <a:solidFill>
                            <a:schemeClr val="tx1"/>
                          </a:solidFill>
                          <a:effectLst/>
                          <a:latin typeface="Arial" panose="020B0604020202020204" pitchFamily="34" charset="0"/>
                          <a:ea typeface="Times New Roman" panose="02020603050405020304" pitchFamily="18" charset="0"/>
                          <a:cs typeface="+mn-cs"/>
                        </a:rPr>
                        <a:t>Information Owner</a:t>
                      </a:r>
                      <a:endParaRPr lang="it-IT" sz="800" b="1" i="1" kern="120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0241199"/>
                  </a:ext>
                </a:extLst>
              </a:tr>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800" b="1" i="1" kern="1200">
                          <a:solidFill>
                            <a:schemeClr val="tx1"/>
                          </a:solidFill>
                          <a:effectLst/>
                          <a:latin typeface="Arial" panose="020B0604020202020204" pitchFamily="34" charset="0"/>
                          <a:ea typeface="Times New Roman" panose="02020603050405020304" pitchFamily="18" charset="0"/>
                          <a:cs typeface="+mn-cs"/>
                        </a:rPr>
                        <a:t>Numero totale di pagine</a:t>
                      </a:r>
                      <a:endParaRPr lang="it-IT" sz="500" b="0" i="1" kern="120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sp>
        <p:nvSpPr>
          <p:cNvPr id="24" name="CasellaDiTesto 23">
            <a:extLst>
              <a:ext uri="{FF2B5EF4-FFF2-40B4-BE49-F238E27FC236}">
                <a16:creationId xmlns:a16="http://schemas.microsoft.com/office/drawing/2014/main" id="{DFD0D016-E770-F443-877D-B7784B231291}"/>
              </a:ext>
            </a:extLst>
          </p:cNvPr>
          <p:cNvSpPr txBox="1"/>
          <p:nvPr userDrawn="1"/>
        </p:nvSpPr>
        <p:spPr>
          <a:xfrm>
            <a:off x="1745472" y="5164413"/>
            <a:ext cx="501445" cy="154404"/>
          </a:xfrm>
          <a:prstGeom prst="rect">
            <a:avLst/>
          </a:prstGeom>
        </p:spPr>
        <p:txBody>
          <a:bodyPr vert="horz" wrap="square" lIns="121920" tIns="60960" rIns="121920" bIns="60960" rtlCol="0" anchor="b">
            <a:noAutofit/>
          </a:bodyPr>
          <a:lstStyle/>
          <a:p>
            <a:pPr algn="l"/>
            <a:endParaRPr lang="it-IT" sz="800" i="1">
              <a:latin typeface="+mj-lt"/>
            </a:endParaRPr>
          </a:p>
        </p:txBody>
      </p:sp>
      <p:sp>
        <p:nvSpPr>
          <p:cNvPr id="25" name="Segnaposto testo 7">
            <a:extLst>
              <a:ext uri="{FF2B5EF4-FFF2-40B4-BE49-F238E27FC236}">
                <a16:creationId xmlns:a16="http://schemas.microsoft.com/office/drawing/2014/main" id="{2D616E6B-7E00-324C-B862-C2AE4C29E62D}"/>
              </a:ext>
            </a:extLst>
          </p:cNvPr>
          <p:cNvSpPr>
            <a:spLocks noGrp="1"/>
          </p:cNvSpPr>
          <p:nvPr>
            <p:ph type="body" sz="quarter" idx="19" hasCustomPrompt="1"/>
          </p:nvPr>
        </p:nvSpPr>
        <p:spPr>
          <a:xfrm>
            <a:off x="1695997" y="5143923"/>
            <a:ext cx="1308100" cy="220133"/>
          </a:xfrm>
        </p:spPr>
        <p:txBody>
          <a:bodyPr>
            <a:noAutofit/>
          </a:bodyPr>
          <a:lstStyle>
            <a:lvl1pPr marL="0" indent="0">
              <a:buNone/>
              <a:defRPr sz="800" i="1">
                <a:latin typeface="+mj-lt"/>
              </a:defRPr>
            </a:lvl1pPr>
          </a:lstStyle>
          <a:p>
            <a:pPr lvl="0"/>
            <a:r>
              <a:rPr lang="it-IT" sz="800"/>
              <a:t>[Titolo]</a:t>
            </a:r>
            <a:endParaRPr lang="it-IT"/>
          </a:p>
        </p:txBody>
      </p:sp>
      <p:sp>
        <p:nvSpPr>
          <p:cNvPr id="26" name="Segnaposto testo 7">
            <a:extLst>
              <a:ext uri="{FF2B5EF4-FFF2-40B4-BE49-F238E27FC236}">
                <a16:creationId xmlns:a16="http://schemas.microsoft.com/office/drawing/2014/main" id="{A5071BBE-79FB-CB4F-B3BF-B8F0CB82AC50}"/>
              </a:ext>
            </a:extLst>
          </p:cNvPr>
          <p:cNvSpPr>
            <a:spLocks noGrp="1"/>
          </p:cNvSpPr>
          <p:nvPr>
            <p:ph type="body" sz="quarter" idx="20" hasCustomPrompt="1"/>
          </p:nvPr>
        </p:nvSpPr>
        <p:spPr>
          <a:xfrm>
            <a:off x="1695997" y="5357898"/>
            <a:ext cx="1308100" cy="220133"/>
          </a:xfrm>
        </p:spPr>
        <p:txBody>
          <a:bodyPr>
            <a:noAutofit/>
          </a:bodyPr>
          <a:lstStyle>
            <a:lvl1pPr marL="0" indent="0">
              <a:buNone/>
              <a:defRPr sz="800" i="1">
                <a:latin typeface="+mj-lt"/>
              </a:defRPr>
            </a:lvl1pPr>
          </a:lstStyle>
          <a:p>
            <a:pPr lvl="0"/>
            <a:r>
              <a:rPr lang="it-IT" sz="800"/>
              <a:t>[Nome U.O.]</a:t>
            </a:r>
            <a:endParaRPr lang="it-IT"/>
          </a:p>
        </p:txBody>
      </p:sp>
      <p:sp>
        <p:nvSpPr>
          <p:cNvPr id="27" name="Segnaposto testo 8">
            <a:extLst>
              <a:ext uri="{FF2B5EF4-FFF2-40B4-BE49-F238E27FC236}">
                <a16:creationId xmlns:a16="http://schemas.microsoft.com/office/drawing/2014/main" id="{5F49B83C-D79F-5143-A0E2-644BB34F9645}"/>
              </a:ext>
            </a:extLst>
          </p:cNvPr>
          <p:cNvSpPr>
            <a:spLocks noGrp="1"/>
          </p:cNvSpPr>
          <p:nvPr>
            <p:ph type="body" sz="quarter" idx="21" hasCustomPrompt="1"/>
          </p:nvPr>
        </p:nvSpPr>
        <p:spPr>
          <a:xfrm>
            <a:off x="1694986" y="5560097"/>
            <a:ext cx="1308100" cy="213783"/>
          </a:xfrm>
        </p:spPr>
        <p:txBody>
          <a:bodyPr>
            <a:noAutofit/>
          </a:bodyPr>
          <a:lstStyle>
            <a:lvl1pPr marL="0" indent="0">
              <a:buNone/>
              <a:defRPr sz="800" i="1">
                <a:latin typeface="+mj-lt"/>
              </a:defRPr>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a:t>[#]</a:t>
            </a:r>
          </a:p>
        </p:txBody>
      </p:sp>
    </p:spTree>
    <p:extLst>
      <p:ext uri="{BB962C8B-B14F-4D97-AF65-F5344CB8AC3E}">
        <p14:creationId xmlns:p14="http://schemas.microsoft.com/office/powerpoint/2010/main" val="1629429153"/>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opertina con immagine INFO PUBBLICHE">
    <p:bg>
      <p:bgPr>
        <a:solidFill>
          <a:schemeClr val="bg1"/>
        </a:solidFill>
        <a:effectLst/>
      </p:bgPr>
    </p:bg>
    <p:spTree>
      <p:nvGrpSpPr>
        <p:cNvPr id="1" name=""/>
        <p:cNvGrpSpPr/>
        <p:nvPr/>
      </p:nvGrpSpPr>
      <p:grpSpPr>
        <a:xfrm>
          <a:off x="0" y="0"/>
          <a:ext cx="0" cy="0"/>
          <a:chOff x="0" y="0"/>
          <a:chExt cx="0" cy="0"/>
        </a:xfrm>
      </p:grpSpPr>
      <p:sp>
        <p:nvSpPr>
          <p:cNvPr id="6" name="Segnaposto immagine 5">
            <a:extLst>
              <a:ext uri="{FF2B5EF4-FFF2-40B4-BE49-F238E27FC236}">
                <a16:creationId xmlns:a16="http://schemas.microsoft.com/office/drawing/2014/main" id="{C3735FBC-F037-E84A-925F-3B0D067E2E0C}"/>
              </a:ext>
            </a:extLst>
          </p:cNvPr>
          <p:cNvSpPr>
            <a:spLocks noGrp="1"/>
          </p:cNvSpPr>
          <p:nvPr>
            <p:ph type="pic" sz="quarter" idx="14"/>
          </p:nvPr>
        </p:nvSpPr>
        <p:spPr>
          <a:xfrm>
            <a:off x="3606801" y="1"/>
            <a:ext cx="8585200" cy="6858000"/>
          </a:xfrm>
        </p:spPr>
        <p:txBody>
          <a:bodyPr/>
          <a:lstStyle/>
          <a:p>
            <a:endParaRPr lang="it-IT"/>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6" y="4017379"/>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8"/>
            <a:ext cx="5867552" cy="2402643"/>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Titolo di al massimo </a:t>
            </a:r>
            <a:br>
              <a:rPr lang="it-IT"/>
            </a:br>
            <a:r>
              <a:rPr lang="it-IT"/>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21" name="Titolo 1">
            <a:extLst>
              <a:ext uri="{FF2B5EF4-FFF2-40B4-BE49-F238E27FC236}">
                <a16:creationId xmlns:a16="http://schemas.microsoft.com/office/drawing/2014/main" id="{86FFC38B-0153-1A49-A5D4-322AC9015EEC}"/>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Investiamo nel domani</a:t>
            </a:r>
          </a:p>
        </p:txBody>
      </p:sp>
      <p:sp>
        <p:nvSpPr>
          <p:cNvPr id="10" name="Segnaposto testo 9">
            <a:extLst>
              <a:ext uri="{FF2B5EF4-FFF2-40B4-BE49-F238E27FC236}">
                <a16:creationId xmlns:a16="http://schemas.microsoft.com/office/drawing/2014/main" id="{EF9FC15F-E433-4DAF-A85E-12D7FA69C94A}"/>
              </a:ext>
            </a:extLst>
          </p:cNvPr>
          <p:cNvSpPr>
            <a:spLocks noGrp="1"/>
          </p:cNvSpPr>
          <p:nvPr>
            <p:ph type="body" sz="quarter" idx="17" hasCustomPrompt="1"/>
          </p:nvPr>
        </p:nvSpPr>
        <p:spPr>
          <a:xfrm>
            <a:off x="255777" y="4882668"/>
            <a:ext cx="5867400" cy="381000"/>
          </a:xfrm>
        </p:spPr>
        <p:txBody>
          <a:bodyPr>
            <a:normAutofit/>
          </a:bodyPr>
          <a:lstStyle>
            <a:lvl1pPr marL="0" indent="0">
              <a:buNone/>
              <a:defRPr sz="1600" i="1">
                <a:solidFill>
                  <a:schemeClr val="tx2">
                    <a:lumMod val="50000"/>
                  </a:schemeClr>
                </a:solidFill>
              </a:defRPr>
            </a:lvl1pPr>
          </a:lstStyle>
          <a:p>
            <a:pPr lvl="0"/>
            <a:r>
              <a:rPr lang="it-IT"/>
              <a:t>Luogo, data</a:t>
            </a:r>
          </a:p>
        </p:txBody>
      </p:sp>
      <p:sp>
        <p:nvSpPr>
          <p:cNvPr id="23"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A7381E16-4158-0C4D-84B1-873C6721B338}"/>
              </a:ext>
            </a:extLst>
          </p:cNvPr>
          <p:cNvSpPr txBox="1"/>
          <p:nvPr userDrawn="1"/>
        </p:nvSpPr>
        <p:spPr>
          <a:xfrm>
            <a:off x="4690261"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endParaRPr lang="it-IT" sz="1200">
              <a:solidFill>
                <a:srgbClr val="737373"/>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1640303191"/>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Divisore di capitolo">
    <p:bg>
      <p:bgPr>
        <a:solidFill>
          <a:schemeClr val="bg1"/>
        </a:solidFill>
        <a:effectLst/>
      </p:bgPr>
    </p:bg>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10032179"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10032179" cy="2948516"/>
          </a:xfrm>
        </p:spPr>
        <p:txBody>
          <a:bodyPr lIns="0" tIns="0" rIns="0" bIns="0" anchor="b">
            <a:noAutofit/>
          </a:bodyPr>
          <a:lstStyle>
            <a:lvl1pPr marL="0" indent="0">
              <a:buNone/>
              <a:defRPr sz="5867"/>
            </a:lvl1pPr>
          </a:lstStyle>
          <a:p>
            <a:pPr lvl="0"/>
            <a:r>
              <a:rPr lang="it-IT"/>
              <a:t>Titolo del divisore</a:t>
            </a:r>
          </a:p>
        </p:txBody>
      </p:sp>
      <p:pic>
        <p:nvPicPr>
          <p:cNvPr id="7" name="Immagine 6">
            <a:extLst>
              <a:ext uri="{FF2B5EF4-FFF2-40B4-BE49-F238E27FC236}">
                <a16:creationId xmlns:a16="http://schemas.microsoft.com/office/drawing/2014/main" id="{2088B315-9495-F549-9091-AEF529D2A3D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Tree>
    <p:custDataLst>
      <p:tags r:id="rId1"/>
    </p:custDataLst>
    <p:extLst>
      <p:ext uri="{BB962C8B-B14F-4D97-AF65-F5344CB8AC3E}">
        <p14:creationId xmlns:p14="http://schemas.microsoft.com/office/powerpoint/2010/main" val="902566625"/>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ontrollo del document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Controllo del documento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a:solidFill>
                  <a:schemeClr val="accent6"/>
                </a:solidFill>
              </a:defRPr>
            </a:lvl1pPr>
          </a:lstStyle>
          <a:p>
            <a:r>
              <a:rPr lang="it-IT"/>
              <a:t>Modello obbligatorio per documenti «strettamente riservati»</a:t>
            </a:r>
          </a:p>
        </p:txBody>
      </p:sp>
      <p:graphicFrame>
        <p:nvGraphicFramePr>
          <p:cNvPr id="21" name="Tabella 20">
            <a:extLst>
              <a:ext uri="{FF2B5EF4-FFF2-40B4-BE49-F238E27FC236}">
                <a16:creationId xmlns:a16="http://schemas.microsoft.com/office/drawing/2014/main" id="{B7153713-4F19-9B41-AB51-17D7F2DF616D}"/>
              </a:ext>
            </a:extLst>
          </p:cNvPr>
          <p:cNvGraphicFramePr>
            <a:graphicFrameLocks noGrp="1"/>
          </p:cNvGraphicFramePr>
          <p:nvPr userDrawn="1">
            <p:extLst>
              <p:ext uri="{D42A27DB-BD31-4B8C-83A1-F6EECF244321}">
                <p14:modId xmlns:p14="http://schemas.microsoft.com/office/powerpoint/2010/main" val="2615874824"/>
              </p:ext>
            </p:extLst>
          </p:nvPr>
        </p:nvGraphicFramePr>
        <p:xfrm>
          <a:off x="334434" y="1418549"/>
          <a:ext cx="8175413" cy="864000"/>
        </p:xfrm>
        <a:graphic>
          <a:graphicData uri="http://schemas.openxmlformats.org/drawingml/2006/table">
            <a:tbl>
              <a:tblPr firstRow="1" firstCol="1" bandRow="1"/>
              <a:tblGrid>
                <a:gridCol w="2668224">
                  <a:extLst>
                    <a:ext uri="{9D8B030D-6E8A-4147-A177-3AD203B41FA5}">
                      <a16:colId xmlns:a16="http://schemas.microsoft.com/office/drawing/2014/main" val="3192438934"/>
                    </a:ext>
                  </a:extLst>
                </a:gridCol>
                <a:gridCol w="5507189">
                  <a:extLst>
                    <a:ext uri="{9D8B030D-6E8A-4147-A177-3AD203B41FA5}">
                      <a16:colId xmlns:a16="http://schemas.microsoft.com/office/drawing/2014/main" val="1053944458"/>
                    </a:ext>
                  </a:extLst>
                </a:gridCol>
              </a:tblGrid>
              <a:tr h="288000">
                <a:tc>
                  <a:txBody>
                    <a:bodyPr/>
                    <a:lstStyle/>
                    <a:p>
                      <a:pPr algn="l">
                        <a:lnSpc>
                          <a:spcPts val="1300"/>
                        </a:lnSpc>
                        <a:spcBef>
                          <a:spcPts val="600"/>
                        </a:spcBef>
                        <a:spcAft>
                          <a:spcPts val="300"/>
                        </a:spcAft>
                      </a:pPr>
                      <a:r>
                        <a:rPr lang="it-IT" sz="1100" b="1" kern="1200">
                          <a:solidFill>
                            <a:schemeClr val="tx1"/>
                          </a:solidFill>
                          <a:effectLst/>
                          <a:latin typeface="Arial" panose="020B0604020202020204" pitchFamily="34" charset="0"/>
                          <a:ea typeface="Times New Roman" panose="02020603050405020304" pitchFamily="18" charset="0"/>
                          <a:cs typeface="+mn-cs"/>
                        </a:rPr>
                        <a:t>Nome del documento</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 </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7229344"/>
                  </a:ext>
                </a:extLst>
              </a:tr>
              <a:tr h="288000">
                <a:tc>
                  <a:txBody>
                    <a:bodyPr/>
                    <a:lstStyle/>
                    <a:p>
                      <a:pPr algn="l">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Information Owner</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 </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0241199"/>
                  </a:ext>
                </a:extLst>
              </a:tr>
              <a:tr h="288000">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Numero totale di pagine</a:t>
                      </a:r>
                      <a:endParaRPr lang="it-IT" sz="8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 </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graphicFrame>
        <p:nvGraphicFramePr>
          <p:cNvPr id="22" name="Tabella 21">
            <a:extLst>
              <a:ext uri="{FF2B5EF4-FFF2-40B4-BE49-F238E27FC236}">
                <a16:creationId xmlns:a16="http://schemas.microsoft.com/office/drawing/2014/main" id="{8B471EB6-E3D0-0349-825A-76CC4F6E269F}"/>
              </a:ext>
            </a:extLst>
          </p:cNvPr>
          <p:cNvGraphicFramePr>
            <a:graphicFrameLocks noGrp="1"/>
          </p:cNvGraphicFramePr>
          <p:nvPr userDrawn="1">
            <p:extLst>
              <p:ext uri="{D42A27DB-BD31-4B8C-83A1-F6EECF244321}">
                <p14:modId xmlns:p14="http://schemas.microsoft.com/office/powerpoint/2010/main" val="1512148791"/>
              </p:ext>
            </p:extLst>
          </p:nvPr>
        </p:nvGraphicFramePr>
        <p:xfrm>
          <a:off x="334434" y="2473259"/>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5517265">
                  <a:extLst>
                    <a:ext uri="{9D8B030D-6E8A-4147-A177-3AD203B41FA5}">
                      <a16:colId xmlns:a16="http://schemas.microsoft.com/office/drawing/2014/main" val="1294853373"/>
                    </a:ext>
                  </a:extLst>
                </a:gridCol>
              </a:tblGrid>
              <a:tr h="288000">
                <a:tc gridSpan="2">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LISTA DI DISTRIBUZIONE</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a:solidFill>
                            <a:schemeClr val="tx1"/>
                          </a:solidFill>
                          <a:effectLst/>
                          <a:latin typeface="Arial" panose="020B0604020202020204" pitchFamily="34" charset="0"/>
                          <a:ea typeface="Times New Roman" panose="02020603050405020304" pitchFamily="18" charset="0"/>
                          <a:cs typeface="+mn-cs"/>
                        </a:rPr>
                        <a:t>Nome Cognome</a:t>
                      </a:r>
                      <a:endParaRPr lang="it-IT" sz="11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a:solidFill>
                            <a:schemeClr val="tx1"/>
                          </a:solidFill>
                          <a:effectLst/>
                          <a:latin typeface="Arial" panose="020B0604020202020204" pitchFamily="34" charset="0"/>
                          <a:ea typeface="Times New Roman" panose="02020603050405020304" pitchFamily="18" charset="0"/>
                          <a:cs typeface="+mn-cs"/>
                        </a:rPr>
                        <a:t>Unità organizzativa</a:t>
                      </a:r>
                      <a:endParaRPr lang="it-IT" sz="11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sp>
        <p:nvSpPr>
          <p:cNvPr id="23" name="Rettangolo 22">
            <a:extLst>
              <a:ext uri="{FF2B5EF4-FFF2-40B4-BE49-F238E27FC236}">
                <a16:creationId xmlns:a16="http://schemas.microsoft.com/office/drawing/2014/main" id="{C25A014D-633E-7E43-B3C6-50913C6F1632}"/>
              </a:ext>
            </a:extLst>
          </p:cNvPr>
          <p:cNvSpPr/>
          <p:nvPr userDrawn="1"/>
        </p:nvSpPr>
        <p:spPr>
          <a:xfrm>
            <a:off x="9169189" y="1418550"/>
            <a:ext cx="2393692" cy="1898661"/>
          </a:xfrm>
          <a:prstGeom prst="rect">
            <a:avLst/>
          </a:prstGeom>
          <a:ln>
            <a:solidFill>
              <a:schemeClr val="tx1">
                <a:lumMod val="40000"/>
                <a:lumOff val="60000"/>
              </a:schemeClr>
            </a:solidFill>
          </a:ln>
        </p:spPr>
        <p:txBody>
          <a:bodyPr wrap="square">
            <a:spAutoFit/>
          </a:bodyPr>
          <a:lstStyle/>
          <a:p>
            <a:r>
              <a:rPr lang="it-IT" sz="1067" i="1">
                <a:latin typeface="Arial" panose="020B0604020202020204" pitchFamily="34" charset="0"/>
                <a:ea typeface="Times New Roman" panose="02020603050405020304" pitchFamily="18" charset="0"/>
              </a:rPr>
              <a:t>Il presente documento contiene informazioni di proprietà di CDP S.p.A.; l’uso di tali informazioni da parte del destinatario è consentito esclusivamente in relazione alle finalità per le quali il documento </a:t>
            </a:r>
            <a:br>
              <a:rPr lang="it-IT" sz="1067" i="1">
                <a:latin typeface="Arial" panose="020B0604020202020204" pitchFamily="34" charset="0"/>
                <a:ea typeface="Times New Roman" panose="02020603050405020304" pitchFamily="18" charset="0"/>
              </a:rPr>
            </a:br>
            <a:r>
              <a:rPr lang="it-IT" sz="1067" i="1">
                <a:latin typeface="Arial" panose="020B0604020202020204" pitchFamily="34" charset="0"/>
                <a:ea typeface="Times New Roman" panose="02020603050405020304" pitchFamily="18" charset="0"/>
              </a:rPr>
              <a:t>è stato ricevuto. Non è permessa, senza l’esplicito consenso di CDP S.p.A., la riproduzione </a:t>
            </a:r>
            <a:br>
              <a:rPr lang="it-IT" sz="1067" i="1">
                <a:latin typeface="Arial" panose="020B0604020202020204" pitchFamily="34" charset="0"/>
                <a:ea typeface="Times New Roman" panose="02020603050405020304" pitchFamily="18" charset="0"/>
              </a:rPr>
            </a:br>
            <a:r>
              <a:rPr lang="it-IT" sz="1067" i="1">
                <a:latin typeface="Arial" panose="020B0604020202020204" pitchFamily="34" charset="0"/>
                <a:ea typeface="Times New Roman" panose="02020603050405020304" pitchFamily="18" charset="0"/>
              </a:rPr>
              <a:t>o di divulgazione del documento </a:t>
            </a:r>
            <a:br>
              <a:rPr lang="it-IT" sz="1067" i="1">
                <a:latin typeface="Arial" panose="020B0604020202020204" pitchFamily="34" charset="0"/>
                <a:ea typeface="Times New Roman" panose="02020603050405020304" pitchFamily="18" charset="0"/>
              </a:rPr>
            </a:br>
            <a:r>
              <a:rPr lang="it-IT" sz="1067" i="1">
                <a:latin typeface="Arial" panose="020B0604020202020204" pitchFamily="34" charset="0"/>
                <a:ea typeface="Times New Roman" panose="02020603050405020304" pitchFamily="18" charset="0"/>
              </a:rPr>
              <a:t>e degli eventuali allegati.</a:t>
            </a:r>
            <a:endParaRPr lang="it-IT" sz="1067" i="1"/>
          </a:p>
        </p:txBody>
      </p:sp>
      <p:sp>
        <p:nvSpPr>
          <p:cNvPr id="24" name="Rettangolo 23">
            <a:extLst>
              <a:ext uri="{FF2B5EF4-FFF2-40B4-BE49-F238E27FC236}">
                <a16:creationId xmlns:a16="http://schemas.microsoft.com/office/drawing/2014/main" id="{4914736D-3AEC-9A47-88F6-8678B402C46F}"/>
              </a:ext>
            </a:extLst>
          </p:cNvPr>
          <p:cNvSpPr/>
          <p:nvPr userDrawn="1"/>
        </p:nvSpPr>
        <p:spPr>
          <a:xfrm>
            <a:off x="9169187" y="3449607"/>
            <a:ext cx="2393692" cy="584968"/>
          </a:xfrm>
          <a:prstGeom prst="rect">
            <a:avLst/>
          </a:prstGeom>
          <a:ln>
            <a:solidFill>
              <a:schemeClr val="tx1">
                <a:lumMod val="40000"/>
                <a:lumOff val="60000"/>
              </a:schemeClr>
            </a:solidFill>
          </a:ln>
        </p:spPr>
        <p:txBody>
          <a:bodyPr wrap="square">
            <a:spAutoFit/>
          </a:bodyPr>
          <a:lstStyle/>
          <a:p>
            <a:r>
              <a:rPr lang="it-IT" sz="1067" i="1"/>
              <a:t>In caso di documenti strettamente riservati, si ricorda che la RIPRODUZIONE È VIETATA. </a:t>
            </a:r>
          </a:p>
        </p:txBody>
      </p:sp>
      <p:graphicFrame>
        <p:nvGraphicFramePr>
          <p:cNvPr id="25" name="Tabella 24">
            <a:extLst>
              <a:ext uri="{FF2B5EF4-FFF2-40B4-BE49-F238E27FC236}">
                <a16:creationId xmlns:a16="http://schemas.microsoft.com/office/drawing/2014/main" id="{D4CC194D-8CF1-FA48-880C-1F8D2631027A}"/>
              </a:ext>
            </a:extLst>
          </p:cNvPr>
          <p:cNvGraphicFramePr>
            <a:graphicFrameLocks noGrp="1"/>
          </p:cNvGraphicFramePr>
          <p:nvPr userDrawn="1">
            <p:extLst>
              <p:ext uri="{D42A27DB-BD31-4B8C-83A1-F6EECF244321}">
                <p14:modId xmlns:p14="http://schemas.microsoft.com/office/powerpoint/2010/main" val="1115610578"/>
              </p:ext>
            </p:extLst>
          </p:nvPr>
        </p:nvGraphicFramePr>
        <p:xfrm>
          <a:off x="334434" y="4081616"/>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3153799">
                  <a:extLst>
                    <a:ext uri="{9D8B030D-6E8A-4147-A177-3AD203B41FA5}">
                      <a16:colId xmlns:a16="http://schemas.microsoft.com/office/drawing/2014/main" val="1294853373"/>
                    </a:ext>
                  </a:extLst>
                </a:gridCol>
                <a:gridCol w="2363467">
                  <a:extLst>
                    <a:ext uri="{9D8B030D-6E8A-4147-A177-3AD203B41FA5}">
                      <a16:colId xmlns:a16="http://schemas.microsoft.com/office/drawing/2014/main" val="2851393580"/>
                    </a:ext>
                  </a:extLst>
                </a:gridCol>
              </a:tblGrid>
              <a:tr h="288000">
                <a:tc gridSpan="3">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REVISIONI</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pPr marL="0" algn="l" defTabSz="685800" rtl="0" eaLnBrk="1" latinLnBrk="0" hangingPunct="1">
                        <a:lnSpc>
                          <a:spcPts val="1300"/>
                        </a:lnSpc>
                        <a:spcBef>
                          <a:spcPts val="600"/>
                        </a:spcBef>
                        <a:spcAft>
                          <a:spcPts val="300"/>
                        </a:spcAft>
                      </a:pPr>
                      <a:endParaRPr lang="it-IT" sz="800" b="1" kern="120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a:solidFill>
                            <a:schemeClr val="tx1"/>
                          </a:solidFill>
                          <a:effectLst/>
                          <a:latin typeface="Arial" panose="020B0604020202020204" pitchFamily="34" charset="0"/>
                          <a:ea typeface="Times New Roman" panose="02020603050405020304" pitchFamily="18" charset="0"/>
                          <a:cs typeface="+mn-cs"/>
                        </a:rPr>
                        <a:t>Numero versione</a:t>
                      </a:r>
                      <a:endParaRPr lang="it-IT" sz="11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a:solidFill>
                            <a:schemeClr val="tx1"/>
                          </a:solidFill>
                          <a:effectLst/>
                          <a:latin typeface="Arial" panose="020B0604020202020204" pitchFamily="34" charset="0"/>
                          <a:ea typeface="Times New Roman" panose="02020603050405020304" pitchFamily="18" charset="0"/>
                          <a:cs typeface="+mn-cs"/>
                        </a:rPr>
                        <a:t>Data</a:t>
                      </a:r>
                      <a:endParaRPr lang="it-IT" sz="11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it-IT" sz="1100" b="0" kern="1200">
                          <a:solidFill>
                            <a:schemeClr val="tx1"/>
                          </a:solidFill>
                          <a:effectLst/>
                          <a:latin typeface="Arial" panose="020B0604020202020204" pitchFamily="34" charset="0"/>
                          <a:ea typeface="Times New Roman" panose="02020603050405020304" pitchFamily="18" charset="0"/>
                          <a:cs typeface="+mn-cs"/>
                        </a:rPr>
                        <a:t>Autore</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spTree>
    <p:custDataLst>
      <p:tags r:id="rId1"/>
    </p:custDataLst>
    <p:extLst>
      <p:ext uri="{BB962C8B-B14F-4D97-AF65-F5344CB8AC3E}">
        <p14:creationId xmlns:p14="http://schemas.microsoft.com/office/powerpoint/2010/main" val="672120568"/>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Document Identification">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it-IT" err="1"/>
              <a:t>Document</a:t>
            </a:r>
            <a:r>
              <a:rPr lang="it-IT"/>
              <a:t> </a:t>
            </a:r>
            <a:r>
              <a:rPr lang="it-IT" err="1"/>
              <a:t>Identification</a:t>
            </a:r>
            <a:endParaRPr lang="it-IT"/>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a:solidFill>
                  <a:schemeClr val="accent6"/>
                </a:solidFill>
              </a:defRPr>
            </a:lvl1pPr>
          </a:lstStyle>
          <a:p>
            <a:r>
              <a:rPr lang="it-IT"/>
              <a:t>Modello obbligatorio per documenti «strettamente riservati»</a:t>
            </a:r>
          </a:p>
        </p:txBody>
      </p:sp>
      <p:sp>
        <p:nvSpPr>
          <p:cNvPr id="23" name="Rettangolo 22">
            <a:extLst>
              <a:ext uri="{FF2B5EF4-FFF2-40B4-BE49-F238E27FC236}">
                <a16:creationId xmlns:a16="http://schemas.microsoft.com/office/drawing/2014/main" id="{C25A014D-633E-7E43-B3C6-50913C6F1632}"/>
              </a:ext>
            </a:extLst>
          </p:cNvPr>
          <p:cNvSpPr/>
          <p:nvPr userDrawn="1"/>
        </p:nvSpPr>
        <p:spPr>
          <a:xfrm>
            <a:off x="9169189" y="1418550"/>
            <a:ext cx="2393692" cy="1898661"/>
          </a:xfrm>
          <a:prstGeom prst="rect">
            <a:avLst/>
          </a:prstGeom>
          <a:ln>
            <a:solidFill>
              <a:schemeClr val="tx1">
                <a:lumMod val="40000"/>
                <a:lumOff val="60000"/>
              </a:schemeClr>
            </a:solidFill>
          </a:ln>
        </p:spPr>
        <p:txBody>
          <a:bodyPr wrap="square">
            <a:spAutoFit/>
          </a:bodyPr>
          <a:lstStyle/>
          <a:p>
            <a:r>
              <a:rPr lang="it-IT" sz="1067" i="1">
                <a:latin typeface="Arial" panose="020B0604020202020204" pitchFamily="34" charset="0"/>
                <a:ea typeface="Times New Roman" panose="02020603050405020304" pitchFamily="18" charset="0"/>
              </a:rPr>
              <a:t>Il presente documento contiene informazioni di proprietà di CDP S.p.A.; l’uso di tali informazioni da parte del destinatario è consentito esclusivamente in relazione alle finalità per le quali il documento </a:t>
            </a:r>
            <a:br>
              <a:rPr lang="it-IT" sz="1067" i="1">
                <a:latin typeface="Arial" panose="020B0604020202020204" pitchFamily="34" charset="0"/>
                <a:ea typeface="Times New Roman" panose="02020603050405020304" pitchFamily="18" charset="0"/>
              </a:rPr>
            </a:br>
            <a:r>
              <a:rPr lang="it-IT" sz="1067" i="1">
                <a:latin typeface="Arial" panose="020B0604020202020204" pitchFamily="34" charset="0"/>
                <a:ea typeface="Times New Roman" panose="02020603050405020304" pitchFamily="18" charset="0"/>
              </a:rPr>
              <a:t>è stato ricevuto. Non è permessa, senza l’esplicito consenso di CDP S.p.A., la riproduzione </a:t>
            </a:r>
            <a:br>
              <a:rPr lang="it-IT" sz="1067" i="1">
                <a:latin typeface="Arial" panose="020B0604020202020204" pitchFamily="34" charset="0"/>
                <a:ea typeface="Times New Roman" panose="02020603050405020304" pitchFamily="18" charset="0"/>
              </a:rPr>
            </a:br>
            <a:r>
              <a:rPr lang="it-IT" sz="1067" i="1">
                <a:latin typeface="Arial" panose="020B0604020202020204" pitchFamily="34" charset="0"/>
                <a:ea typeface="Times New Roman" panose="02020603050405020304" pitchFamily="18" charset="0"/>
              </a:rPr>
              <a:t>o di divulgazione del documento </a:t>
            </a:r>
            <a:br>
              <a:rPr lang="it-IT" sz="1067" i="1">
                <a:latin typeface="Arial" panose="020B0604020202020204" pitchFamily="34" charset="0"/>
                <a:ea typeface="Times New Roman" panose="02020603050405020304" pitchFamily="18" charset="0"/>
              </a:rPr>
            </a:br>
            <a:r>
              <a:rPr lang="it-IT" sz="1067" i="1">
                <a:latin typeface="Arial" panose="020B0604020202020204" pitchFamily="34" charset="0"/>
                <a:ea typeface="Times New Roman" panose="02020603050405020304" pitchFamily="18" charset="0"/>
              </a:rPr>
              <a:t>e degli eventuali allegati.</a:t>
            </a:r>
            <a:endParaRPr lang="it-IT" sz="1067" i="1"/>
          </a:p>
        </p:txBody>
      </p:sp>
      <p:sp>
        <p:nvSpPr>
          <p:cNvPr id="24" name="Rettangolo 23">
            <a:extLst>
              <a:ext uri="{FF2B5EF4-FFF2-40B4-BE49-F238E27FC236}">
                <a16:creationId xmlns:a16="http://schemas.microsoft.com/office/drawing/2014/main" id="{4914736D-3AEC-9A47-88F6-8678B402C46F}"/>
              </a:ext>
            </a:extLst>
          </p:cNvPr>
          <p:cNvSpPr/>
          <p:nvPr userDrawn="1"/>
        </p:nvSpPr>
        <p:spPr>
          <a:xfrm>
            <a:off x="9169187" y="3449607"/>
            <a:ext cx="2393692" cy="584968"/>
          </a:xfrm>
          <a:prstGeom prst="rect">
            <a:avLst/>
          </a:prstGeom>
          <a:ln>
            <a:solidFill>
              <a:schemeClr val="tx1">
                <a:lumMod val="40000"/>
                <a:lumOff val="60000"/>
              </a:schemeClr>
            </a:solidFill>
          </a:ln>
        </p:spPr>
        <p:txBody>
          <a:bodyPr wrap="square">
            <a:spAutoFit/>
          </a:bodyPr>
          <a:lstStyle/>
          <a:p>
            <a:r>
              <a:rPr lang="it-IT" sz="1067" i="1"/>
              <a:t>In caso di documenti strettamente riservati, si ricorda che la RIPRODUZIONE È VIETATA. </a:t>
            </a:r>
          </a:p>
        </p:txBody>
      </p:sp>
      <p:graphicFrame>
        <p:nvGraphicFramePr>
          <p:cNvPr id="14" name="Tabella 13">
            <a:extLst>
              <a:ext uri="{FF2B5EF4-FFF2-40B4-BE49-F238E27FC236}">
                <a16:creationId xmlns:a16="http://schemas.microsoft.com/office/drawing/2014/main" id="{39083C15-850D-9042-B357-DF15D755A9CA}"/>
              </a:ext>
            </a:extLst>
          </p:cNvPr>
          <p:cNvGraphicFramePr>
            <a:graphicFrameLocks noGrp="1"/>
          </p:cNvGraphicFramePr>
          <p:nvPr userDrawn="1">
            <p:extLst>
              <p:ext uri="{D42A27DB-BD31-4B8C-83A1-F6EECF244321}">
                <p14:modId xmlns:p14="http://schemas.microsoft.com/office/powerpoint/2010/main" val="533377123"/>
              </p:ext>
            </p:extLst>
          </p:nvPr>
        </p:nvGraphicFramePr>
        <p:xfrm>
          <a:off x="334434" y="1418549"/>
          <a:ext cx="8175413" cy="1152000"/>
        </p:xfrm>
        <a:graphic>
          <a:graphicData uri="http://schemas.openxmlformats.org/drawingml/2006/table">
            <a:tbl>
              <a:tblPr firstRow="1" firstCol="1" bandRow="1"/>
              <a:tblGrid>
                <a:gridCol w="2535767">
                  <a:extLst>
                    <a:ext uri="{9D8B030D-6E8A-4147-A177-3AD203B41FA5}">
                      <a16:colId xmlns:a16="http://schemas.microsoft.com/office/drawing/2014/main" val="3192438934"/>
                    </a:ext>
                  </a:extLst>
                </a:gridCol>
                <a:gridCol w="5639647">
                  <a:extLst>
                    <a:ext uri="{9D8B030D-6E8A-4147-A177-3AD203B41FA5}">
                      <a16:colId xmlns:a16="http://schemas.microsoft.com/office/drawing/2014/main" val="1053944458"/>
                    </a:ext>
                  </a:extLst>
                </a:gridCol>
              </a:tblGrid>
              <a:tr h="288000">
                <a:tc>
                  <a:txBody>
                    <a:bodyPr/>
                    <a:lstStyle/>
                    <a:p>
                      <a:pPr algn="l">
                        <a:lnSpc>
                          <a:spcPts val="1300"/>
                        </a:lnSpc>
                        <a:spcBef>
                          <a:spcPts val="600"/>
                        </a:spcBef>
                        <a:spcAft>
                          <a:spcPts val="300"/>
                        </a:spcAft>
                      </a:pPr>
                      <a:r>
                        <a:rPr lang="it-IT" sz="1100" b="1" kern="1200">
                          <a:solidFill>
                            <a:schemeClr val="tx1"/>
                          </a:solidFill>
                          <a:effectLst/>
                          <a:latin typeface="Arial" panose="020B0604020202020204" pitchFamily="34" charset="0"/>
                          <a:ea typeface="Times New Roman" panose="02020603050405020304" pitchFamily="18" charset="0"/>
                          <a:cs typeface="+mn-cs"/>
                        </a:rPr>
                        <a:t>Document Name</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 </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7229344"/>
                  </a:ext>
                </a:extLst>
              </a:tr>
              <a:tr h="288000">
                <a:tc>
                  <a:txBody>
                    <a:bodyPr/>
                    <a:lstStyle/>
                    <a:p>
                      <a:pPr algn="l">
                        <a:lnSpc>
                          <a:spcPts val="1300"/>
                        </a:lnSpc>
                        <a:spcBef>
                          <a:spcPts val="600"/>
                        </a:spcBef>
                        <a:spcAft>
                          <a:spcPts val="300"/>
                        </a:spcAft>
                      </a:pPr>
                      <a:r>
                        <a:rPr lang="it-IT" sz="1100" b="1" kern="1200">
                          <a:solidFill>
                            <a:schemeClr val="tx1"/>
                          </a:solidFill>
                          <a:effectLst/>
                          <a:latin typeface="Arial" panose="020B0604020202020204" pitchFamily="34" charset="0"/>
                          <a:ea typeface="Times New Roman" panose="02020603050405020304" pitchFamily="18" charset="0"/>
                          <a:cs typeface="+mn-cs"/>
                        </a:rPr>
                        <a:t>State of the document (draft/final)</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 </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5151189"/>
                  </a:ext>
                </a:extLst>
              </a:tr>
              <a:tr h="288000">
                <a:tc>
                  <a:txBody>
                    <a:bodyPr/>
                    <a:lstStyle/>
                    <a:p>
                      <a:pPr algn="l">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Information Owner</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 </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0241199"/>
                  </a:ext>
                </a:extLst>
              </a:tr>
              <a:tr h="288000">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Total number of pages</a:t>
                      </a:r>
                      <a:endParaRPr lang="it-IT" sz="8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 </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graphicFrame>
        <p:nvGraphicFramePr>
          <p:cNvPr id="17" name="Tabella 16">
            <a:extLst>
              <a:ext uri="{FF2B5EF4-FFF2-40B4-BE49-F238E27FC236}">
                <a16:creationId xmlns:a16="http://schemas.microsoft.com/office/drawing/2014/main" id="{C9AF2FB4-7B29-A443-9B5A-B8BB0639A3C1}"/>
              </a:ext>
            </a:extLst>
          </p:cNvPr>
          <p:cNvGraphicFramePr>
            <a:graphicFrameLocks noGrp="1"/>
          </p:cNvGraphicFramePr>
          <p:nvPr userDrawn="1">
            <p:extLst>
              <p:ext uri="{D42A27DB-BD31-4B8C-83A1-F6EECF244321}">
                <p14:modId xmlns:p14="http://schemas.microsoft.com/office/powerpoint/2010/main" val="1236465648"/>
              </p:ext>
            </p:extLst>
          </p:nvPr>
        </p:nvGraphicFramePr>
        <p:xfrm>
          <a:off x="334434" y="2709000"/>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5517265">
                  <a:extLst>
                    <a:ext uri="{9D8B030D-6E8A-4147-A177-3AD203B41FA5}">
                      <a16:colId xmlns:a16="http://schemas.microsoft.com/office/drawing/2014/main" val="1294853373"/>
                    </a:ext>
                  </a:extLst>
                </a:gridCol>
              </a:tblGrid>
              <a:tr h="288000">
                <a:tc gridSpan="2">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DISTRIBUTION LIST</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a:solidFill>
                            <a:schemeClr val="tx1"/>
                          </a:solidFill>
                          <a:effectLst/>
                          <a:latin typeface="Arial" panose="020B0604020202020204" pitchFamily="34" charset="0"/>
                          <a:ea typeface="Times New Roman" panose="02020603050405020304" pitchFamily="18" charset="0"/>
                          <a:cs typeface="+mn-cs"/>
                        </a:rPr>
                        <a:t>Name/Surname</a:t>
                      </a:r>
                      <a:endParaRPr lang="it-IT" sz="11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a:solidFill>
                            <a:schemeClr val="tx1"/>
                          </a:solidFill>
                          <a:effectLst/>
                          <a:latin typeface="Arial" panose="020B0604020202020204" pitchFamily="34" charset="0"/>
                          <a:ea typeface="Times New Roman" panose="02020603050405020304" pitchFamily="18" charset="0"/>
                          <a:cs typeface="+mn-cs"/>
                        </a:rPr>
                        <a:t>Organizational Unit</a:t>
                      </a:r>
                      <a:endParaRPr lang="it-IT" sz="11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graphicFrame>
        <p:nvGraphicFramePr>
          <p:cNvPr id="18" name="Tabella 17">
            <a:extLst>
              <a:ext uri="{FF2B5EF4-FFF2-40B4-BE49-F238E27FC236}">
                <a16:creationId xmlns:a16="http://schemas.microsoft.com/office/drawing/2014/main" id="{FE4E34E9-BCF0-784A-9ABB-2C5DCFFEF6ED}"/>
              </a:ext>
            </a:extLst>
          </p:cNvPr>
          <p:cNvGraphicFramePr>
            <a:graphicFrameLocks noGrp="1"/>
          </p:cNvGraphicFramePr>
          <p:nvPr userDrawn="1">
            <p:extLst>
              <p:ext uri="{D42A27DB-BD31-4B8C-83A1-F6EECF244321}">
                <p14:modId xmlns:p14="http://schemas.microsoft.com/office/powerpoint/2010/main" val="1883119799"/>
              </p:ext>
            </p:extLst>
          </p:nvPr>
        </p:nvGraphicFramePr>
        <p:xfrm>
          <a:off x="334434" y="4303979"/>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3153799">
                  <a:extLst>
                    <a:ext uri="{9D8B030D-6E8A-4147-A177-3AD203B41FA5}">
                      <a16:colId xmlns:a16="http://schemas.microsoft.com/office/drawing/2014/main" val="1294853373"/>
                    </a:ext>
                  </a:extLst>
                </a:gridCol>
                <a:gridCol w="2363467">
                  <a:extLst>
                    <a:ext uri="{9D8B030D-6E8A-4147-A177-3AD203B41FA5}">
                      <a16:colId xmlns:a16="http://schemas.microsoft.com/office/drawing/2014/main" val="2851393580"/>
                    </a:ext>
                  </a:extLst>
                </a:gridCol>
              </a:tblGrid>
              <a:tr h="288000">
                <a:tc gridSpan="3">
                  <a:txBody>
                    <a:bodyPr/>
                    <a:lstStyle/>
                    <a:p>
                      <a:pPr marL="0" algn="l" defTabSz="685800" rtl="0" eaLnBrk="1" latinLnBrk="0" hangingPunct="1">
                        <a:lnSpc>
                          <a:spcPts val="1300"/>
                        </a:lnSpc>
                        <a:spcBef>
                          <a:spcPts val="600"/>
                        </a:spcBef>
                        <a:spcAft>
                          <a:spcPts val="300"/>
                        </a:spcAft>
                      </a:pPr>
                      <a:r>
                        <a:rPr lang="it-IT" sz="1100" b="1" kern="1200">
                          <a:solidFill>
                            <a:schemeClr val="tx1"/>
                          </a:solidFill>
                          <a:effectLst/>
                          <a:latin typeface="Arial" panose="020B0604020202020204" pitchFamily="34" charset="0"/>
                          <a:ea typeface="Times New Roman" panose="02020603050405020304" pitchFamily="18" charset="0"/>
                          <a:cs typeface="+mn-cs"/>
                        </a:rPr>
                        <a:t>VERSION CONTROL</a:t>
                      </a: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pPr marL="0" algn="l" defTabSz="685800" rtl="0" eaLnBrk="1" latinLnBrk="0" hangingPunct="1">
                        <a:lnSpc>
                          <a:spcPts val="1300"/>
                        </a:lnSpc>
                        <a:spcBef>
                          <a:spcPts val="600"/>
                        </a:spcBef>
                        <a:spcAft>
                          <a:spcPts val="300"/>
                        </a:spcAft>
                      </a:pPr>
                      <a:endParaRPr lang="it-IT" sz="800" b="1" kern="120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a:solidFill>
                            <a:schemeClr val="tx1"/>
                          </a:solidFill>
                          <a:effectLst/>
                          <a:latin typeface="Arial" panose="020B0604020202020204" pitchFamily="34" charset="0"/>
                          <a:ea typeface="Times New Roman" panose="02020603050405020304" pitchFamily="18" charset="0"/>
                          <a:cs typeface="+mn-cs"/>
                        </a:rPr>
                        <a:t>Version Number</a:t>
                      </a:r>
                      <a:endParaRPr lang="it-IT" sz="11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a:solidFill>
                            <a:schemeClr val="tx1"/>
                          </a:solidFill>
                          <a:effectLst/>
                          <a:latin typeface="Arial" panose="020B0604020202020204" pitchFamily="34" charset="0"/>
                          <a:ea typeface="Times New Roman" panose="02020603050405020304" pitchFamily="18" charset="0"/>
                          <a:cs typeface="+mn-cs"/>
                        </a:rPr>
                        <a:t>Date of this version</a:t>
                      </a:r>
                      <a:endParaRPr lang="it-IT" sz="11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it-IT" sz="1100" b="0" kern="1200">
                          <a:solidFill>
                            <a:schemeClr val="tx1"/>
                          </a:solidFill>
                          <a:effectLst/>
                          <a:latin typeface="Arial" panose="020B0604020202020204" pitchFamily="34" charset="0"/>
                          <a:ea typeface="Times New Roman" panose="02020603050405020304" pitchFamily="18" charset="0"/>
                          <a:cs typeface="+mn-cs"/>
                        </a:rPr>
                        <a:t>Written by</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spTree>
    <p:extLst>
      <p:ext uri="{BB962C8B-B14F-4D97-AF65-F5344CB8AC3E}">
        <p14:creationId xmlns:p14="http://schemas.microsoft.com/office/powerpoint/2010/main" val="1357132654"/>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Indice dinamico/ Divisore di sezione chiaro">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2" name="Slide Number Placeholder 5">
            <a:extLst>
              <a:ext uri="{FF2B5EF4-FFF2-40B4-BE49-F238E27FC236}">
                <a16:creationId xmlns:a16="http://schemas.microsoft.com/office/drawing/2014/main" id="{0C34FF53-5FB2-7E4D-9B60-BDE15F9D4161}"/>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4" name="Immagine 13">
            <a:extLst>
              <a:ext uri="{FF2B5EF4-FFF2-40B4-BE49-F238E27FC236}">
                <a16:creationId xmlns:a16="http://schemas.microsoft.com/office/drawing/2014/main" id="{829896CB-96CA-8040-A50B-CF5263538B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1" name="Segnaposto testo 6">
            <a:extLst>
              <a:ext uri="{FF2B5EF4-FFF2-40B4-BE49-F238E27FC236}">
                <a16:creationId xmlns:a16="http://schemas.microsoft.com/office/drawing/2014/main" id="{67CE0EA8-C1A8-FB41-A678-21D27969BC62}"/>
              </a:ext>
            </a:extLst>
          </p:cNvPr>
          <p:cNvSpPr>
            <a:spLocks noGrp="1"/>
          </p:cNvSpPr>
          <p:nvPr>
            <p:ph type="body" sz="quarter" idx="14"/>
          </p:nvPr>
        </p:nvSpPr>
        <p:spPr>
          <a:xfrm>
            <a:off x="2030614" y="852745"/>
            <a:ext cx="5118100" cy="5152516"/>
          </a:xfrm>
        </p:spPr>
        <p:txBody>
          <a:bodyPr anchor="ctr"/>
          <a:lstStyle>
            <a:lvl1pPr>
              <a:lnSpc>
                <a:spcPct val="100000"/>
              </a:lnSpc>
              <a:spcBef>
                <a:spcPts val="667"/>
              </a:spcBef>
              <a:buNone/>
              <a:defRPr sz="3200">
                <a:solidFill>
                  <a:srgbClr val="405363"/>
                </a:solidFill>
              </a:defRPr>
            </a:lvl1pPr>
            <a:lvl2pPr>
              <a:lnSpc>
                <a:spcPct val="100000"/>
              </a:lnSpc>
              <a:spcBef>
                <a:spcPts val="667"/>
              </a:spcBef>
              <a:buNone/>
              <a:defRPr sz="3200">
                <a:solidFill>
                  <a:srgbClr val="405363"/>
                </a:solidFill>
              </a:defRPr>
            </a:lvl2pPr>
            <a:lvl3pPr>
              <a:lnSpc>
                <a:spcPct val="100000"/>
              </a:lnSpc>
              <a:spcBef>
                <a:spcPts val="667"/>
              </a:spcBef>
              <a:buNone/>
              <a:defRPr sz="3200">
                <a:solidFill>
                  <a:srgbClr val="405363"/>
                </a:solidFill>
              </a:defRPr>
            </a:lvl3pPr>
            <a:lvl4pPr>
              <a:lnSpc>
                <a:spcPct val="100000"/>
              </a:lnSpc>
              <a:spcBef>
                <a:spcPts val="667"/>
              </a:spcBef>
              <a:buNone/>
              <a:defRPr sz="3200">
                <a:solidFill>
                  <a:srgbClr val="405363"/>
                </a:solidFill>
              </a:defRPr>
            </a:lvl4pPr>
            <a:lvl5pPr>
              <a:lnSpc>
                <a:spcPct val="100000"/>
              </a:lnSpc>
              <a:spcBef>
                <a:spcPts val="667"/>
              </a:spcBef>
              <a:buNone/>
              <a:defRPr sz="3200">
                <a:solidFill>
                  <a:srgbClr val="405363"/>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 name="CasellaDiTesto 12">
            <a:extLst>
              <a:ext uri="{FF2B5EF4-FFF2-40B4-BE49-F238E27FC236}">
                <a16:creationId xmlns:a16="http://schemas.microsoft.com/office/drawing/2014/main" id="{81C7EC6D-0520-E942-BBDF-6CC87EADF81C}"/>
              </a:ext>
            </a:extLst>
          </p:cNvPr>
          <p:cNvSpPr txBox="1"/>
          <p:nvPr userDrawn="1"/>
        </p:nvSpPr>
        <p:spPr>
          <a:xfrm>
            <a:off x="215154" y="368020"/>
            <a:ext cx="1229445" cy="391704"/>
          </a:xfrm>
          <a:prstGeom prst="rect">
            <a:avLst/>
          </a:prstGeom>
        </p:spPr>
        <p:txBody>
          <a:bodyPr vert="horz" wrap="square" lIns="121920" tIns="60960" rIns="121920" bIns="60960" rtlCol="0" anchor="b">
            <a:noAutofit/>
          </a:bodyPr>
          <a:lstStyle/>
          <a:p>
            <a:pPr algn="l"/>
            <a:r>
              <a:rPr lang="it-IT" sz="2400" b="1"/>
              <a:t>Indice</a:t>
            </a:r>
          </a:p>
        </p:txBody>
      </p:sp>
    </p:spTree>
    <p:extLst>
      <p:ext uri="{BB962C8B-B14F-4D97-AF65-F5344CB8AC3E}">
        <p14:creationId xmlns:p14="http://schemas.microsoft.com/office/powerpoint/2010/main" val="1014977483"/>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all-out chiaro">
    <p:bg>
      <p:bgPr>
        <a:solidFill>
          <a:schemeClr val="bg1"/>
        </a:solidFill>
        <a:effectLst/>
      </p:bgPr>
    </p:bg>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00E919B3-BFDD-45DC-AE61-CBA9F7E8796A}"/>
              </a:ext>
            </a:extLst>
          </p:cNvPr>
          <p:cNvSpPr/>
          <p:nvPr userDrawn="1">
            <p:custDataLst>
              <p:tags r:id="rId2"/>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 che può essere facoltativo</a:t>
            </a: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122806"/>
            <a:ext cx="11523133" cy="4612389"/>
          </a:xfrm>
        </p:spPr>
        <p:txBody>
          <a:bodyPr lIns="0" tIns="0" rIns="0" bIns="0" anchor="ctr" anchorCtr="0">
            <a:no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a:t>Call-out </a:t>
            </a:r>
            <a:r>
              <a:rPr lang="en-US" err="1"/>
              <a:t>è</a:t>
            </a:r>
            <a:r>
              <a:rPr lang="en-US"/>
              <a:t> </a:t>
            </a:r>
            <a:r>
              <a:rPr lang="en-US" err="1"/>
              <a:t>una</a:t>
            </a:r>
            <a:r>
              <a:rPr lang="en-US"/>
              <a:t> slide con un </a:t>
            </a:r>
            <a:r>
              <a:rPr lang="en-US" err="1"/>
              <a:t>testo</a:t>
            </a:r>
            <a:r>
              <a:rPr lang="en-US"/>
              <a:t> </a:t>
            </a:r>
            <a:r>
              <a:rPr lang="en-US" err="1"/>
              <a:t>grande</a:t>
            </a:r>
            <a:r>
              <a:rPr lang="en-US"/>
              <a:t> da </a:t>
            </a:r>
            <a:r>
              <a:rPr lang="en-US" err="1"/>
              <a:t>usare</a:t>
            </a:r>
            <a:r>
              <a:rPr lang="en-US"/>
              <a:t> per </a:t>
            </a:r>
            <a:r>
              <a:rPr lang="en-US" err="1"/>
              <a:t>evidenziare</a:t>
            </a:r>
            <a:r>
              <a:rPr lang="en-US"/>
              <a:t> </a:t>
            </a:r>
            <a:r>
              <a:rPr lang="en-US" err="1"/>
              <a:t>dei</a:t>
            </a:r>
            <a:r>
              <a:rPr lang="en-US"/>
              <a:t> </a:t>
            </a:r>
            <a:r>
              <a:rPr lang="en-US" err="1"/>
              <a:t>concetti</a:t>
            </a:r>
            <a:r>
              <a:rPr lang="en-US"/>
              <a:t> </a:t>
            </a:r>
            <a:r>
              <a:rPr lang="en-US" err="1"/>
              <a:t>chiave</a:t>
            </a:r>
            <a:r>
              <a:rPr lang="en-US"/>
              <a:t> </a:t>
            </a:r>
            <a:r>
              <a:rPr lang="en-US" err="1"/>
              <a:t>che</a:t>
            </a:r>
            <a:r>
              <a:rPr lang="en-US"/>
              <a:t> </a:t>
            </a:r>
            <a:r>
              <a:rPr lang="en-US" err="1"/>
              <a:t>devono</a:t>
            </a:r>
            <a:r>
              <a:rPr lang="en-US"/>
              <a:t> </a:t>
            </a:r>
            <a:r>
              <a:rPr lang="en-US" err="1"/>
              <a:t>risaltare</a:t>
            </a:r>
            <a:r>
              <a:rPr lang="en-US"/>
              <a:t> </a:t>
            </a:r>
            <a:r>
              <a:rPr lang="en-US" err="1"/>
              <a:t>all’interno</a:t>
            </a:r>
            <a:r>
              <a:rPr lang="en-US"/>
              <a:t> </a:t>
            </a:r>
            <a:r>
              <a:rPr lang="en-US" err="1"/>
              <a:t>della</a:t>
            </a:r>
            <a:r>
              <a:rPr lang="en-US"/>
              <a:t> </a:t>
            </a:r>
            <a:r>
              <a:rPr lang="en-US" err="1"/>
              <a:t>presentazione</a:t>
            </a:r>
            <a:r>
              <a:rPr lang="en-US"/>
              <a:t>.</a:t>
            </a:r>
          </a:p>
        </p:txBody>
      </p:sp>
      <p:pic>
        <p:nvPicPr>
          <p:cNvPr id="13" name="Immagine 12">
            <a:extLst>
              <a:ext uri="{FF2B5EF4-FFF2-40B4-BE49-F238E27FC236}">
                <a16:creationId xmlns:a16="http://schemas.microsoft.com/office/drawing/2014/main" id="{FFC5339F-7202-C84A-8ABA-3194C18DFAC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Tree>
    <p:custDataLst>
      <p:tags r:id="rId1"/>
    </p:custDataLst>
    <p:extLst>
      <p:ext uri="{BB962C8B-B14F-4D97-AF65-F5344CB8AC3E}">
        <p14:creationId xmlns:p14="http://schemas.microsoft.com/office/powerpoint/2010/main" val="2448517854"/>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pertina inglese con immagine 1">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6" y="4017379"/>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8"/>
            <a:ext cx="5867552" cy="2402643"/>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Titolo di al massimo </a:t>
            </a:r>
            <a:br>
              <a:rPr lang="it-IT"/>
            </a:br>
            <a:r>
              <a:rPr lang="it-IT"/>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21" name="Titolo 1">
            <a:extLst>
              <a:ext uri="{FF2B5EF4-FFF2-40B4-BE49-F238E27FC236}">
                <a16:creationId xmlns:a16="http://schemas.microsoft.com/office/drawing/2014/main" id="{86FFC38B-0153-1A49-A5D4-322AC9015EEC}"/>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Investing in tomorrow</a:t>
            </a:r>
          </a:p>
        </p:txBody>
      </p:sp>
      <p:sp>
        <p:nvSpPr>
          <p:cNvPr id="6" name="Segnaposto immagine 5">
            <a:extLst>
              <a:ext uri="{FF2B5EF4-FFF2-40B4-BE49-F238E27FC236}">
                <a16:creationId xmlns:a16="http://schemas.microsoft.com/office/drawing/2014/main" id="{C3735FBC-F037-E84A-925F-3B0D067E2E0C}"/>
              </a:ext>
            </a:extLst>
          </p:cNvPr>
          <p:cNvSpPr>
            <a:spLocks noGrp="1"/>
          </p:cNvSpPr>
          <p:nvPr>
            <p:ph type="pic" sz="quarter" idx="14"/>
          </p:nvPr>
        </p:nvSpPr>
        <p:spPr>
          <a:xfrm>
            <a:off x="6534152" y="1"/>
            <a:ext cx="5657849" cy="6858000"/>
          </a:xfrm>
        </p:spPr>
        <p:txBody>
          <a:bodyPr/>
          <a:lstStyle/>
          <a:p>
            <a:endParaRPr lang="it-IT"/>
          </a:p>
        </p:txBody>
      </p:sp>
      <p:graphicFrame>
        <p:nvGraphicFramePr>
          <p:cNvPr id="23" name="Tabella 22">
            <a:extLst>
              <a:ext uri="{FF2B5EF4-FFF2-40B4-BE49-F238E27FC236}">
                <a16:creationId xmlns:a16="http://schemas.microsoft.com/office/drawing/2014/main" id="{6CEF9249-E264-8046-ACF9-5E703EDC97E8}"/>
              </a:ext>
            </a:extLst>
          </p:cNvPr>
          <p:cNvGraphicFramePr>
            <a:graphicFrameLocks noGrp="1"/>
          </p:cNvGraphicFramePr>
          <p:nvPr userDrawn="1">
            <p:extLst>
              <p:ext uri="{D42A27DB-BD31-4B8C-83A1-F6EECF244321}">
                <p14:modId xmlns:p14="http://schemas.microsoft.com/office/powerpoint/2010/main" val="2125177102"/>
              </p:ext>
            </p:extLst>
          </p:nvPr>
        </p:nvGraphicFramePr>
        <p:xfrm>
          <a:off x="334434" y="5131454"/>
          <a:ext cx="3495476" cy="621996"/>
        </p:xfrm>
        <a:graphic>
          <a:graphicData uri="http://schemas.openxmlformats.org/drawingml/2006/table">
            <a:tbl>
              <a:tblPr firstRow="1" firstCol="1" bandRow="1"/>
              <a:tblGrid>
                <a:gridCol w="1352044">
                  <a:extLst>
                    <a:ext uri="{9D8B030D-6E8A-4147-A177-3AD203B41FA5}">
                      <a16:colId xmlns:a16="http://schemas.microsoft.com/office/drawing/2014/main" val="3192438934"/>
                    </a:ext>
                  </a:extLst>
                </a:gridCol>
                <a:gridCol w="2143432">
                  <a:extLst>
                    <a:ext uri="{9D8B030D-6E8A-4147-A177-3AD203B41FA5}">
                      <a16:colId xmlns:a16="http://schemas.microsoft.com/office/drawing/2014/main" val="1053944458"/>
                    </a:ext>
                  </a:extLst>
                </a:gridCol>
              </a:tblGrid>
              <a:tr h="207332">
                <a:tc>
                  <a:txBody>
                    <a:bodyPr/>
                    <a:lstStyle/>
                    <a:p>
                      <a:pPr algn="l">
                        <a:lnSpc>
                          <a:spcPts val="1300"/>
                        </a:lnSpc>
                        <a:spcBef>
                          <a:spcPts val="600"/>
                        </a:spcBef>
                        <a:spcAft>
                          <a:spcPts val="300"/>
                        </a:spcAft>
                      </a:pPr>
                      <a:r>
                        <a:rPr lang="it-IT" sz="800" b="1" i="1" kern="1200">
                          <a:solidFill>
                            <a:schemeClr val="tx1"/>
                          </a:solidFill>
                          <a:effectLst/>
                          <a:latin typeface="Arial" panose="020B0604020202020204" pitchFamily="34" charset="0"/>
                          <a:ea typeface="Times New Roman" panose="02020603050405020304" pitchFamily="18" charset="0"/>
                          <a:cs typeface="+mn-cs"/>
                        </a:rPr>
                        <a:t>Titolo documento</a:t>
                      </a: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60478855"/>
                  </a:ext>
                </a:extLst>
              </a:tr>
              <a:tr h="207332">
                <a:tc>
                  <a:txBody>
                    <a:bodyPr/>
                    <a:lstStyle/>
                    <a:p>
                      <a:pPr algn="l">
                        <a:lnSpc>
                          <a:spcPts val="1300"/>
                        </a:lnSpc>
                        <a:spcBef>
                          <a:spcPts val="600"/>
                        </a:spcBef>
                        <a:spcAft>
                          <a:spcPts val="300"/>
                        </a:spcAft>
                      </a:pPr>
                      <a:r>
                        <a:rPr lang="en-US" sz="800" b="1" i="1" kern="1200">
                          <a:solidFill>
                            <a:schemeClr val="tx1"/>
                          </a:solidFill>
                          <a:effectLst/>
                          <a:latin typeface="Arial" panose="020B0604020202020204" pitchFamily="34" charset="0"/>
                          <a:ea typeface="Times New Roman" panose="02020603050405020304" pitchFamily="18" charset="0"/>
                          <a:cs typeface="+mn-cs"/>
                        </a:rPr>
                        <a:t>Information Owner</a:t>
                      </a:r>
                      <a:endParaRPr lang="it-IT" sz="800" b="1" i="1" kern="120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0241199"/>
                  </a:ext>
                </a:extLst>
              </a:tr>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800" b="1" i="1" kern="1200">
                          <a:solidFill>
                            <a:schemeClr val="tx1"/>
                          </a:solidFill>
                          <a:effectLst/>
                          <a:latin typeface="Arial" panose="020B0604020202020204" pitchFamily="34" charset="0"/>
                          <a:ea typeface="Times New Roman" panose="02020603050405020304" pitchFamily="18" charset="0"/>
                          <a:cs typeface="+mn-cs"/>
                        </a:rPr>
                        <a:t>Numero totale di pagine</a:t>
                      </a:r>
                      <a:endParaRPr lang="it-IT" sz="500" b="0" i="1" kern="120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sp>
        <p:nvSpPr>
          <p:cNvPr id="24" name="CasellaDiTesto 23">
            <a:extLst>
              <a:ext uri="{FF2B5EF4-FFF2-40B4-BE49-F238E27FC236}">
                <a16:creationId xmlns:a16="http://schemas.microsoft.com/office/drawing/2014/main" id="{DFD0D016-E770-F443-877D-B7784B231291}"/>
              </a:ext>
            </a:extLst>
          </p:cNvPr>
          <p:cNvSpPr txBox="1"/>
          <p:nvPr userDrawn="1"/>
        </p:nvSpPr>
        <p:spPr>
          <a:xfrm>
            <a:off x="1745472" y="5164413"/>
            <a:ext cx="501445" cy="154404"/>
          </a:xfrm>
          <a:prstGeom prst="rect">
            <a:avLst/>
          </a:prstGeom>
        </p:spPr>
        <p:txBody>
          <a:bodyPr vert="horz" wrap="square" lIns="121920" tIns="60960" rIns="121920" bIns="60960" rtlCol="0" anchor="b">
            <a:noAutofit/>
          </a:bodyPr>
          <a:lstStyle/>
          <a:p>
            <a:pPr algn="l"/>
            <a:endParaRPr lang="it-IT" sz="800" i="1">
              <a:latin typeface="+mj-lt"/>
            </a:endParaRPr>
          </a:p>
        </p:txBody>
      </p:sp>
      <p:sp>
        <p:nvSpPr>
          <p:cNvPr id="25" name="Segnaposto testo 7">
            <a:extLst>
              <a:ext uri="{FF2B5EF4-FFF2-40B4-BE49-F238E27FC236}">
                <a16:creationId xmlns:a16="http://schemas.microsoft.com/office/drawing/2014/main" id="{2D616E6B-7E00-324C-B862-C2AE4C29E62D}"/>
              </a:ext>
            </a:extLst>
          </p:cNvPr>
          <p:cNvSpPr>
            <a:spLocks noGrp="1"/>
          </p:cNvSpPr>
          <p:nvPr>
            <p:ph type="body" sz="quarter" idx="19" hasCustomPrompt="1"/>
          </p:nvPr>
        </p:nvSpPr>
        <p:spPr>
          <a:xfrm>
            <a:off x="1695997" y="5143923"/>
            <a:ext cx="1308100" cy="220133"/>
          </a:xfrm>
        </p:spPr>
        <p:txBody>
          <a:bodyPr>
            <a:noAutofit/>
          </a:bodyPr>
          <a:lstStyle>
            <a:lvl1pPr marL="0" indent="0">
              <a:buNone/>
              <a:defRPr sz="800" i="1">
                <a:latin typeface="+mj-lt"/>
              </a:defRPr>
            </a:lvl1pPr>
          </a:lstStyle>
          <a:p>
            <a:pPr lvl="0"/>
            <a:r>
              <a:rPr lang="it-IT" sz="800"/>
              <a:t>[Titolo]</a:t>
            </a:r>
            <a:endParaRPr lang="it-IT"/>
          </a:p>
        </p:txBody>
      </p:sp>
      <p:sp>
        <p:nvSpPr>
          <p:cNvPr id="26" name="Segnaposto testo 7">
            <a:extLst>
              <a:ext uri="{FF2B5EF4-FFF2-40B4-BE49-F238E27FC236}">
                <a16:creationId xmlns:a16="http://schemas.microsoft.com/office/drawing/2014/main" id="{A5071BBE-79FB-CB4F-B3BF-B8F0CB82AC50}"/>
              </a:ext>
            </a:extLst>
          </p:cNvPr>
          <p:cNvSpPr>
            <a:spLocks noGrp="1"/>
          </p:cNvSpPr>
          <p:nvPr>
            <p:ph type="body" sz="quarter" idx="20" hasCustomPrompt="1"/>
          </p:nvPr>
        </p:nvSpPr>
        <p:spPr>
          <a:xfrm>
            <a:off x="1695997" y="5357898"/>
            <a:ext cx="1308100" cy="220133"/>
          </a:xfrm>
        </p:spPr>
        <p:txBody>
          <a:bodyPr>
            <a:noAutofit/>
          </a:bodyPr>
          <a:lstStyle>
            <a:lvl1pPr marL="0" indent="0">
              <a:buNone/>
              <a:defRPr sz="800" i="1">
                <a:latin typeface="+mj-lt"/>
              </a:defRPr>
            </a:lvl1pPr>
          </a:lstStyle>
          <a:p>
            <a:pPr lvl="0"/>
            <a:r>
              <a:rPr lang="it-IT" sz="800"/>
              <a:t>[Nome U.O.]</a:t>
            </a:r>
            <a:endParaRPr lang="it-IT"/>
          </a:p>
        </p:txBody>
      </p:sp>
      <p:sp>
        <p:nvSpPr>
          <p:cNvPr id="27" name="Segnaposto testo 8">
            <a:extLst>
              <a:ext uri="{FF2B5EF4-FFF2-40B4-BE49-F238E27FC236}">
                <a16:creationId xmlns:a16="http://schemas.microsoft.com/office/drawing/2014/main" id="{5F49B83C-D79F-5143-A0E2-644BB34F9645}"/>
              </a:ext>
            </a:extLst>
          </p:cNvPr>
          <p:cNvSpPr>
            <a:spLocks noGrp="1"/>
          </p:cNvSpPr>
          <p:nvPr>
            <p:ph type="body" sz="quarter" idx="21" hasCustomPrompt="1"/>
          </p:nvPr>
        </p:nvSpPr>
        <p:spPr>
          <a:xfrm>
            <a:off x="1694986" y="5560097"/>
            <a:ext cx="1308100" cy="213783"/>
          </a:xfrm>
        </p:spPr>
        <p:txBody>
          <a:bodyPr>
            <a:noAutofit/>
          </a:bodyPr>
          <a:lstStyle>
            <a:lvl1pPr marL="0" indent="0">
              <a:buNone/>
              <a:defRPr sz="800" i="1">
                <a:latin typeface="+mj-lt"/>
              </a:defRPr>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a:t>[#]</a:t>
            </a:r>
          </a:p>
        </p:txBody>
      </p:sp>
    </p:spTree>
    <p:extLst>
      <p:ext uri="{BB962C8B-B14F-4D97-AF65-F5344CB8AC3E}">
        <p14:creationId xmlns:p14="http://schemas.microsoft.com/office/powerpoint/2010/main" val="3620062715"/>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all-out scuro">
    <p:bg>
      <p:bgPr>
        <a:solidFill>
          <a:srgbClr val="3B5362"/>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 che può essere facoltativo</a:t>
            </a: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3" y="6297858"/>
            <a:ext cx="1344083" cy="244916"/>
          </a:xfrm>
          <a:noFill/>
        </p:spPr>
        <p:txBody>
          <a:bodyPr lIns="0" tIns="0" rIns="0" bIns="0" anchor="b" anchorCtr="0"/>
          <a:lstStyle>
            <a:lvl1pPr algn="l">
              <a:defRPr sz="1067"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122806"/>
            <a:ext cx="11523133" cy="4612389"/>
          </a:xfrm>
        </p:spPr>
        <p:txBody>
          <a:bodyPr lIns="0" tIns="0" rIns="0" bIns="0" anchor="ctr" anchorCtr="0">
            <a:noAutofit/>
          </a:bodyPr>
          <a:lstStyle>
            <a:lvl1pPr algn="l">
              <a:lnSpc>
                <a:spcPct val="100000"/>
              </a:lnSpc>
              <a:defRPr sz="5867" b="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Call-out </a:t>
            </a:r>
            <a:r>
              <a:rPr lang="en-US" err="1"/>
              <a:t>è</a:t>
            </a:r>
            <a:r>
              <a:rPr lang="en-US"/>
              <a:t> </a:t>
            </a:r>
            <a:r>
              <a:rPr lang="en-US" err="1"/>
              <a:t>una</a:t>
            </a:r>
            <a:r>
              <a:rPr lang="en-US"/>
              <a:t> slide con un </a:t>
            </a:r>
            <a:r>
              <a:rPr lang="en-US" err="1"/>
              <a:t>testo</a:t>
            </a:r>
            <a:r>
              <a:rPr lang="en-US"/>
              <a:t> </a:t>
            </a:r>
            <a:r>
              <a:rPr lang="en-US" err="1"/>
              <a:t>grande</a:t>
            </a:r>
            <a:r>
              <a:rPr lang="en-US"/>
              <a:t> da </a:t>
            </a:r>
            <a:r>
              <a:rPr lang="en-US" err="1"/>
              <a:t>usare</a:t>
            </a:r>
            <a:r>
              <a:rPr lang="en-US"/>
              <a:t> per </a:t>
            </a:r>
            <a:r>
              <a:rPr lang="en-US" err="1"/>
              <a:t>evidenziare</a:t>
            </a:r>
            <a:r>
              <a:rPr lang="en-US"/>
              <a:t> </a:t>
            </a:r>
            <a:r>
              <a:rPr lang="en-US" err="1"/>
              <a:t>dei</a:t>
            </a:r>
            <a:r>
              <a:rPr lang="en-US"/>
              <a:t> </a:t>
            </a:r>
            <a:r>
              <a:rPr lang="en-US" err="1"/>
              <a:t>concetti</a:t>
            </a:r>
            <a:r>
              <a:rPr lang="en-US"/>
              <a:t> </a:t>
            </a:r>
            <a:r>
              <a:rPr lang="en-US" err="1"/>
              <a:t>chiave</a:t>
            </a:r>
            <a:r>
              <a:rPr lang="en-US"/>
              <a:t> </a:t>
            </a:r>
            <a:r>
              <a:rPr lang="en-US" err="1"/>
              <a:t>che</a:t>
            </a:r>
            <a:r>
              <a:rPr lang="en-US"/>
              <a:t> </a:t>
            </a:r>
            <a:r>
              <a:rPr lang="en-US" err="1"/>
              <a:t>devono</a:t>
            </a:r>
            <a:r>
              <a:rPr lang="en-US"/>
              <a:t> </a:t>
            </a:r>
            <a:r>
              <a:rPr lang="en-US" err="1"/>
              <a:t>risaltare</a:t>
            </a:r>
            <a:r>
              <a:rPr lang="en-US"/>
              <a:t> </a:t>
            </a:r>
            <a:r>
              <a:rPr lang="en-US" err="1"/>
              <a:t>all’interno</a:t>
            </a:r>
            <a:r>
              <a:rPr lang="en-US"/>
              <a:t> </a:t>
            </a:r>
            <a:r>
              <a:rPr lang="en-US" err="1"/>
              <a:t>della</a:t>
            </a:r>
            <a:r>
              <a:rPr lang="en-US"/>
              <a:t> </a:t>
            </a:r>
            <a:r>
              <a:rPr lang="en-US" err="1"/>
              <a:t>presentazione</a:t>
            </a:r>
            <a:r>
              <a:rPr lang="en-US"/>
              <a:t>.</a:t>
            </a:r>
          </a:p>
        </p:txBody>
      </p:sp>
      <p:grpSp>
        <p:nvGrpSpPr>
          <p:cNvPr id="14" name="Gruppo 13">
            <a:extLst>
              <a:ext uri="{FF2B5EF4-FFF2-40B4-BE49-F238E27FC236}">
                <a16:creationId xmlns:a16="http://schemas.microsoft.com/office/drawing/2014/main" id="{7CA14DB6-F2E6-F24B-B8A4-987951B7D02D}"/>
              </a:ext>
            </a:extLst>
          </p:cNvPr>
          <p:cNvGrpSpPr/>
          <p:nvPr userDrawn="1"/>
        </p:nvGrpSpPr>
        <p:grpSpPr>
          <a:xfrm>
            <a:off x="9930294" y="5647933"/>
            <a:ext cx="2261705" cy="1210068"/>
            <a:chOff x="7447720" y="4235949"/>
            <a:chExt cx="1696279" cy="907551"/>
          </a:xfrm>
        </p:grpSpPr>
        <p:sp>
          <p:nvSpPr>
            <p:cNvPr id="15" name="Triangolo rettangolo 14">
              <a:extLst>
                <a:ext uri="{FF2B5EF4-FFF2-40B4-BE49-F238E27FC236}">
                  <a16:creationId xmlns:a16="http://schemas.microsoft.com/office/drawing/2014/main" id="{B3BEE3B8-C21C-194C-BC47-66EA263A9ED1}"/>
                </a:ext>
              </a:extLst>
            </p:cNvPr>
            <p:cNvSpPr/>
            <p:nvPr userDrawn="1"/>
          </p:nvSpPr>
          <p:spPr>
            <a:xfrm flipH="1">
              <a:off x="7447720" y="4235949"/>
              <a:ext cx="1696279" cy="90755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pic>
          <p:nvPicPr>
            <p:cNvPr id="18" name="Immagine 17">
              <a:extLst>
                <a:ext uri="{FF2B5EF4-FFF2-40B4-BE49-F238E27FC236}">
                  <a16:creationId xmlns:a16="http://schemas.microsoft.com/office/drawing/2014/main" id="{583AC970-BE22-3B4C-AA24-CFBED572E2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2859" y="4695547"/>
              <a:ext cx="390316" cy="216096"/>
            </a:xfrm>
            <a:prstGeom prst="rect">
              <a:avLst/>
            </a:prstGeom>
          </p:spPr>
        </p:pic>
      </p:grpSp>
    </p:spTree>
    <p:extLst>
      <p:ext uri="{BB962C8B-B14F-4D97-AF65-F5344CB8AC3E}">
        <p14:creationId xmlns:p14="http://schemas.microsoft.com/office/powerpoint/2010/main" val="3369165456"/>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Slide vuota fondo scuro">
    <p:bg>
      <p:bgPr>
        <a:solidFill>
          <a:srgbClr val="3B5362"/>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bg1"/>
                </a:solidFill>
              </a:defRPr>
            </a:lvl1pPr>
          </a:lstStyle>
          <a:p>
            <a:pPr lvl="0"/>
            <a:r>
              <a:rPr lang="it-IT"/>
              <a:t>Sottotitolo</a:t>
            </a:r>
          </a:p>
        </p:txBody>
      </p:sp>
      <p:grpSp>
        <p:nvGrpSpPr>
          <p:cNvPr id="9" name="Gruppo 8">
            <a:extLst>
              <a:ext uri="{FF2B5EF4-FFF2-40B4-BE49-F238E27FC236}">
                <a16:creationId xmlns:a16="http://schemas.microsoft.com/office/drawing/2014/main" id="{2ECDA163-C627-EF4D-B3C1-5D4F3DF14B35}"/>
              </a:ext>
            </a:extLst>
          </p:cNvPr>
          <p:cNvGrpSpPr/>
          <p:nvPr userDrawn="1"/>
        </p:nvGrpSpPr>
        <p:grpSpPr>
          <a:xfrm>
            <a:off x="9930294" y="5647933"/>
            <a:ext cx="2261705" cy="1210068"/>
            <a:chOff x="7447720" y="4235949"/>
            <a:chExt cx="1696279" cy="907551"/>
          </a:xfrm>
        </p:grpSpPr>
        <p:sp>
          <p:nvSpPr>
            <p:cNvPr id="10" name="Triangolo rettangolo 9">
              <a:extLst>
                <a:ext uri="{FF2B5EF4-FFF2-40B4-BE49-F238E27FC236}">
                  <a16:creationId xmlns:a16="http://schemas.microsoft.com/office/drawing/2014/main" id="{7B02CC89-5D40-134A-83B5-DE4D8F17612F}"/>
                </a:ext>
              </a:extLst>
            </p:cNvPr>
            <p:cNvSpPr/>
            <p:nvPr userDrawn="1"/>
          </p:nvSpPr>
          <p:spPr>
            <a:xfrm flipH="1">
              <a:off x="7447720" y="4235949"/>
              <a:ext cx="1696279" cy="90755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pic>
          <p:nvPicPr>
            <p:cNvPr id="11" name="Immagine 10">
              <a:extLst>
                <a:ext uri="{FF2B5EF4-FFF2-40B4-BE49-F238E27FC236}">
                  <a16:creationId xmlns:a16="http://schemas.microsoft.com/office/drawing/2014/main" id="{1A1FD855-CB93-6343-969B-EFB3AB4F69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2859" y="4695547"/>
              <a:ext cx="390316" cy="216096"/>
            </a:xfrm>
            <a:prstGeom prst="rect">
              <a:avLst/>
            </a:prstGeom>
          </p:spPr>
        </p:pic>
      </p:grpSp>
    </p:spTree>
    <p:extLst>
      <p:ext uri="{BB962C8B-B14F-4D97-AF65-F5344CB8AC3E}">
        <p14:creationId xmlns:p14="http://schemas.microsoft.com/office/powerpoint/2010/main" val="2383295888"/>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lide vuota con titolo">
    <p:bg>
      <p:bgPr>
        <a:solidFill>
          <a:schemeClr val="bg1"/>
        </a:solidFill>
        <a:effectLst/>
      </p:bgPr>
    </p:bg>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96B97CFB-D8C2-4924-A266-BAD153B9292B}"/>
              </a:ext>
            </a:extLst>
          </p:cNvPr>
          <p:cNvSpPr/>
          <p:nvPr userDrawn="1">
            <p:custDataLst>
              <p:tags r:id="rId2"/>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pic>
        <p:nvPicPr>
          <p:cNvPr id="9" name="Immagine 8">
            <a:extLst>
              <a:ext uri="{FF2B5EF4-FFF2-40B4-BE49-F238E27FC236}">
                <a16:creationId xmlns:a16="http://schemas.microsoft.com/office/drawing/2014/main" id="{A58B2446-EEEB-CF44-887E-EC335483CFC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Tree>
    <p:custDataLst>
      <p:tags r:id="rId1"/>
    </p:custDataLst>
    <p:extLst>
      <p:ext uri="{BB962C8B-B14F-4D97-AF65-F5344CB8AC3E}">
        <p14:creationId xmlns:p14="http://schemas.microsoft.com/office/powerpoint/2010/main" val="1590762449"/>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Slide vuota con titolo e not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705472"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pic>
        <p:nvPicPr>
          <p:cNvPr id="9" name="Immagine 8">
            <a:extLst>
              <a:ext uri="{FF2B5EF4-FFF2-40B4-BE49-F238E27FC236}">
                <a16:creationId xmlns:a16="http://schemas.microsoft.com/office/drawing/2014/main" id="{A58B2446-EEEB-CF44-887E-EC335483CF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7" name="Segnaposto testo 4">
            <a:extLst>
              <a:ext uri="{FF2B5EF4-FFF2-40B4-BE49-F238E27FC236}">
                <a16:creationId xmlns:a16="http://schemas.microsoft.com/office/drawing/2014/main" id="{ABC64952-EDDF-5A4F-A5CC-7AFDE2A35D82}"/>
              </a:ext>
            </a:extLst>
          </p:cNvPr>
          <p:cNvSpPr>
            <a:spLocks noGrp="1"/>
          </p:cNvSpPr>
          <p:nvPr>
            <p:ph type="body" sz="quarter" idx="14"/>
          </p:nvPr>
        </p:nvSpPr>
        <p:spPr>
          <a:xfrm>
            <a:off x="1367846" y="6297858"/>
            <a:ext cx="9569095" cy="244916"/>
          </a:xfrm>
        </p:spPr>
        <p:txBody>
          <a:bodyPr anchor="ctr">
            <a:noAutofit/>
          </a:bodyPr>
          <a:lstStyle>
            <a:lvl1pPr>
              <a:lnSpc>
                <a:spcPct val="100000"/>
              </a:lnSpc>
              <a:spcBef>
                <a:spcPts val="267"/>
              </a:spcBef>
              <a:buNone/>
              <a:defRPr sz="1067"/>
            </a:lvl1pPr>
          </a:lstStyle>
          <a:p>
            <a:endParaRPr lang="it-IT"/>
          </a:p>
        </p:txBody>
      </p:sp>
    </p:spTree>
    <p:extLst>
      <p:ext uri="{BB962C8B-B14F-4D97-AF65-F5344CB8AC3E}">
        <p14:creationId xmlns:p14="http://schemas.microsoft.com/office/powerpoint/2010/main" val="3322917308"/>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lide vuota">
    <p:bg>
      <p:bgPr>
        <a:solidFill>
          <a:schemeClr val="bg1"/>
        </a:solidFill>
        <a:effectLst/>
      </p:bgPr>
    </p:bg>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0E65F93C-D8F2-4E7D-A18D-8E3385F4BFF8}"/>
              </a:ext>
            </a:extLst>
          </p:cNvPr>
          <p:cNvSpPr/>
          <p:nvPr userDrawn="1">
            <p:custDataLst>
              <p:tags r:id="rId1"/>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Tree>
    <p:extLst>
      <p:ext uri="{BB962C8B-B14F-4D97-AF65-F5344CB8AC3E}">
        <p14:creationId xmlns:p14="http://schemas.microsoft.com/office/powerpoint/2010/main" val="3371470511"/>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lide con testo a sinistra">
    <p:bg>
      <p:bgPr>
        <a:solidFill>
          <a:schemeClr val="bg1"/>
        </a:solidFill>
        <a:effectLst/>
      </p:bgPr>
    </p:bg>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8D0281FA-3972-43E4-95A2-7EE17823C123}"/>
              </a:ext>
            </a:extLst>
          </p:cNvPr>
          <p:cNvSpPr/>
          <p:nvPr userDrawn="1">
            <p:custDataLst>
              <p:tags r:id="rId1"/>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1333"/>
              </a:spcBef>
              <a:spcAft>
                <a:spcPts val="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779762459"/>
      </p:ext>
    </p:extLst>
  </p:cSld>
  <p:clrMapOvr>
    <a:masterClrMapping/>
  </p:clrMapOvr>
  <p:transition/>
  <p:extLst>
    <p:ext uri="{DCECCB84-F9BA-43D5-87BE-67443E8EF086}">
      <p15:sldGuideLst xmlns:p15="http://schemas.microsoft.com/office/powerpoint/2012/main">
        <p15:guide id="1" pos="160">
          <p15:clr>
            <a:srgbClr val="CCCCCC"/>
          </p15:clr>
        </p15:guide>
        <p15:guide id="2" pos="2709">
          <p15:clr>
            <a:srgbClr val="CCCCCC"/>
          </p15:clr>
        </p15:guide>
        <p15:guide id="3" pos="3050">
          <p15:clr>
            <a:srgbClr val="CCCCCC"/>
          </p15:clr>
        </p15:guide>
        <p15:guide id="4" pos="5600">
          <p15:clr>
            <a:srgbClr val="CCCCCC"/>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Slide con testo a sinistra e immagine a dest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1333"/>
              </a:spcBef>
              <a:spcAft>
                <a:spcPts val="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
        <p:nvSpPr>
          <p:cNvPr id="7" name="Segnaposto immagine 6">
            <a:extLst>
              <a:ext uri="{FF2B5EF4-FFF2-40B4-BE49-F238E27FC236}">
                <a16:creationId xmlns:a16="http://schemas.microsoft.com/office/drawing/2014/main" id="{307C8A92-54BE-1E46-8C7F-4260CE011C5D}"/>
              </a:ext>
            </a:extLst>
          </p:cNvPr>
          <p:cNvSpPr>
            <a:spLocks noGrp="1"/>
          </p:cNvSpPr>
          <p:nvPr>
            <p:ph type="pic" sz="quarter" idx="16"/>
          </p:nvPr>
        </p:nvSpPr>
        <p:spPr>
          <a:xfrm>
            <a:off x="6375732" y="1595015"/>
            <a:ext cx="4209627" cy="4211956"/>
          </a:xfrm>
        </p:spPr>
        <p:txBody>
          <a:bodyPr/>
          <a:lstStyle/>
          <a:p>
            <a:endParaRPr lang="it-IT"/>
          </a:p>
        </p:txBody>
      </p:sp>
    </p:spTree>
    <p:extLst>
      <p:ext uri="{BB962C8B-B14F-4D97-AF65-F5344CB8AC3E}">
        <p14:creationId xmlns:p14="http://schemas.microsoft.com/office/powerpoint/2010/main" val="1430245475"/>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lide con testo a destra e immagine sinist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5526176" y="1787107"/>
            <a:ext cx="5666317" cy="3811891"/>
          </a:xfrm>
        </p:spPr>
        <p:txBody>
          <a:bodyPr lIns="0" tIns="0" rIns="0" bIns="0" anchor="ctr" anchorCtr="0">
            <a:noAutofit/>
          </a:bodyPr>
          <a:lstStyle>
            <a:lvl1pPr algn="l">
              <a:lnSpc>
                <a:spcPct val="100000"/>
              </a:lnSpc>
              <a:spcBef>
                <a:spcPts val="1333"/>
              </a:spcBef>
              <a:spcAft>
                <a:spcPts val="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
        <p:nvSpPr>
          <p:cNvPr id="7" name="Segnaposto immagine 6">
            <a:extLst>
              <a:ext uri="{FF2B5EF4-FFF2-40B4-BE49-F238E27FC236}">
                <a16:creationId xmlns:a16="http://schemas.microsoft.com/office/drawing/2014/main" id="{307C8A92-54BE-1E46-8C7F-4260CE011C5D}"/>
              </a:ext>
            </a:extLst>
          </p:cNvPr>
          <p:cNvSpPr>
            <a:spLocks noGrp="1"/>
          </p:cNvSpPr>
          <p:nvPr>
            <p:ph type="pic" sz="quarter" idx="16"/>
          </p:nvPr>
        </p:nvSpPr>
        <p:spPr>
          <a:xfrm>
            <a:off x="918013" y="1595015"/>
            <a:ext cx="4209627" cy="4211956"/>
          </a:xfrm>
        </p:spPr>
        <p:txBody>
          <a:bodyPr/>
          <a:lstStyle/>
          <a:p>
            <a:endParaRPr lang="it-IT"/>
          </a:p>
        </p:txBody>
      </p:sp>
    </p:spTree>
    <p:extLst>
      <p:ext uri="{BB962C8B-B14F-4D97-AF65-F5344CB8AC3E}">
        <p14:creationId xmlns:p14="http://schemas.microsoft.com/office/powerpoint/2010/main" val="2550627873"/>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lide con immagine e didascali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9313333" y="1787107"/>
            <a:ext cx="2544232" cy="3811891"/>
          </a:xfrm>
        </p:spPr>
        <p:txBody>
          <a:bodyPr lIns="0" tIns="0" rIns="0" bIns="0" anchor="ctr" anchorCtr="0">
            <a:noAutofit/>
          </a:bodyPr>
          <a:lstStyle>
            <a:lvl1pPr algn="l">
              <a:lnSpc>
                <a:spcPct val="100000"/>
              </a:lnSpc>
              <a:spcBef>
                <a:spcPts val="1333"/>
              </a:spcBef>
              <a:spcAft>
                <a:spcPts val="0"/>
              </a:spcAft>
              <a:defRPr sz="1600"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
        <p:nvSpPr>
          <p:cNvPr id="7" name="Segnaposto immagine 6">
            <a:extLst>
              <a:ext uri="{FF2B5EF4-FFF2-40B4-BE49-F238E27FC236}">
                <a16:creationId xmlns:a16="http://schemas.microsoft.com/office/drawing/2014/main" id="{307C8A92-54BE-1E46-8C7F-4260CE011C5D}"/>
              </a:ext>
            </a:extLst>
          </p:cNvPr>
          <p:cNvSpPr>
            <a:spLocks noGrp="1"/>
          </p:cNvSpPr>
          <p:nvPr>
            <p:ph type="pic" sz="quarter" idx="16"/>
          </p:nvPr>
        </p:nvSpPr>
        <p:spPr>
          <a:xfrm>
            <a:off x="334433" y="1384416"/>
            <a:ext cx="8593665" cy="4633152"/>
          </a:xfrm>
        </p:spPr>
        <p:txBody>
          <a:bodyPr/>
          <a:lstStyle/>
          <a:p>
            <a:endParaRPr lang="it-IT"/>
          </a:p>
        </p:txBody>
      </p:sp>
    </p:spTree>
    <p:extLst>
      <p:ext uri="{BB962C8B-B14F-4D97-AF65-F5344CB8AC3E}">
        <p14:creationId xmlns:p14="http://schemas.microsoft.com/office/powerpoint/2010/main" val="2223820471"/>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Immagine schermo intero">
    <p:bg>
      <p:bgPr>
        <a:solidFill>
          <a:schemeClr val="bg1"/>
        </a:solidFill>
        <a:effectLst/>
      </p:bgPr>
    </p:bg>
    <p:spTree>
      <p:nvGrpSpPr>
        <p:cNvPr id="1" name=""/>
        <p:cNvGrpSpPr/>
        <p:nvPr/>
      </p:nvGrpSpPr>
      <p:grpSpPr>
        <a:xfrm>
          <a:off x="0" y="0"/>
          <a:ext cx="0" cy="0"/>
          <a:chOff x="0" y="0"/>
          <a:chExt cx="0" cy="0"/>
        </a:xfrm>
      </p:grpSpPr>
      <p:sp>
        <p:nvSpPr>
          <p:cNvPr id="11" name="Segnaposto immagine 6">
            <a:extLst>
              <a:ext uri="{FF2B5EF4-FFF2-40B4-BE49-F238E27FC236}">
                <a16:creationId xmlns:a16="http://schemas.microsoft.com/office/drawing/2014/main" id="{328E7604-DC0E-B74E-BE58-947756EA3D48}"/>
              </a:ext>
            </a:extLst>
          </p:cNvPr>
          <p:cNvSpPr>
            <a:spLocks noGrp="1"/>
          </p:cNvSpPr>
          <p:nvPr>
            <p:ph type="pic" sz="quarter" idx="16"/>
          </p:nvPr>
        </p:nvSpPr>
        <p:spPr>
          <a:xfrm>
            <a:off x="0" y="0"/>
            <a:ext cx="12192000" cy="6858000"/>
          </a:xfrm>
        </p:spPr>
        <p:txBody>
          <a:bodyPr/>
          <a:lstStyle/>
          <a:p>
            <a:endParaRPr lang="it-IT"/>
          </a:p>
        </p:txBody>
      </p:sp>
      <p:sp>
        <p:nvSpPr>
          <p:cNvPr id="14" name="CasellaDiTesto 13">
            <a:extLst>
              <a:ext uri="{FF2B5EF4-FFF2-40B4-BE49-F238E27FC236}">
                <a16:creationId xmlns:a16="http://schemas.microsoft.com/office/drawing/2014/main" id="{98C5239A-35E2-2C44-B8FA-8AB790088BD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7" name="CasellaDiTesto 16">
            <a:extLst>
              <a:ext uri="{FF2B5EF4-FFF2-40B4-BE49-F238E27FC236}">
                <a16:creationId xmlns:a16="http://schemas.microsoft.com/office/drawing/2014/main" id="{41E63DF7-62BF-5E40-A0FD-019CA2B6A05C}"/>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8" name="CasellaDiTesto 17">
            <a:extLst>
              <a:ext uri="{FF2B5EF4-FFF2-40B4-BE49-F238E27FC236}">
                <a16:creationId xmlns:a16="http://schemas.microsoft.com/office/drawing/2014/main" id="{DE7D41D7-04A2-8C49-ACF1-2F55CFB5C0CC}"/>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8" name="Slide Number Placeholder 5">
            <a:extLst>
              <a:ext uri="{FF2B5EF4-FFF2-40B4-BE49-F238E27FC236}">
                <a16:creationId xmlns:a16="http://schemas.microsoft.com/office/drawing/2014/main" id="{39095B32-CA1F-42E6-958A-F62D22684EB2}"/>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Tree>
    <p:extLst>
      <p:ext uri="{BB962C8B-B14F-4D97-AF65-F5344CB8AC3E}">
        <p14:creationId xmlns:p14="http://schemas.microsoft.com/office/powerpoint/2010/main" val="1382136222"/>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pertina con immagine INFO PUBBLICHE">
    <p:bg>
      <p:bgPr>
        <a:solidFill>
          <a:schemeClr val="bg1"/>
        </a:solidFill>
        <a:effectLst/>
      </p:bgPr>
    </p:bg>
    <p:spTree>
      <p:nvGrpSpPr>
        <p:cNvPr id="1" name=""/>
        <p:cNvGrpSpPr/>
        <p:nvPr/>
      </p:nvGrpSpPr>
      <p:grpSpPr>
        <a:xfrm>
          <a:off x="0" y="0"/>
          <a:ext cx="0" cy="0"/>
          <a:chOff x="0" y="0"/>
          <a:chExt cx="0" cy="0"/>
        </a:xfrm>
      </p:grpSpPr>
      <p:sp>
        <p:nvSpPr>
          <p:cNvPr id="6" name="Segnaposto immagine 5">
            <a:extLst>
              <a:ext uri="{FF2B5EF4-FFF2-40B4-BE49-F238E27FC236}">
                <a16:creationId xmlns:a16="http://schemas.microsoft.com/office/drawing/2014/main" id="{C3735FBC-F037-E84A-925F-3B0D067E2E0C}"/>
              </a:ext>
            </a:extLst>
          </p:cNvPr>
          <p:cNvSpPr>
            <a:spLocks noGrp="1"/>
          </p:cNvSpPr>
          <p:nvPr>
            <p:ph type="pic" sz="quarter" idx="14"/>
          </p:nvPr>
        </p:nvSpPr>
        <p:spPr>
          <a:xfrm>
            <a:off x="3606801" y="1"/>
            <a:ext cx="8585200" cy="6858000"/>
          </a:xfrm>
        </p:spPr>
        <p:txBody>
          <a:bodyPr/>
          <a:lstStyle/>
          <a:p>
            <a:endParaRPr lang="it-IT"/>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6" y="4017379"/>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8"/>
            <a:ext cx="5867552" cy="2402643"/>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Titolo di al massimo </a:t>
            </a:r>
            <a:br>
              <a:rPr lang="it-IT"/>
            </a:br>
            <a:r>
              <a:rPr lang="it-IT"/>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21" name="Titolo 1">
            <a:extLst>
              <a:ext uri="{FF2B5EF4-FFF2-40B4-BE49-F238E27FC236}">
                <a16:creationId xmlns:a16="http://schemas.microsoft.com/office/drawing/2014/main" id="{86FFC38B-0153-1A49-A5D4-322AC9015EEC}"/>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Investiamo nel domani</a:t>
            </a:r>
          </a:p>
        </p:txBody>
      </p:sp>
      <p:sp>
        <p:nvSpPr>
          <p:cNvPr id="10" name="Segnaposto testo 9">
            <a:extLst>
              <a:ext uri="{FF2B5EF4-FFF2-40B4-BE49-F238E27FC236}">
                <a16:creationId xmlns:a16="http://schemas.microsoft.com/office/drawing/2014/main" id="{EF9FC15F-E433-4DAF-A85E-12D7FA69C94A}"/>
              </a:ext>
            </a:extLst>
          </p:cNvPr>
          <p:cNvSpPr>
            <a:spLocks noGrp="1"/>
          </p:cNvSpPr>
          <p:nvPr>
            <p:ph type="body" sz="quarter" idx="17" hasCustomPrompt="1"/>
          </p:nvPr>
        </p:nvSpPr>
        <p:spPr>
          <a:xfrm>
            <a:off x="255777" y="4882668"/>
            <a:ext cx="5867400" cy="381000"/>
          </a:xfrm>
        </p:spPr>
        <p:txBody>
          <a:bodyPr>
            <a:normAutofit/>
          </a:bodyPr>
          <a:lstStyle>
            <a:lvl1pPr marL="0" indent="0">
              <a:buNone/>
              <a:defRPr sz="1600" i="1">
                <a:solidFill>
                  <a:schemeClr val="tx2">
                    <a:lumMod val="50000"/>
                  </a:schemeClr>
                </a:solidFill>
              </a:defRPr>
            </a:lvl1pPr>
          </a:lstStyle>
          <a:p>
            <a:pPr lvl="0"/>
            <a:r>
              <a:rPr lang="it-IT"/>
              <a:t>Luogo, data</a:t>
            </a:r>
          </a:p>
        </p:txBody>
      </p:sp>
      <p:sp>
        <p:nvSpPr>
          <p:cNvPr id="23"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A7381E16-4158-0C4D-84B1-873C6721B338}"/>
              </a:ext>
            </a:extLst>
          </p:cNvPr>
          <p:cNvSpPr txBox="1"/>
          <p:nvPr userDrawn="1"/>
        </p:nvSpPr>
        <p:spPr>
          <a:xfrm>
            <a:off x="4690261"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endParaRPr lang="it-IT" sz="1200">
              <a:solidFill>
                <a:srgbClr val="737373"/>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863077131"/>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lide sommari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7" name="Segnaposto contenuto 6">
            <a:extLst>
              <a:ext uri="{FF2B5EF4-FFF2-40B4-BE49-F238E27FC236}">
                <a16:creationId xmlns:a16="http://schemas.microsoft.com/office/drawing/2014/main" id="{7DF23AA5-61AB-B04D-BD37-68E709AD6BC4}"/>
              </a:ext>
            </a:extLst>
          </p:cNvPr>
          <p:cNvSpPr>
            <a:spLocks noGrp="1"/>
          </p:cNvSpPr>
          <p:nvPr>
            <p:ph sz="quarter" idx="15"/>
          </p:nvPr>
        </p:nvSpPr>
        <p:spPr>
          <a:xfrm>
            <a:off x="873193" y="2616841"/>
            <a:ext cx="2469353" cy="29070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2" name="Segnaposto contenuto 6">
            <a:extLst>
              <a:ext uri="{FF2B5EF4-FFF2-40B4-BE49-F238E27FC236}">
                <a16:creationId xmlns:a16="http://schemas.microsoft.com/office/drawing/2014/main" id="{07FE40F8-61B2-CE42-AD00-BFDF18BB2223}"/>
              </a:ext>
            </a:extLst>
          </p:cNvPr>
          <p:cNvSpPr>
            <a:spLocks noGrp="1"/>
          </p:cNvSpPr>
          <p:nvPr>
            <p:ph sz="quarter" idx="16"/>
          </p:nvPr>
        </p:nvSpPr>
        <p:spPr>
          <a:xfrm>
            <a:off x="3531948" y="2616841"/>
            <a:ext cx="2469353" cy="29070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 name="Segnaposto contenuto 6">
            <a:extLst>
              <a:ext uri="{FF2B5EF4-FFF2-40B4-BE49-F238E27FC236}">
                <a16:creationId xmlns:a16="http://schemas.microsoft.com/office/drawing/2014/main" id="{B8E986B0-CBE2-5A4B-8323-86B6E360D9EB}"/>
              </a:ext>
            </a:extLst>
          </p:cNvPr>
          <p:cNvSpPr>
            <a:spLocks noGrp="1"/>
          </p:cNvSpPr>
          <p:nvPr>
            <p:ph sz="quarter" idx="17"/>
          </p:nvPr>
        </p:nvSpPr>
        <p:spPr>
          <a:xfrm>
            <a:off x="6190702" y="2616841"/>
            <a:ext cx="2469353" cy="29070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4" name="Segnaposto contenuto 6">
            <a:extLst>
              <a:ext uri="{FF2B5EF4-FFF2-40B4-BE49-F238E27FC236}">
                <a16:creationId xmlns:a16="http://schemas.microsoft.com/office/drawing/2014/main" id="{38BCD95F-61D5-0F4B-B0BA-7319D37CE7D4}"/>
              </a:ext>
            </a:extLst>
          </p:cNvPr>
          <p:cNvSpPr>
            <a:spLocks noGrp="1"/>
          </p:cNvSpPr>
          <p:nvPr>
            <p:ph sz="quarter" idx="18"/>
          </p:nvPr>
        </p:nvSpPr>
        <p:spPr>
          <a:xfrm>
            <a:off x="8849457" y="2616841"/>
            <a:ext cx="2469353" cy="29070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9" name="Text Placeholder 2">
            <a:extLst>
              <a:ext uri="{FF2B5EF4-FFF2-40B4-BE49-F238E27FC236}">
                <a16:creationId xmlns:a16="http://schemas.microsoft.com/office/drawing/2014/main" id="{97A72DC6-CA49-2945-B394-2B4C5A67771B}"/>
              </a:ext>
            </a:extLst>
          </p:cNvPr>
          <p:cNvSpPr>
            <a:spLocks noGrp="1"/>
          </p:cNvSpPr>
          <p:nvPr>
            <p:ph type="body" idx="19" hasCustomPrompt="1"/>
          </p:nvPr>
        </p:nvSpPr>
        <p:spPr>
          <a:xfrm>
            <a:off x="873193"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0" name="Text Placeholder 2">
            <a:extLst>
              <a:ext uri="{FF2B5EF4-FFF2-40B4-BE49-F238E27FC236}">
                <a16:creationId xmlns:a16="http://schemas.microsoft.com/office/drawing/2014/main" id="{D3444EEC-8EED-3D4E-B9F6-F9DDCF55FA00}"/>
              </a:ext>
            </a:extLst>
          </p:cNvPr>
          <p:cNvSpPr>
            <a:spLocks noGrp="1"/>
          </p:cNvSpPr>
          <p:nvPr>
            <p:ph type="body" idx="20" hasCustomPrompt="1"/>
          </p:nvPr>
        </p:nvSpPr>
        <p:spPr>
          <a:xfrm>
            <a:off x="3508817"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1" name="Text Placeholder 2">
            <a:extLst>
              <a:ext uri="{FF2B5EF4-FFF2-40B4-BE49-F238E27FC236}">
                <a16:creationId xmlns:a16="http://schemas.microsoft.com/office/drawing/2014/main" id="{A9399B10-286D-3044-8D34-CAFF4A545756}"/>
              </a:ext>
            </a:extLst>
          </p:cNvPr>
          <p:cNvSpPr>
            <a:spLocks noGrp="1"/>
          </p:cNvSpPr>
          <p:nvPr>
            <p:ph type="body" idx="21" hasCustomPrompt="1"/>
          </p:nvPr>
        </p:nvSpPr>
        <p:spPr>
          <a:xfrm>
            <a:off x="6180300"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2" name="Text Placeholder 2">
            <a:extLst>
              <a:ext uri="{FF2B5EF4-FFF2-40B4-BE49-F238E27FC236}">
                <a16:creationId xmlns:a16="http://schemas.microsoft.com/office/drawing/2014/main" id="{CAE5452D-0CA7-4C43-83F7-D70B989FC90D}"/>
              </a:ext>
            </a:extLst>
          </p:cNvPr>
          <p:cNvSpPr>
            <a:spLocks noGrp="1"/>
          </p:cNvSpPr>
          <p:nvPr>
            <p:ph type="body" idx="22" hasCustomPrompt="1"/>
          </p:nvPr>
        </p:nvSpPr>
        <p:spPr>
          <a:xfrm>
            <a:off x="8833853"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Tree>
    <p:extLst>
      <p:ext uri="{BB962C8B-B14F-4D97-AF65-F5344CB8AC3E}">
        <p14:creationId xmlns:p14="http://schemas.microsoft.com/office/powerpoint/2010/main" val="1411777629"/>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lide highlights">
    <p:bg>
      <p:bgPr>
        <a:solidFill>
          <a:schemeClr val="bg1"/>
        </a:solidFill>
        <a:effectLst/>
      </p:bgPr>
    </p:bg>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D6365845-B625-0640-8E72-2AC4756F6A8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6" name="Slide Number Placeholder 5">
            <a:extLst>
              <a:ext uri="{FF2B5EF4-FFF2-40B4-BE49-F238E27FC236}">
                <a16:creationId xmlns:a16="http://schemas.microsoft.com/office/drawing/2014/main" id="{0BFC52D4-CCFC-2C49-9FD2-56640E7579A0}"/>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27" name="Segnaposto testo 5">
            <a:extLst>
              <a:ext uri="{FF2B5EF4-FFF2-40B4-BE49-F238E27FC236}">
                <a16:creationId xmlns:a16="http://schemas.microsoft.com/office/drawing/2014/main" id="{FFDCC5FE-8C6B-C64F-AA61-CF807C0A3488}"/>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pic>
        <p:nvPicPr>
          <p:cNvPr id="28" name="Immagine 27">
            <a:extLst>
              <a:ext uri="{FF2B5EF4-FFF2-40B4-BE49-F238E27FC236}">
                <a16:creationId xmlns:a16="http://schemas.microsoft.com/office/drawing/2014/main" id="{7AA35F18-79FD-294E-842D-38EA9986B4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29" name="Segnaposto immagine 2">
            <a:extLst>
              <a:ext uri="{FF2B5EF4-FFF2-40B4-BE49-F238E27FC236}">
                <a16:creationId xmlns:a16="http://schemas.microsoft.com/office/drawing/2014/main" id="{B6C12852-FE94-D94A-A579-EFFFE12B80EB}"/>
              </a:ext>
            </a:extLst>
          </p:cNvPr>
          <p:cNvSpPr>
            <a:spLocks noGrp="1"/>
          </p:cNvSpPr>
          <p:nvPr>
            <p:ph type="pic" sz="quarter" idx="16"/>
          </p:nvPr>
        </p:nvSpPr>
        <p:spPr>
          <a:xfrm>
            <a:off x="334433" y="1485900"/>
            <a:ext cx="613107" cy="535517"/>
          </a:xfrm>
        </p:spPr>
        <p:txBody>
          <a:bodyPr>
            <a:normAutofit/>
          </a:bodyPr>
          <a:lstStyle>
            <a:lvl1pPr>
              <a:defRPr sz="667"/>
            </a:lvl1pPr>
          </a:lstStyle>
          <a:p>
            <a:endParaRPr lang="it-IT"/>
          </a:p>
        </p:txBody>
      </p:sp>
      <p:sp>
        <p:nvSpPr>
          <p:cNvPr id="30" name="Segnaposto immagine 2">
            <a:extLst>
              <a:ext uri="{FF2B5EF4-FFF2-40B4-BE49-F238E27FC236}">
                <a16:creationId xmlns:a16="http://schemas.microsoft.com/office/drawing/2014/main" id="{DB25E7A2-901A-2140-9F26-B2CEF91C0FF9}"/>
              </a:ext>
            </a:extLst>
          </p:cNvPr>
          <p:cNvSpPr>
            <a:spLocks noGrp="1"/>
          </p:cNvSpPr>
          <p:nvPr>
            <p:ph type="pic" sz="quarter" idx="17"/>
          </p:nvPr>
        </p:nvSpPr>
        <p:spPr>
          <a:xfrm>
            <a:off x="334433" y="2685275"/>
            <a:ext cx="613107" cy="535517"/>
          </a:xfrm>
        </p:spPr>
        <p:txBody>
          <a:bodyPr>
            <a:normAutofit/>
          </a:bodyPr>
          <a:lstStyle>
            <a:lvl1pPr>
              <a:defRPr sz="667"/>
            </a:lvl1pPr>
          </a:lstStyle>
          <a:p>
            <a:endParaRPr lang="it-IT"/>
          </a:p>
        </p:txBody>
      </p:sp>
      <p:sp>
        <p:nvSpPr>
          <p:cNvPr id="31" name="Segnaposto immagine 2">
            <a:extLst>
              <a:ext uri="{FF2B5EF4-FFF2-40B4-BE49-F238E27FC236}">
                <a16:creationId xmlns:a16="http://schemas.microsoft.com/office/drawing/2014/main" id="{5C6440F0-17B9-4447-96B5-FCAD225B3AD0}"/>
              </a:ext>
            </a:extLst>
          </p:cNvPr>
          <p:cNvSpPr>
            <a:spLocks noGrp="1"/>
          </p:cNvSpPr>
          <p:nvPr>
            <p:ph type="pic" sz="quarter" idx="18"/>
          </p:nvPr>
        </p:nvSpPr>
        <p:spPr>
          <a:xfrm>
            <a:off x="334433" y="3993684"/>
            <a:ext cx="613107" cy="535517"/>
          </a:xfrm>
        </p:spPr>
        <p:txBody>
          <a:bodyPr>
            <a:normAutofit/>
          </a:bodyPr>
          <a:lstStyle>
            <a:lvl1pPr>
              <a:defRPr sz="667"/>
            </a:lvl1pPr>
          </a:lstStyle>
          <a:p>
            <a:endParaRPr lang="it-IT"/>
          </a:p>
        </p:txBody>
      </p:sp>
      <p:sp>
        <p:nvSpPr>
          <p:cNvPr id="32" name="Segnaposto immagine 2">
            <a:extLst>
              <a:ext uri="{FF2B5EF4-FFF2-40B4-BE49-F238E27FC236}">
                <a16:creationId xmlns:a16="http://schemas.microsoft.com/office/drawing/2014/main" id="{676CFC73-CB20-314C-A205-A50D48E8A314}"/>
              </a:ext>
            </a:extLst>
          </p:cNvPr>
          <p:cNvSpPr>
            <a:spLocks noGrp="1"/>
          </p:cNvSpPr>
          <p:nvPr>
            <p:ph type="pic" sz="quarter" idx="19"/>
          </p:nvPr>
        </p:nvSpPr>
        <p:spPr>
          <a:xfrm>
            <a:off x="334433" y="5193059"/>
            <a:ext cx="613107" cy="535517"/>
          </a:xfrm>
        </p:spPr>
        <p:txBody>
          <a:bodyPr>
            <a:normAutofit/>
          </a:bodyPr>
          <a:lstStyle>
            <a:lvl1pPr>
              <a:defRPr sz="667"/>
            </a:lvl1pPr>
          </a:lstStyle>
          <a:p>
            <a:endParaRPr lang="it-IT"/>
          </a:p>
        </p:txBody>
      </p:sp>
    </p:spTree>
    <p:extLst>
      <p:ext uri="{BB962C8B-B14F-4D97-AF65-F5344CB8AC3E}">
        <p14:creationId xmlns:p14="http://schemas.microsoft.com/office/powerpoint/2010/main" val="4254511203"/>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lide con test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p:nvPr>
        </p:nvSpPr>
        <p:spPr>
          <a:xfrm>
            <a:off x="337850" y="2272941"/>
            <a:ext cx="11519716" cy="2301984"/>
          </a:xfrm>
        </p:spPr>
        <p:txBody>
          <a:bodyPr lIns="0" tIns="0" rIns="0" bIns="0" numCol="2" spcCol="360000" anchor="ctr" anchorCtr="0">
            <a:no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Tree>
    <p:extLst>
      <p:ext uri="{BB962C8B-B14F-4D97-AF65-F5344CB8AC3E}">
        <p14:creationId xmlns:p14="http://schemas.microsoft.com/office/powerpoint/2010/main" val="360837125"/>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Due blocchi di testo con intestazioni">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2" name="Segnaposto testo 2">
            <a:extLst>
              <a:ext uri="{FF2B5EF4-FFF2-40B4-BE49-F238E27FC236}">
                <a16:creationId xmlns:a16="http://schemas.microsoft.com/office/drawing/2014/main" id="{BF16CCCC-57B3-C54E-A40F-70887B3DB74A}"/>
              </a:ext>
            </a:extLst>
          </p:cNvPr>
          <p:cNvSpPr>
            <a:spLocks noGrp="1"/>
          </p:cNvSpPr>
          <p:nvPr>
            <p:ph type="body" idx="1"/>
          </p:nvPr>
        </p:nvSpPr>
        <p:spPr>
          <a:xfrm>
            <a:off x="379932" y="1855004"/>
            <a:ext cx="5618701"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13" name="Segnaposto contenuto 3">
            <a:extLst>
              <a:ext uri="{FF2B5EF4-FFF2-40B4-BE49-F238E27FC236}">
                <a16:creationId xmlns:a16="http://schemas.microsoft.com/office/drawing/2014/main" id="{56CD895D-9163-4B41-87F1-4181F83491BC}"/>
              </a:ext>
            </a:extLst>
          </p:cNvPr>
          <p:cNvSpPr>
            <a:spLocks noGrp="1"/>
          </p:cNvSpPr>
          <p:nvPr>
            <p:ph sz="half" idx="2"/>
          </p:nvPr>
        </p:nvSpPr>
        <p:spPr>
          <a:xfrm>
            <a:off x="379448" y="2494767"/>
            <a:ext cx="5619195" cy="3129061"/>
          </a:xfrm>
        </p:spPr>
        <p:txBody>
          <a:bodyPr vert="horz" lIns="91440" tIns="45720" rIns="91440" bIns="45720" rtlCol="0" anchor="t">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a:t>Fare clic per modificare gli stili del testo dello schema</a:t>
            </a:r>
          </a:p>
          <a:p>
            <a:pPr marL="836063" lvl="1" indent="-226478" algn="just">
              <a:lnSpc>
                <a:spcPct val="150000"/>
              </a:lnSpc>
            </a:pPr>
            <a:r>
              <a:rPr lang="it-IT"/>
              <a:t>Secondo livello</a:t>
            </a:r>
          </a:p>
          <a:p>
            <a:pPr marL="1430831" lvl="2" indent="-211661" algn="just">
              <a:lnSpc>
                <a:spcPct val="150000"/>
              </a:lnSpc>
            </a:pPr>
            <a:r>
              <a:rPr lang="it-IT"/>
              <a:t>Terzo livello</a:t>
            </a:r>
          </a:p>
          <a:p>
            <a:pPr marL="2034066" lvl="3" indent="-205312" algn="just">
              <a:lnSpc>
                <a:spcPct val="150000"/>
              </a:lnSpc>
            </a:pPr>
            <a:r>
              <a:rPr lang="it-IT"/>
              <a:t>Quarto livello</a:t>
            </a:r>
          </a:p>
          <a:p>
            <a:pPr marL="2626718" lvl="4" indent="-188379" algn="just">
              <a:lnSpc>
                <a:spcPct val="150000"/>
              </a:lnSpc>
            </a:pPr>
            <a:r>
              <a:rPr lang="it-IT"/>
              <a:t>Quinto livello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6193367" y="1855004"/>
            <a:ext cx="5664199"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15" name="Segnaposto contenuto 5">
            <a:extLst>
              <a:ext uri="{FF2B5EF4-FFF2-40B4-BE49-F238E27FC236}">
                <a16:creationId xmlns:a16="http://schemas.microsoft.com/office/drawing/2014/main" id="{7B1C2D35-5EAB-5A47-936B-2CDFB1B7D85D}"/>
              </a:ext>
            </a:extLst>
          </p:cNvPr>
          <p:cNvSpPr>
            <a:spLocks noGrp="1"/>
          </p:cNvSpPr>
          <p:nvPr>
            <p:ph sz="quarter" idx="4"/>
          </p:nvPr>
        </p:nvSpPr>
        <p:spPr>
          <a:xfrm>
            <a:off x="6193367" y="2494767"/>
            <a:ext cx="5664199" cy="3129061"/>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a:t>Fare clic per modificare gli stili del testo dello schema</a:t>
            </a:r>
          </a:p>
          <a:p>
            <a:pPr marL="836063" lvl="1" indent="-226478" algn="just">
              <a:lnSpc>
                <a:spcPct val="150000"/>
              </a:lnSpc>
            </a:pPr>
            <a:r>
              <a:rPr lang="it-IT"/>
              <a:t>Secondo livello</a:t>
            </a:r>
          </a:p>
          <a:p>
            <a:pPr marL="1430831" lvl="2" indent="-211661" algn="just">
              <a:lnSpc>
                <a:spcPct val="150000"/>
              </a:lnSpc>
            </a:pPr>
            <a:r>
              <a:rPr lang="it-IT"/>
              <a:t>Terzo livello</a:t>
            </a:r>
          </a:p>
          <a:p>
            <a:pPr marL="2034066" lvl="3" indent="-205312" algn="just">
              <a:lnSpc>
                <a:spcPct val="150000"/>
              </a:lnSpc>
            </a:pPr>
            <a:r>
              <a:rPr lang="it-IT"/>
              <a:t>Quarto livello</a:t>
            </a:r>
          </a:p>
          <a:p>
            <a:pPr marL="2626718" lvl="4" indent="-188379" algn="just">
              <a:lnSpc>
                <a:spcPct val="150000"/>
              </a:lnSpc>
            </a:pPr>
            <a:r>
              <a:rPr lang="it-IT"/>
              <a:t>Quinto livello</a:t>
            </a:r>
          </a:p>
        </p:txBody>
      </p:sp>
    </p:spTree>
    <p:extLst>
      <p:ext uri="{BB962C8B-B14F-4D97-AF65-F5344CB8AC3E}">
        <p14:creationId xmlns:p14="http://schemas.microsoft.com/office/powerpoint/2010/main" val="3895343423"/>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re blocchi di testo con intestazioni">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2" name="Segnaposto testo 2">
            <a:extLst>
              <a:ext uri="{FF2B5EF4-FFF2-40B4-BE49-F238E27FC236}">
                <a16:creationId xmlns:a16="http://schemas.microsoft.com/office/drawing/2014/main" id="{BF16CCCC-57B3-C54E-A40F-70887B3DB74A}"/>
              </a:ext>
            </a:extLst>
          </p:cNvPr>
          <p:cNvSpPr>
            <a:spLocks noGrp="1"/>
          </p:cNvSpPr>
          <p:nvPr>
            <p:ph type="body" idx="1"/>
          </p:nvPr>
        </p:nvSpPr>
        <p:spPr>
          <a:xfrm>
            <a:off x="379932" y="157377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13" name="Segnaposto contenuto 3">
            <a:extLst>
              <a:ext uri="{FF2B5EF4-FFF2-40B4-BE49-F238E27FC236}">
                <a16:creationId xmlns:a16="http://schemas.microsoft.com/office/drawing/2014/main" id="{56CD895D-9163-4B41-87F1-4181F83491BC}"/>
              </a:ext>
            </a:extLst>
          </p:cNvPr>
          <p:cNvSpPr>
            <a:spLocks noGrp="1"/>
          </p:cNvSpPr>
          <p:nvPr>
            <p:ph sz="half" idx="2"/>
          </p:nvPr>
        </p:nvSpPr>
        <p:spPr>
          <a:xfrm>
            <a:off x="379448" y="2213534"/>
            <a:ext cx="3519861" cy="3691527"/>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a:t>Fare clic per modificare gli stili del testo dello schema</a:t>
            </a:r>
          </a:p>
          <a:p>
            <a:pPr marL="836063" lvl="1" indent="-226478" algn="just">
              <a:lnSpc>
                <a:spcPct val="150000"/>
              </a:lnSpc>
            </a:pPr>
            <a:r>
              <a:rPr lang="it-IT"/>
              <a:t>Secondo livello</a:t>
            </a:r>
          </a:p>
          <a:p>
            <a:pPr marL="1430831" lvl="2" indent="-211661" algn="just">
              <a:lnSpc>
                <a:spcPct val="150000"/>
              </a:lnSpc>
            </a:pPr>
            <a:r>
              <a:rPr lang="it-IT"/>
              <a:t>Terzo livello</a:t>
            </a:r>
          </a:p>
          <a:p>
            <a:pPr marL="2034066" lvl="3" indent="-205312" algn="just">
              <a:lnSpc>
                <a:spcPct val="150000"/>
              </a:lnSpc>
            </a:pPr>
            <a:r>
              <a:rPr lang="it-IT"/>
              <a:t>Quarto livello</a:t>
            </a:r>
          </a:p>
          <a:p>
            <a:pPr marL="2626718" lvl="4" indent="-188379" algn="just">
              <a:lnSpc>
                <a:spcPct val="150000"/>
              </a:lnSpc>
            </a:pPr>
            <a:r>
              <a:rPr lang="it-IT"/>
              <a:t>Quinto livello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4338676" y="157377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15" name="Segnaposto contenuto 5">
            <a:extLst>
              <a:ext uri="{FF2B5EF4-FFF2-40B4-BE49-F238E27FC236}">
                <a16:creationId xmlns:a16="http://schemas.microsoft.com/office/drawing/2014/main" id="{7B1C2D35-5EAB-5A47-936B-2CDFB1B7D85D}"/>
              </a:ext>
            </a:extLst>
          </p:cNvPr>
          <p:cNvSpPr>
            <a:spLocks noGrp="1"/>
          </p:cNvSpPr>
          <p:nvPr>
            <p:ph sz="quarter" idx="4"/>
          </p:nvPr>
        </p:nvSpPr>
        <p:spPr>
          <a:xfrm>
            <a:off x="4338676" y="2213534"/>
            <a:ext cx="3514648" cy="3691527"/>
          </a:xfrm>
        </p:spPr>
        <p:txBody>
          <a:bodyPr vert="horz" lIns="91440" tIns="45720" rIns="91440" bIns="45720" rtlCol="0">
            <a:noAutofit/>
          </a:bodyPr>
          <a:lstStyle>
            <a:lvl1pPr marL="0" indent="0" algn="l">
              <a:lnSpc>
                <a:spcPct val="100000"/>
              </a:lnSpc>
              <a:spcBef>
                <a:spcPts val="667"/>
              </a:spcBef>
              <a:buFont typeface="Arial" panose="020B0604020202020204" pitchFamily="34" charset="0"/>
              <a:buChar char="•"/>
              <a:defRPr lang="it-IT" sz="1867">
                <a:solidFill>
                  <a:srgbClr val="3B5362"/>
                </a:solidFill>
              </a:defRPr>
            </a:lvl1pPr>
            <a:lvl2pPr marL="609585" indent="0" algn="l">
              <a:lnSpc>
                <a:spcPct val="100000"/>
              </a:lnSpc>
              <a:spcBef>
                <a:spcPts val="667"/>
              </a:spcBef>
              <a:buFont typeface="Arial" panose="020B0604020202020204" pitchFamily="34" charset="0"/>
              <a:buChar char="•"/>
              <a:defRPr lang="it-IT" sz="1867">
                <a:solidFill>
                  <a:srgbClr val="3B5362"/>
                </a:solidFill>
              </a:defRPr>
            </a:lvl2pPr>
            <a:lvl3pPr marL="1219170" indent="0" algn="l">
              <a:lnSpc>
                <a:spcPct val="100000"/>
              </a:lnSpc>
              <a:spcBef>
                <a:spcPts val="667"/>
              </a:spcBef>
              <a:buFont typeface="Arial" panose="020B0604020202020204" pitchFamily="34" charset="0"/>
              <a:buChar char="•"/>
              <a:defRPr lang="it-IT" sz="1867">
                <a:solidFill>
                  <a:srgbClr val="3B5362"/>
                </a:solidFill>
              </a:defRPr>
            </a:lvl3pPr>
            <a:lvl4pPr marL="1828754" indent="0" algn="l">
              <a:lnSpc>
                <a:spcPct val="100000"/>
              </a:lnSpc>
              <a:spcBef>
                <a:spcPts val="667"/>
              </a:spcBef>
              <a:buFont typeface="Arial" panose="020B0604020202020204" pitchFamily="34" charset="0"/>
              <a:buChar char="•"/>
              <a:defRPr lang="it-IT" sz="1867">
                <a:solidFill>
                  <a:srgbClr val="3B5362"/>
                </a:solidFill>
              </a:defRPr>
            </a:lvl4pPr>
            <a:lvl5pPr marL="2438339" indent="0" algn="l">
              <a:lnSpc>
                <a:spcPct val="100000"/>
              </a:lnSpc>
              <a:spcBef>
                <a:spcPts val="667"/>
              </a:spcBef>
              <a:buFont typeface="Arial" panose="020B0604020202020204" pitchFamily="34" charset="0"/>
              <a:buChar char="•"/>
              <a:defRPr lang="it-IT" sz="1867">
                <a:solidFill>
                  <a:srgbClr val="3B5362"/>
                </a:solidFill>
              </a:defRPr>
            </a:lvl5pPr>
          </a:lstStyle>
          <a:p>
            <a:pPr marL="243411" lvl="0" indent="-243411" algn="just">
              <a:lnSpc>
                <a:spcPct val="150000"/>
              </a:lnSpc>
            </a:pPr>
            <a:r>
              <a:rPr lang="it-IT"/>
              <a:t>Fare clic per modificare gli stili del testo dello schema</a:t>
            </a:r>
          </a:p>
          <a:p>
            <a:pPr marL="836063" lvl="1" indent="-226478" algn="just">
              <a:lnSpc>
                <a:spcPct val="150000"/>
              </a:lnSpc>
            </a:pPr>
            <a:r>
              <a:rPr lang="it-IT"/>
              <a:t>Secondo livello</a:t>
            </a:r>
          </a:p>
          <a:p>
            <a:pPr marL="1430831" lvl="2" indent="-211661" algn="just">
              <a:lnSpc>
                <a:spcPct val="150000"/>
              </a:lnSpc>
            </a:pPr>
            <a:r>
              <a:rPr lang="it-IT"/>
              <a:t>Terzo livello</a:t>
            </a:r>
          </a:p>
          <a:p>
            <a:pPr marL="2034066" lvl="3" indent="-205312" algn="just">
              <a:lnSpc>
                <a:spcPct val="150000"/>
              </a:lnSpc>
            </a:pPr>
            <a:r>
              <a:rPr lang="it-IT"/>
              <a:t>Quarto livello</a:t>
            </a:r>
          </a:p>
          <a:p>
            <a:pPr marL="2626718" lvl="4" indent="-188379" algn="just">
              <a:lnSpc>
                <a:spcPct val="150000"/>
              </a:lnSpc>
            </a:pPr>
            <a:r>
              <a:rPr lang="it-IT"/>
              <a:t>Quinto livello</a:t>
            </a:r>
          </a:p>
        </p:txBody>
      </p:sp>
      <p:sp>
        <p:nvSpPr>
          <p:cNvPr id="17" name="Segnaposto testo 4">
            <a:extLst>
              <a:ext uri="{FF2B5EF4-FFF2-40B4-BE49-F238E27FC236}">
                <a16:creationId xmlns:a16="http://schemas.microsoft.com/office/drawing/2014/main" id="{81C9E2FB-2426-BA47-90C7-80A38FA97D07}"/>
              </a:ext>
            </a:extLst>
          </p:cNvPr>
          <p:cNvSpPr>
            <a:spLocks noGrp="1"/>
          </p:cNvSpPr>
          <p:nvPr>
            <p:ph type="body" sz="quarter" idx="15"/>
          </p:nvPr>
        </p:nvSpPr>
        <p:spPr>
          <a:xfrm>
            <a:off x="8260225" y="157377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18" name="Segnaposto contenuto 5">
            <a:extLst>
              <a:ext uri="{FF2B5EF4-FFF2-40B4-BE49-F238E27FC236}">
                <a16:creationId xmlns:a16="http://schemas.microsoft.com/office/drawing/2014/main" id="{7F89111E-CAFF-E449-A2DC-D118E224E989}"/>
              </a:ext>
            </a:extLst>
          </p:cNvPr>
          <p:cNvSpPr>
            <a:spLocks noGrp="1"/>
          </p:cNvSpPr>
          <p:nvPr>
            <p:ph sz="quarter" idx="16"/>
          </p:nvPr>
        </p:nvSpPr>
        <p:spPr>
          <a:xfrm>
            <a:off x="8260225" y="2213534"/>
            <a:ext cx="3514648" cy="3691527"/>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a:t>Fare clic per modificare gli stili del testo dello schema</a:t>
            </a:r>
          </a:p>
          <a:p>
            <a:pPr marL="836063" lvl="1" indent="-226478" algn="just">
              <a:lnSpc>
                <a:spcPct val="150000"/>
              </a:lnSpc>
            </a:pPr>
            <a:r>
              <a:rPr lang="it-IT"/>
              <a:t>Secondo livello</a:t>
            </a:r>
          </a:p>
          <a:p>
            <a:pPr marL="1430831" lvl="2" indent="-211661" algn="just">
              <a:lnSpc>
                <a:spcPct val="150000"/>
              </a:lnSpc>
            </a:pPr>
            <a:r>
              <a:rPr lang="it-IT"/>
              <a:t>Terzo livello</a:t>
            </a:r>
          </a:p>
          <a:p>
            <a:pPr marL="2034066" lvl="3" indent="-205312" algn="just">
              <a:lnSpc>
                <a:spcPct val="150000"/>
              </a:lnSpc>
            </a:pPr>
            <a:r>
              <a:rPr lang="it-IT"/>
              <a:t>Quarto livello</a:t>
            </a:r>
          </a:p>
          <a:p>
            <a:pPr marL="2626718" lvl="4" indent="-188379" algn="just">
              <a:lnSpc>
                <a:spcPct val="150000"/>
              </a:lnSpc>
            </a:pPr>
            <a:r>
              <a:rPr lang="it-IT"/>
              <a:t>Quinto livello</a:t>
            </a:r>
          </a:p>
        </p:txBody>
      </p:sp>
    </p:spTree>
    <p:extLst>
      <p:ext uri="{BB962C8B-B14F-4D97-AF65-F5344CB8AC3E}">
        <p14:creationId xmlns:p14="http://schemas.microsoft.com/office/powerpoint/2010/main" val="3645229874"/>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Elen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334433"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7" name="Segnaposto testo 6">
            <a:extLst>
              <a:ext uri="{FF2B5EF4-FFF2-40B4-BE49-F238E27FC236}">
                <a16:creationId xmlns:a16="http://schemas.microsoft.com/office/drawing/2014/main" id="{9004716C-289D-584D-AE4C-F7FFD8FFAFD1}"/>
              </a:ext>
            </a:extLst>
          </p:cNvPr>
          <p:cNvSpPr>
            <a:spLocks noGrp="1"/>
          </p:cNvSpPr>
          <p:nvPr>
            <p:ph type="body" sz="quarter" idx="15"/>
          </p:nvPr>
        </p:nvSpPr>
        <p:spPr>
          <a:xfrm>
            <a:off x="334432" y="2214033"/>
            <a:ext cx="10272608" cy="3691467"/>
          </a:xfrm>
        </p:spPr>
        <p:txBody>
          <a:bodyPr>
            <a:normAutofit/>
          </a:bodyPr>
          <a:lstStyle>
            <a:lvl1pPr>
              <a:lnSpc>
                <a:spcPct val="100000"/>
              </a:lnSpc>
              <a:defRPr sz="2667"/>
            </a:lvl1pPr>
            <a:lvl2pPr>
              <a:lnSpc>
                <a:spcPct val="100000"/>
              </a:lnSpc>
              <a:defRPr sz="2667"/>
            </a:lvl2pPr>
            <a:lvl3pPr>
              <a:lnSpc>
                <a:spcPct val="100000"/>
              </a:lnSpc>
              <a:defRPr sz="2667"/>
            </a:lvl3pPr>
            <a:lvl4pPr>
              <a:lnSpc>
                <a:spcPct val="100000"/>
              </a:lnSpc>
              <a:defRPr sz="2667"/>
            </a:lvl4pPr>
            <a:lvl5pPr>
              <a:lnSpc>
                <a:spcPct val="100000"/>
              </a:lnSpc>
              <a:defRPr sz="2667"/>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71962839"/>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Elenco con ico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334433"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7" name="Segnaposto testo 6">
            <a:extLst>
              <a:ext uri="{FF2B5EF4-FFF2-40B4-BE49-F238E27FC236}">
                <a16:creationId xmlns:a16="http://schemas.microsoft.com/office/drawing/2014/main" id="{9004716C-289D-584D-AE4C-F7FFD8FFAFD1}"/>
              </a:ext>
            </a:extLst>
          </p:cNvPr>
          <p:cNvSpPr>
            <a:spLocks noGrp="1"/>
          </p:cNvSpPr>
          <p:nvPr>
            <p:ph type="body" sz="quarter" idx="15"/>
          </p:nvPr>
        </p:nvSpPr>
        <p:spPr>
          <a:xfrm>
            <a:off x="1678516" y="2214033"/>
            <a:ext cx="8593667" cy="3691467"/>
          </a:xfrm>
        </p:spPr>
        <p:txBody>
          <a:bodyPr>
            <a:normAutofit/>
          </a:bodyPr>
          <a:lstStyle>
            <a:lvl1pPr>
              <a:lnSpc>
                <a:spcPct val="150000"/>
              </a:lnSpc>
              <a:defRPr sz="2667"/>
            </a:lvl1pPr>
            <a:lvl2pPr>
              <a:lnSpc>
                <a:spcPct val="150000"/>
              </a:lnSpc>
              <a:defRPr sz="2667"/>
            </a:lvl2pPr>
            <a:lvl3pPr>
              <a:lnSpc>
                <a:spcPct val="150000"/>
              </a:lnSpc>
              <a:defRPr sz="2667"/>
            </a:lvl3pPr>
            <a:lvl4pPr>
              <a:lnSpc>
                <a:spcPct val="150000"/>
              </a:lnSpc>
              <a:defRPr sz="2667"/>
            </a:lvl4pPr>
            <a:lvl5pPr>
              <a:lnSpc>
                <a:spcPct val="150000"/>
              </a:lnSpc>
              <a:defRPr sz="2667"/>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866757793"/>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Blocco di testo con elen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2" name="Segnaposto testo 2">
            <a:extLst>
              <a:ext uri="{FF2B5EF4-FFF2-40B4-BE49-F238E27FC236}">
                <a16:creationId xmlns:a16="http://schemas.microsoft.com/office/drawing/2014/main" id="{BF16CCCC-57B3-C54E-A40F-70887B3DB74A}"/>
              </a:ext>
            </a:extLst>
          </p:cNvPr>
          <p:cNvSpPr>
            <a:spLocks noGrp="1"/>
          </p:cNvSpPr>
          <p:nvPr>
            <p:ph type="body" idx="1"/>
          </p:nvPr>
        </p:nvSpPr>
        <p:spPr>
          <a:xfrm>
            <a:off x="379932"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13" name="Segnaposto contenuto 3">
            <a:extLst>
              <a:ext uri="{FF2B5EF4-FFF2-40B4-BE49-F238E27FC236}">
                <a16:creationId xmlns:a16="http://schemas.microsoft.com/office/drawing/2014/main" id="{56CD895D-9163-4B41-87F1-4181F83491BC}"/>
              </a:ext>
            </a:extLst>
          </p:cNvPr>
          <p:cNvSpPr>
            <a:spLocks noGrp="1"/>
          </p:cNvSpPr>
          <p:nvPr>
            <p:ph sz="half" idx="2"/>
          </p:nvPr>
        </p:nvSpPr>
        <p:spPr>
          <a:xfrm>
            <a:off x="379448" y="2213534"/>
            <a:ext cx="3519861" cy="3691527"/>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a:t>Fare clic per modificare gli stili del testo dello schema</a:t>
            </a:r>
          </a:p>
          <a:p>
            <a:pPr marL="836063" lvl="1" indent="-226478" algn="just">
              <a:lnSpc>
                <a:spcPct val="150000"/>
              </a:lnSpc>
            </a:pPr>
            <a:r>
              <a:rPr lang="it-IT"/>
              <a:t>Secondo livello</a:t>
            </a:r>
          </a:p>
          <a:p>
            <a:pPr marL="1430831" lvl="2" indent="-211661" algn="just">
              <a:lnSpc>
                <a:spcPct val="150000"/>
              </a:lnSpc>
            </a:pPr>
            <a:r>
              <a:rPr lang="it-IT"/>
              <a:t>Terzo livello</a:t>
            </a:r>
          </a:p>
          <a:p>
            <a:pPr marL="2034066" lvl="3" indent="-205312" algn="just">
              <a:lnSpc>
                <a:spcPct val="150000"/>
              </a:lnSpc>
            </a:pPr>
            <a:r>
              <a:rPr lang="it-IT"/>
              <a:t>Quarto livello</a:t>
            </a:r>
          </a:p>
          <a:p>
            <a:pPr marL="2626718" lvl="4" indent="-188379" algn="just">
              <a:lnSpc>
                <a:spcPct val="150000"/>
              </a:lnSpc>
            </a:pPr>
            <a:r>
              <a:rPr lang="it-IT"/>
              <a:t>Quinto livello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4338676"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7" name="Segnaposto testo 6">
            <a:extLst>
              <a:ext uri="{FF2B5EF4-FFF2-40B4-BE49-F238E27FC236}">
                <a16:creationId xmlns:a16="http://schemas.microsoft.com/office/drawing/2014/main" id="{9004716C-289D-584D-AE4C-F7FFD8FFAFD1}"/>
              </a:ext>
            </a:extLst>
          </p:cNvPr>
          <p:cNvSpPr>
            <a:spLocks noGrp="1"/>
          </p:cNvSpPr>
          <p:nvPr>
            <p:ph type="body" sz="quarter" idx="15"/>
          </p:nvPr>
        </p:nvSpPr>
        <p:spPr>
          <a:xfrm>
            <a:off x="4338675" y="2214033"/>
            <a:ext cx="6257461" cy="3691467"/>
          </a:xfrm>
        </p:spPr>
        <p:txBody>
          <a:bodyPr>
            <a:normAutofit/>
          </a:bodyPr>
          <a:lstStyle>
            <a:lvl1pPr>
              <a:lnSpc>
                <a:spcPct val="100000"/>
              </a:lnSpc>
              <a:defRPr sz="2667"/>
            </a:lvl1pPr>
            <a:lvl2pPr>
              <a:lnSpc>
                <a:spcPct val="100000"/>
              </a:lnSpc>
              <a:defRPr sz="2667"/>
            </a:lvl2pPr>
            <a:lvl3pPr>
              <a:lnSpc>
                <a:spcPct val="100000"/>
              </a:lnSpc>
              <a:defRPr sz="2667"/>
            </a:lvl3pPr>
            <a:lvl4pPr>
              <a:lnSpc>
                <a:spcPct val="100000"/>
              </a:lnSpc>
              <a:defRPr sz="2667"/>
            </a:lvl4pPr>
            <a:lvl5pPr>
              <a:lnSpc>
                <a:spcPct val="100000"/>
              </a:lnSpc>
              <a:defRPr sz="2667"/>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070839243"/>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Inserisci tabella">
    <p:bg>
      <p:bgPr>
        <a:solidFill>
          <a:schemeClr val="bg1"/>
        </a:solidFill>
        <a:effectLst/>
      </p:bgPr>
    </p:bg>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F6CE0181-936B-410C-9CC2-1DE6D133933D}"/>
              </a:ext>
            </a:extLst>
          </p:cNvPr>
          <p:cNvSpPr/>
          <p:nvPr userDrawn="1">
            <p:custDataLst>
              <p:tags r:id="rId1"/>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7" name="Segnaposto tabella 6">
            <a:extLst>
              <a:ext uri="{FF2B5EF4-FFF2-40B4-BE49-F238E27FC236}">
                <a16:creationId xmlns:a16="http://schemas.microsoft.com/office/drawing/2014/main" id="{34B51A1F-F62A-6B46-9B48-6C07A743F15A}"/>
              </a:ext>
            </a:extLst>
          </p:cNvPr>
          <p:cNvSpPr>
            <a:spLocks noGrp="1"/>
          </p:cNvSpPr>
          <p:nvPr>
            <p:ph type="tbl" sz="quarter" idx="16"/>
          </p:nvPr>
        </p:nvSpPr>
        <p:spPr>
          <a:xfrm>
            <a:off x="334434" y="1701129"/>
            <a:ext cx="11523133" cy="4068233"/>
          </a:xfrm>
        </p:spPr>
        <p:txBody>
          <a:bodyPr/>
          <a:lstStyle/>
          <a:p>
            <a:endParaRPr lang="it-IT"/>
          </a:p>
        </p:txBody>
      </p:sp>
    </p:spTree>
    <p:extLst>
      <p:ext uri="{BB962C8B-B14F-4D97-AF65-F5344CB8AC3E}">
        <p14:creationId xmlns:p14="http://schemas.microsoft.com/office/powerpoint/2010/main" val="3823214263"/>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nserisci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12" name="Segnaposto grafico 7">
            <a:extLst>
              <a:ext uri="{FF2B5EF4-FFF2-40B4-BE49-F238E27FC236}">
                <a16:creationId xmlns:a16="http://schemas.microsoft.com/office/drawing/2014/main" id="{AB58838C-23C2-DC47-A890-62950F0FBEFA}"/>
              </a:ext>
            </a:extLst>
          </p:cNvPr>
          <p:cNvSpPr>
            <a:spLocks noGrp="1"/>
          </p:cNvSpPr>
          <p:nvPr>
            <p:ph type="chart" sz="quarter" idx="17"/>
          </p:nvPr>
        </p:nvSpPr>
        <p:spPr>
          <a:xfrm>
            <a:off x="334434" y="1680634"/>
            <a:ext cx="11523133" cy="4080933"/>
          </a:xfrm>
        </p:spPr>
        <p:txBody>
          <a:bodyPr/>
          <a:lstStyle/>
          <a:p>
            <a:endParaRPr lang="it-IT"/>
          </a:p>
        </p:txBody>
      </p:sp>
    </p:spTree>
    <p:extLst>
      <p:ext uri="{BB962C8B-B14F-4D97-AF65-F5344CB8AC3E}">
        <p14:creationId xmlns:p14="http://schemas.microsoft.com/office/powerpoint/2010/main" val="3966518292"/>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14" name="Immagine 13">
            <a:extLst>
              <a:ext uri="{FF2B5EF4-FFF2-40B4-BE49-F238E27FC236}">
                <a16:creationId xmlns:a16="http://schemas.microsoft.com/office/drawing/2014/main" id="{6F524C67-C9F4-409F-8C54-459F1903C325}"/>
              </a:ext>
            </a:extLst>
          </p:cNvPr>
          <p:cNvPicPr>
            <a:picLocks noChangeAspect="1"/>
          </p:cNvPicPr>
          <p:nvPr userDrawn="1"/>
        </p:nvPicPr>
        <p:blipFill>
          <a:blip r:embed="rId2"/>
          <a:stretch>
            <a:fillRect/>
          </a:stretch>
        </p:blipFill>
        <p:spPr>
          <a:xfrm>
            <a:off x="11337146" y="6260729"/>
            <a:ext cx="520421" cy="288128"/>
          </a:xfrm>
          <a:prstGeom prst="rect">
            <a:avLst/>
          </a:prstGeom>
        </p:spPr>
      </p:pic>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vl1pPr>
          </a:lstStyle>
          <a:p>
            <a:pPr lvl="0"/>
            <a:r>
              <a:rPr lang="it-IT" dirty="0"/>
              <a:t>Titolo del divisore</a:t>
            </a:r>
          </a:p>
        </p:txBody>
      </p:sp>
    </p:spTree>
    <p:extLst>
      <p:ext uri="{BB962C8B-B14F-4D97-AF65-F5344CB8AC3E}">
        <p14:creationId xmlns:p14="http://schemas.microsoft.com/office/powerpoint/2010/main" val="748006092"/>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sore di capitolo">
    <p:bg>
      <p:bgPr>
        <a:solidFill>
          <a:schemeClr val="bg1"/>
        </a:solidFill>
        <a:effectLst/>
      </p:bgPr>
    </p:bg>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10032179"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10032179" cy="2948516"/>
          </a:xfrm>
        </p:spPr>
        <p:txBody>
          <a:bodyPr lIns="0" tIns="0" rIns="0" bIns="0" anchor="b">
            <a:noAutofit/>
          </a:bodyPr>
          <a:lstStyle>
            <a:lvl1pPr marL="0" indent="0">
              <a:buNone/>
              <a:defRPr sz="5867"/>
            </a:lvl1pPr>
          </a:lstStyle>
          <a:p>
            <a:pPr lvl="0"/>
            <a:r>
              <a:rPr lang="it-IT"/>
              <a:t>Titolo del divisore</a:t>
            </a:r>
          </a:p>
        </p:txBody>
      </p:sp>
      <p:pic>
        <p:nvPicPr>
          <p:cNvPr id="7" name="Immagine 6">
            <a:extLst>
              <a:ext uri="{FF2B5EF4-FFF2-40B4-BE49-F238E27FC236}">
                <a16:creationId xmlns:a16="http://schemas.microsoft.com/office/drawing/2014/main" id="{2088B315-9495-F549-9091-AEF529D2A3D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Tree>
    <p:custDataLst>
      <p:tags r:id="rId1"/>
    </p:custDataLst>
    <p:extLst>
      <p:ext uri="{BB962C8B-B14F-4D97-AF65-F5344CB8AC3E}">
        <p14:creationId xmlns:p14="http://schemas.microsoft.com/office/powerpoint/2010/main" val="1582727407"/>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Inserisci SmarAr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14" name="Segnaposto SmartArt 6">
            <a:extLst>
              <a:ext uri="{FF2B5EF4-FFF2-40B4-BE49-F238E27FC236}">
                <a16:creationId xmlns:a16="http://schemas.microsoft.com/office/drawing/2014/main" id="{101329F9-00F0-9A4C-B0E4-39541C141697}"/>
              </a:ext>
            </a:extLst>
          </p:cNvPr>
          <p:cNvSpPr>
            <a:spLocks noGrp="1"/>
          </p:cNvSpPr>
          <p:nvPr>
            <p:ph type="dgm" sz="quarter" idx="18"/>
          </p:nvPr>
        </p:nvSpPr>
        <p:spPr>
          <a:xfrm>
            <a:off x="334434" y="1655234"/>
            <a:ext cx="11523133" cy="4106333"/>
          </a:xfrm>
        </p:spPr>
        <p:txBody>
          <a:bodyPr/>
          <a:lstStyle/>
          <a:p>
            <a:endParaRPr lang="it-IT"/>
          </a:p>
        </p:txBody>
      </p:sp>
    </p:spTree>
    <p:extLst>
      <p:ext uri="{BB962C8B-B14F-4D97-AF65-F5344CB8AC3E}">
        <p14:creationId xmlns:p14="http://schemas.microsoft.com/office/powerpoint/2010/main" val="250404030"/>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Un blocco di testo e immagini laterali">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5" name="Picture Placeholder 1">
            <a:extLst>
              <a:ext uri="{FF2B5EF4-FFF2-40B4-BE49-F238E27FC236}">
                <a16:creationId xmlns:a16="http://schemas.microsoft.com/office/drawing/2014/main" id="{D0C0A884-4BEA-6E47-BB90-0B4018A91032}"/>
              </a:ext>
            </a:extLst>
          </p:cNvPr>
          <p:cNvSpPr>
            <a:spLocks noGrp="1"/>
          </p:cNvSpPr>
          <p:nvPr>
            <p:ph type="pic" sz="quarter" idx="10"/>
          </p:nvPr>
        </p:nvSpPr>
        <p:spPr>
          <a:xfrm>
            <a:off x="334433" y="1860705"/>
            <a:ext cx="1624995" cy="1623932"/>
          </a:xfrm>
          <a:solidFill>
            <a:srgbClr val="C7C7C7"/>
          </a:solidFill>
        </p:spPr>
        <p:txBody>
          <a:bodyPr anchor="ctr">
            <a:noAutofit/>
          </a:bodyPr>
          <a:lstStyle>
            <a:lvl1pPr algn="ctr">
              <a:defRPr sz="1867"/>
            </a:lvl1pPr>
          </a:lstStyle>
          <a:p>
            <a:endParaRPr lang="it-IT"/>
          </a:p>
        </p:txBody>
      </p:sp>
      <p:sp>
        <p:nvSpPr>
          <p:cNvPr id="18" name="Picture Placeholder 2">
            <a:extLst>
              <a:ext uri="{FF2B5EF4-FFF2-40B4-BE49-F238E27FC236}">
                <a16:creationId xmlns:a16="http://schemas.microsoft.com/office/drawing/2014/main" id="{EBB35246-2C93-6D44-A961-EA3D2E34D658}"/>
              </a:ext>
            </a:extLst>
          </p:cNvPr>
          <p:cNvSpPr>
            <a:spLocks noGrp="1"/>
          </p:cNvSpPr>
          <p:nvPr>
            <p:ph type="pic" sz="quarter" idx="15"/>
          </p:nvPr>
        </p:nvSpPr>
        <p:spPr>
          <a:xfrm>
            <a:off x="334433" y="3556638"/>
            <a:ext cx="1624995" cy="1623932"/>
          </a:xfrm>
          <a:solidFill>
            <a:srgbClr val="C7C7C7"/>
          </a:solidFill>
        </p:spPr>
        <p:txBody>
          <a:bodyPr anchor="ctr">
            <a:noAutofit/>
          </a:bodyPr>
          <a:lstStyle>
            <a:lvl1pPr algn="ctr">
              <a:defRPr sz="1867"/>
            </a:lvl1pPr>
          </a:lstStyle>
          <a:p>
            <a:endParaRPr lang="it-IT"/>
          </a:p>
        </p:txBody>
      </p:sp>
      <p:sp>
        <p:nvSpPr>
          <p:cNvPr id="22" name="Picture Placeholder 1">
            <a:extLst>
              <a:ext uri="{FF2B5EF4-FFF2-40B4-BE49-F238E27FC236}">
                <a16:creationId xmlns:a16="http://schemas.microsoft.com/office/drawing/2014/main" id="{46091CB8-1778-1C4A-A155-E5D7166F2860}"/>
              </a:ext>
            </a:extLst>
          </p:cNvPr>
          <p:cNvSpPr>
            <a:spLocks noGrp="1"/>
          </p:cNvSpPr>
          <p:nvPr>
            <p:ph type="pic" sz="quarter" idx="21"/>
          </p:nvPr>
        </p:nvSpPr>
        <p:spPr>
          <a:xfrm>
            <a:off x="3701749" y="1860705"/>
            <a:ext cx="1624995" cy="1623932"/>
          </a:xfrm>
          <a:solidFill>
            <a:srgbClr val="C7C7C7"/>
          </a:solidFill>
        </p:spPr>
        <p:txBody>
          <a:bodyPr anchor="ctr">
            <a:noAutofit/>
          </a:bodyPr>
          <a:lstStyle>
            <a:lvl1pPr marL="228594" indent="-228594" algn="ctr" defTabSz="914377" rtl="0" eaLnBrk="1" latinLnBrk="0" hangingPunct="1">
              <a:lnSpc>
                <a:spcPct val="90000"/>
              </a:lnSpc>
              <a:spcBef>
                <a:spcPts val="1000"/>
              </a:spcBef>
              <a:buFont typeface="Arial" panose="020B0604020202020204" pitchFamily="34" charset="0"/>
              <a:buChar char="•"/>
              <a:defRPr lang="it-IT" sz="1867" b="0" i="0" kern="1200" dirty="0">
                <a:solidFill>
                  <a:schemeClr val="tx1"/>
                </a:solidFill>
                <a:latin typeface="Arial" panose="020B0604020202020204" pitchFamily="34" charset="0"/>
                <a:ea typeface="+mn-ea"/>
                <a:cs typeface="Arial" panose="020B0604020202020204" pitchFamily="34" charset="0"/>
              </a:defRPr>
            </a:lvl1pPr>
          </a:lstStyle>
          <a:p>
            <a:endParaRPr lang="it-IT"/>
          </a:p>
        </p:txBody>
      </p:sp>
      <p:sp>
        <p:nvSpPr>
          <p:cNvPr id="23" name="Picture Placeholder 2">
            <a:extLst>
              <a:ext uri="{FF2B5EF4-FFF2-40B4-BE49-F238E27FC236}">
                <a16:creationId xmlns:a16="http://schemas.microsoft.com/office/drawing/2014/main" id="{309686DA-FCE9-E044-A70B-B745D3A75E9E}"/>
              </a:ext>
            </a:extLst>
          </p:cNvPr>
          <p:cNvSpPr>
            <a:spLocks noGrp="1"/>
          </p:cNvSpPr>
          <p:nvPr>
            <p:ph type="pic" sz="quarter" idx="22"/>
          </p:nvPr>
        </p:nvSpPr>
        <p:spPr>
          <a:xfrm>
            <a:off x="3701749" y="3556638"/>
            <a:ext cx="1624995" cy="1623932"/>
          </a:xfrm>
          <a:solidFill>
            <a:srgbClr val="C7C7C7"/>
          </a:solidFill>
        </p:spPr>
        <p:txBody>
          <a:bodyPr anchor="ctr">
            <a:noAutofit/>
          </a:bodyPr>
          <a:lstStyle>
            <a:lvl1pPr algn="ctr">
              <a:defRPr sz="1867"/>
            </a:lvl1pPr>
          </a:lstStyle>
          <a:p>
            <a:endParaRPr lang="it-IT"/>
          </a:p>
        </p:txBody>
      </p:sp>
      <p:sp>
        <p:nvSpPr>
          <p:cNvPr id="24" name="Picture Placeholder 1">
            <a:extLst>
              <a:ext uri="{FF2B5EF4-FFF2-40B4-BE49-F238E27FC236}">
                <a16:creationId xmlns:a16="http://schemas.microsoft.com/office/drawing/2014/main" id="{3040D74E-2EBB-594A-ABB1-2F54808A3CB1}"/>
              </a:ext>
            </a:extLst>
          </p:cNvPr>
          <p:cNvSpPr>
            <a:spLocks noGrp="1"/>
          </p:cNvSpPr>
          <p:nvPr>
            <p:ph type="pic" sz="quarter" idx="23"/>
          </p:nvPr>
        </p:nvSpPr>
        <p:spPr>
          <a:xfrm>
            <a:off x="2003577" y="1860705"/>
            <a:ext cx="1624995" cy="1623932"/>
          </a:xfrm>
          <a:solidFill>
            <a:srgbClr val="C7C7C7"/>
          </a:solidFill>
        </p:spPr>
        <p:txBody>
          <a:bodyPr anchor="ctr">
            <a:noAutofit/>
          </a:bodyPr>
          <a:lstStyle>
            <a:lvl1pPr algn="ctr">
              <a:defRPr sz="1867"/>
            </a:lvl1pPr>
          </a:lstStyle>
          <a:p>
            <a:endParaRPr lang="it-IT"/>
          </a:p>
        </p:txBody>
      </p:sp>
      <p:sp>
        <p:nvSpPr>
          <p:cNvPr id="29" name="Picture Placeholder 2">
            <a:extLst>
              <a:ext uri="{FF2B5EF4-FFF2-40B4-BE49-F238E27FC236}">
                <a16:creationId xmlns:a16="http://schemas.microsoft.com/office/drawing/2014/main" id="{9931F6A3-C67A-2F44-8A0E-CA14DA7C3C8A}"/>
              </a:ext>
            </a:extLst>
          </p:cNvPr>
          <p:cNvSpPr>
            <a:spLocks noGrp="1"/>
          </p:cNvSpPr>
          <p:nvPr>
            <p:ph type="pic" sz="quarter" idx="24"/>
          </p:nvPr>
        </p:nvSpPr>
        <p:spPr>
          <a:xfrm>
            <a:off x="2018091" y="3556638"/>
            <a:ext cx="1624995" cy="1623932"/>
          </a:xfrm>
          <a:solidFill>
            <a:srgbClr val="C7C7C7"/>
          </a:solidFill>
        </p:spPr>
        <p:txBody>
          <a:bodyPr anchor="ctr">
            <a:noAutofit/>
          </a:bodyPr>
          <a:lstStyle>
            <a:lvl1pPr algn="ctr">
              <a:defRPr sz="1867"/>
            </a:lvl1pPr>
          </a:lstStyle>
          <a:p>
            <a:endParaRPr lang="it-IT"/>
          </a:p>
        </p:txBody>
      </p:sp>
      <p:sp>
        <p:nvSpPr>
          <p:cNvPr id="30" name="Picture Placeholder 1">
            <a:extLst>
              <a:ext uri="{FF2B5EF4-FFF2-40B4-BE49-F238E27FC236}">
                <a16:creationId xmlns:a16="http://schemas.microsoft.com/office/drawing/2014/main" id="{7EF3E95D-DDFB-FD48-B78C-A97658BAD0B4}"/>
              </a:ext>
            </a:extLst>
          </p:cNvPr>
          <p:cNvSpPr>
            <a:spLocks noGrp="1"/>
          </p:cNvSpPr>
          <p:nvPr>
            <p:ph type="pic" sz="quarter" idx="25"/>
          </p:nvPr>
        </p:nvSpPr>
        <p:spPr>
          <a:xfrm>
            <a:off x="10262208" y="1860705"/>
            <a:ext cx="1624995" cy="1623932"/>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a:p>
        </p:txBody>
      </p:sp>
      <p:sp>
        <p:nvSpPr>
          <p:cNvPr id="31" name="Picture Placeholder 2">
            <a:extLst>
              <a:ext uri="{FF2B5EF4-FFF2-40B4-BE49-F238E27FC236}">
                <a16:creationId xmlns:a16="http://schemas.microsoft.com/office/drawing/2014/main" id="{A18853C4-DF38-A149-B951-97D3EC1D38D4}"/>
              </a:ext>
            </a:extLst>
          </p:cNvPr>
          <p:cNvSpPr>
            <a:spLocks noGrp="1"/>
          </p:cNvSpPr>
          <p:nvPr>
            <p:ph type="pic" sz="quarter" idx="26"/>
          </p:nvPr>
        </p:nvSpPr>
        <p:spPr>
          <a:xfrm>
            <a:off x="10262208" y="3556638"/>
            <a:ext cx="1624995" cy="1623932"/>
          </a:xfrm>
          <a:solidFill>
            <a:srgbClr val="C7C7C7"/>
          </a:solidFill>
        </p:spPr>
        <p:txBody>
          <a:bodyPr anchor="ctr">
            <a:noAutofit/>
          </a:bodyPr>
          <a:lstStyle>
            <a:lvl1pPr algn="ctr">
              <a:defRPr sz="1867"/>
            </a:lvl1pPr>
          </a:lstStyle>
          <a:p>
            <a:endParaRPr lang="it-IT"/>
          </a:p>
        </p:txBody>
      </p:sp>
    </p:spTree>
    <p:extLst>
      <p:ext uri="{BB962C8B-B14F-4D97-AF65-F5344CB8AC3E}">
        <p14:creationId xmlns:p14="http://schemas.microsoft.com/office/powerpoint/2010/main" val="3622219195"/>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Un blocco di testo e immagini laterali">
    <p:bg>
      <p:bgPr>
        <a:solidFill>
          <a:schemeClr val="bg1"/>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223160D9-89E2-C646-BB70-5AAFD819E637}"/>
              </a:ext>
            </a:extLst>
          </p:cNvPr>
          <p:cNvSpPr>
            <a:spLocks noGrp="1"/>
          </p:cNvSpPr>
          <p:nvPr>
            <p:ph type="pic" sz="quarter" idx="16"/>
          </p:nvPr>
        </p:nvSpPr>
        <p:spPr>
          <a:xfrm>
            <a:off x="334434" y="1464043"/>
            <a:ext cx="3721335" cy="2096949"/>
          </a:xfrm>
          <a:solidFill>
            <a:srgbClr val="C7C7C7"/>
          </a:solidFill>
        </p:spPr>
        <p:txBody>
          <a:bodyPr anchor="ctr">
            <a:noAutofit/>
          </a:bodyPr>
          <a:lstStyle>
            <a:lvl1pPr algn="ctr">
              <a:defRPr sz="1867"/>
            </a:lvl1pPr>
          </a:lstStyle>
          <a:p>
            <a:endParaRPr lang="it-IT"/>
          </a:p>
        </p:txBody>
      </p:sp>
      <p:sp>
        <p:nvSpPr>
          <p:cNvPr id="33" name="Picture Placeholder 2">
            <a:extLst>
              <a:ext uri="{FF2B5EF4-FFF2-40B4-BE49-F238E27FC236}">
                <a16:creationId xmlns:a16="http://schemas.microsoft.com/office/drawing/2014/main" id="{5EFAC048-8D5A-D54E-A545-DDA303B7C632}"/>
              </a:ext>
            </a:extLst>
          </p:cNvPr>
          <p:cNvSpPr>
            <a:spLocks noGrp="1"/>
          </p:cNvSpPr>
          <p:nvPr>
            <p:ph type="pic" sz="quarter" idx="17"/>
          </p:nvPr>
        </p:nvSpPr>
        <p:spPr>
          <a:xfrm>
            <a:off x="334434" y="3684756"/>
            <a:ext cx="3721335" cy="2096949"/>
          </a:xfrm>
          <a:solidFill>
            <a:srgbClr val="C7C7C7"/>
          </a:solidFill>
        </p:spPr>
        <p:txBody>
          <a:bodyPr anchor="ctr">
            <a:noAutofit/>
          </a:bodyPr>
          <a:lstStyle>
            <a:lvl1pPr algn="ctr">
              <a:defRPr sz="1867"/>
            </a:lvl1pPr>
          </a:lstStyle>
          <a:p>
            <a:endParaRPr lang="it-IT"/>
          </a:p>
        </p:txBody>
      </p:sp>
      <p:sp>
        <p:nvSpPr>
          <p:cNvPr id="34" name="Picture Placeholder 2">
            <a:extLst>
              <a:ext uri="{FF2B5EF4-FFF2-40B4-BE49-F238E27FC236}">
                <a16:creationId xmlns:a16="http://schemas.microsoft.com/office/drawing/2014/main" id="{03CAA6F4-E703-AB40-A72F-D31BFC705B3C}"/>
              </a:ext>
            </a:extLst>
          </p:cNvPr>
          <p:cNvSpPr>
            <a:spLocks noGrp="1"/>
          </p:cNvSpPr>
          <p:nvPr>
            <p:ph type="pic" sz="quarter" idx="18"/>
          </p:nvPr>
        </p:nvSpPr>
        <p:spPr>
          <a:xfrm>
            <a:off x="4193177" y="1464043"/>
            <a:ext cx="3721335" cy="2096949"/>
          </a:xfrm>
          <a:solidFill>
            <a:srgbClr val="C7C7C7"/>
          </a:solidFill>
        </p:spPr>
        <p:txBody>
          <a:bodyPr anchor="ctr">
            <a:noAutofit/>
          </a:bodyPr>
          <a:lstStyle>
            <a:lvl1pPr algn="ctr">
              <a:defRPr sz="1867"/>
            </a:lvl1pPr>
          </a:lstStyle>
          <a:p>
            <a:endParaRPr lang="it-IT"/>
          </a:p>
        </p:txBody>
      </p:sp>
      <p:sp>
        <p:nvSpPr>
          <p:cNvPr id="35" name="Picture Placeholder 2">
            <a:extLst>
              <a:ext uri="{FF2B5EF4-FFF2-40B4-BE49-F238E27FC236}">
                <a16:creationId xmlns:a16="http://schemas.microsoft.com/office/drawing/2014/main" id="{CF6DD6EC-33CC-324D-A2F1-10EECF150594}"/>
              </a:ext>
            </a:extLst>
          </p:cNvPr>
          <p:cNvSpPr>
            <a:spLocks noGrp="1"/>
          </p:cNvSpPr>
          <p:nvPr>
            <p:ph type="pic" sz="quarter" idx="19"/>
          </p:nvPr>
        </p:nvSpPr>
        <p:spPr>
          <a:xfrm>
            <a:off x="4193177" y="3684756"/>
            <a:ext cx="3721335" cy="2096949"/>
          </a:xfrm>
          <a:solidFill>
            <a:srgbClr val="C7C7C7"/>
          </a:solidFill>
        </p:spPr>
        <p:txBody>
          <a:bodyPr anchor="ctr">
            <a:noAutofit/>
          </a:bodyPr>
          <a:lstStyle>
            <a:lvl1pPr algn="ctr">
              <a:defRPr sz="1867"/>
            </a:lvl1pPr>
          </a:lstStyle>
          <a:p>
            <a:endParaRPr lang="it-IT"/>
          </a:p>
        </p:txBody>
      </p:sp>
      <p:sp>
        <p:nvSpPr>
          <p:cNvPr id="36" name="Picture Placeholder 2">
            <a:extLst>
              <a:ext uri="{FF2B5EF4-FFF2-40B4-BE49-F238E27FC236}">
                <a16:creationId xmlns:a16="http://schemas.microsoft.com/office/drawing/2014/main" id="{5ACFC1E0-2DD6-5B4B-9BFB-5438D4FB2BA0}"/>
              </a:ext>
            </a:extLst>
          </p:cNvPr>
          <p:cNvSpPr>
            <a:spLocks noGrp="1"/>
          </p:cNvSpPr>
          <p:nvPr>
            <p:ph type="pic" sz="quarter" idx="20"/>
          </p:nvPr>
        </p:nvSpPr>
        <p:spPr>
          <a:xfrm>
            <a:off x="8051919" y="1464043"/>
            <a:ext cx="3721335" cy="2096949"/>
          </a:xfrm>
          <a:solidFill>
            <a:srgbClr val="C7C7C7"/>
          </a:solidFill>
        </p:spPr>
        <p:txBody>
          <a:bodyPr anchor="ctr">
            <a:noAutofit/>
          </a:bodyPr>
          <a:lstStyle>
            <a:lvl1pPr algn="ctr">
              <a:defRPr sz="1867"/>
            </a:lvl1pPr>
          </a:lstStyle>
          <a:p>
            <a:endParaRPr lang="it-IT"/>
          </a:p>
        </p:txBody>
      </p:sp>
      <p:sp>
        <p:nvSpPr>
          <p:cNvPr id="37" name="Picture Placeholder 2">
            <a:extLst>
              <a:ext uri="{FF2B5EF4-FFF2-40B4-BE49-F238E27FC236}">
                <a16:creationId xmlns:a16="http://schemas.microsoft.com/office/drawing/2014/main" id="{1D0C9E7A-A29F-984D-AD30-044430A2964D}"/>
              </a:ext>
            </a:extLst>
          </p:cNvPr>
          <p:cNvSpPr>
            <a:spLocks noGrp="1"/>
          </p:cNvSpPr>
          <p:nvPr>
            <p:ph type="pic" sz="quarter" idx="21"/>
          </p:nvPr>
        </p:nvSpPr>
        <p:spPr>
          <a:xfrm>
            <a:off x="8051919" y="3684756"/>
            <a:ext cx="3721335" cy="2096949"/>
          </a:xfrm>
          <a:solidFill>
            <a:srgbClr val="C7C7C7"/>
          </a:solidFill>
        </p:spPr>
        <p:txBody>
          <a:bodyPr anchor="ctr">
            <a:noAutofit/>
          </a:bodyPr>
          <a:lstStyle>
            <a:lvl1pPr algn="ctr">
              <a:defRPr sz="1867"/>
            </a:lvl1pPr>
          </a:lstStyle>
          <a:p>
            <a:endParaRPr lang="it-IT"/>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Tree>
    <p:extLst>
      <p:ext uri="{BB962C8B-B14F-4D97-AF65-F5344CB8AC3E}">
        <p14:creationId xmlns:p14="http://schemas.microsoft.com/office/powerpoint/2010/main" val="2107326350"/>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Un blocco di testo e immagini laterali con masche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7" name="Segnaposto immagine 16">
            <a:extLst>
              <a:ext uri="{FF2B5EF4-FFF2-40B4-BE49-F238E27FC236}">
                <a16:creationId xmlns:a16="http://schemas.microsoft.com/office/drawing/2014/main" id="{9692DDA0-5812-C042-8713-ECEBD4783F77}"/>
              </a:ext>
            </a:extLst>
          </p:cNvPr>
          <p:cNvSpPr>
            <a:spLocks noGrp="1"/>
          </p:cNvSpPr>
          <p:nvPr>
            <p:ph type="pic" sz="quarter" idx="23"/>
          </p:nvPr>
        </p:nvSpPr>
        <p:spPr>
          <a:xfrm>
            <a:off x="334434" y="1860705"/>
            <a:ext cx="11552769" cy="3319865"/>
          </a:xfrm>
          <a:custGeom>
            <a:avLst/>
            <a:gdLst>
              <a:gd name="connsiteX0" fmla="*/ 7445831 w 8664577"/>
              <a:gd name="connsiteY0" fmla="*/ 1271950 h 2489899"/>
              <a:gd name="connsiteX1" fmla="*/ 8664577 w 8664577"/>
              <a:gd name="connsiteY1" fmla="*/ 1271950 h 2489899"/>
              <a:gd name="connsiteX2" fmla="*/ 8664577 w 8664577"/>
              <a:gd name="connsiteY2" fmla="*/ 2489899 h 2489899"/>
              <a:gd name="connsiteX3" fmla="*/ 7445831 w 8664577"/>
              <a:gd name="connsiteY3" fmla="*/ 2489899 h 2489899"/>
              <a:gd name="connsiteX4" fmla="*/ 0 w 8664577"/>
              <a:gd name="connsiteY4" fmla="*/ 1271950 h 2489899"/>
              <a:gd name="connsiteX5" fmla="*/ 1218746 w 8664577"/>
              <a:gd name="connsiteY5" fmla="*/ 1271950 h 2489899"/>
              <a:gd name="connsiteX6" fmla="*/ 1218746 w 8664577"/>
              <a:gd name="connsiteY6" fmla="*/ 2489899 h 2489899"/>
              <a:gd name="connsiteX7" fmla="*/ 0 w 8664577"/>
              <a:gd name="connsiteY7" fmla="*/ 2489899 h 2489899"/>
              <a:gd name="connsiteX8" fmla="*/ 7445831 w 8664577"/>
              <a:gd name="connsiteY8" fmla="*/ 0 h 2489899"/>
              <a:gd name="connsiteX9" fmla="*/ 8664577 w 8664577"/>
              <a:gd name="connsiteY9" fmla="*/ 0 h 2489899"/>
              <a:gd name="connsiteX10" fmla="*/ 8664577 w 8664577"/>
              <a:gd name="connsiteY10" fmla="*/ 1217949 h 2489899"/>
              <a:gd name="connsiteX11" fmla="*/ 7445831 w 8664577"/>
              <a:gd name="connsiteY11" fmla="*/ 1217949 h 2489899"/>
              <a:gd name="connsiteX12" fmla="*/ 2525487 w 8664577"/>
              <a:gd name="connsiteY12" fmla="*/ 0 h 2489899"/>
              <a:gd name="connsiteX13" fmla="*/ 3744233 w 8664577"/>
              <a:gd name="connsiteY13" fmla="*/ 0 h 2489899"/>
              <a:gd name="connsiteX14" fmla="*/ 3744233 w 8664577"/>
              <a:gd name="connsiteY14" fmla="*/ 1217949 h 2489899"/>
              <a:gd name="connsiteX15" fmla="*/ 2525487 w 8664577"/>
              <a:gd name="connsiteY15" fmla="*/ 1217949 h 2489899"/>
              <a:gd name="connsiteX16" fmla="*/ 1262742 w 8664577"/>
              <a:gd name="connsiteY16" fmla="*/ 0 h 2489899"/>
              <a:gd name="connsiteX17" fmla="*/ 2470604 w 8664577"/>
              <a:gd name="connsiteY17" fmla="*/ 0 h 2489899"/>
              <a:gd name="connsiteX18" fmla="*/ 2470604 w 8664577"/>
              <a:gd name="connsiteY18" fmla="*/ 1271950 h 2489899"/>
              <a:gd name="connsiteX19" fmla="*/ 3744233 w 8664577"/>
              <a:gd name="connsiteY19" fmla="*/ 1271950 h 2489899"/>
              <a:gd name="connsiteX20" fmla="*/ 3744233 w 8664577"/>
              <a:gd name="connsiteY20" fmla="*/ 2489899 h 2489899"/>
              <a:gd name="connsiteX21" fmla="*/ 2470604 w 8664577"/>
              <a:gd name="connsiteY21" fmla="*/ 2489899 h 2489899"/>
              <a:gd name="connsiteX22" fmla="*/ 2098971 w 8664577"/>
              <a:gd name="connsiteY22" fmla="*/ 2489899 h 2489899"/>
              <a:gd name="connsiteX23" fmla="*/ 1262742 w 8664577"/>
              <a:gd name="connsiteY23" fmla="*/ 2489899 h 2489899"/>
              <a:gd name="connsiteX24" fmla="*/ 1262742 w 8664577"/>
              <a:gd name="connsiteY24" fmla="*/ 1427416 h 2489899"/>
              <a:gd name="connsiteX25" fmla="*/ 1262742 w 8664577"/>
              <a:gd name="connsiteY25" fmla="*/ 1271950 h 2489899"/>
              <a:gd name="connsiteX26" fmla="*/ 0 w 8664577"/>
              <a:gd name="connsiteY26" fmla="*/ 0 h 2489899"/>
              <a:gd name="connsiteX27" fmla="*/ 1218746 w 8664577"/>
              <a:gd name="connsiteY27" fmla="*/ 0 h 2489899"/>
              <a:gd name="connsiteX28" fmla="*/ 1218746 w 8664577"/>
              <a:gd name="connsiteY28" fmla="*/ 1217949 h 2489899"/>
              <a:gd name="connsiteX29" fmla="*/ 0 w 8664577"/>
              <a:gd name="connsiteY29" fmla="*/ 1217949 h 248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664577" h="2489899">
                <a:moveTo>
                  <a:pt x="7445831" y="1271950"/>
                </a:moveTo>
                <a:lnTo>
                  <a:pt x="8664577" y="1271950"/>
                </a:lnTo>
                <a:lnTo>
                  <a:pt x="8664577" y="2489899"/>
                </a:lnTo>
                <a:lnTo>
                  <a:pt x="7445831" y="2489899"/>
                </a:lnTo>
                <a:close/>
                <a:moveTo>
                  <a:pt x="0" y="1271950"/>
                </a:moveTo>
                <a:lnTo>
                  <a:pt x="1218746" y="1271950"/>
                </a:lnTo>
                <a:lnTo>
                  <a:pt x="1218746" y="2489899"/>
                </a:lnTo>
                <a:lnTo>
                  <a:pt x="0" y="2489899"/>
                </a:lnTo>
                <a:close/>
                <a:moveTo>
                  <a:pt x="7445831" y="0"/>
                </a:moveTo>
                <a:lnTo>
                  <a:pt x="8664577" y="0"/>
                </a:lnTo>
                <a:lnTo>
                  <a:pt x="8664577" y="1217949"/>
                </a:lnTo>
                <a:lnTo>
                  <a:pt x="7445831" y="1217949"/>
                </a:lnTo>
                <a:close/>
                <a:moveTo>
                  <a:pt x="2525487" y="0"/>
                </a:moveTo>
                <a:lnTo>
                  <a:pt x="3744233" y="0"/>
                </a:lnTo>
                <a:lnTo>
                  <a:pt x="3744233" y="1217949"/>
                </a:lnTo>
                <a:lnTo>
                  <a:pt x="2525487" y="1217949"/>
                </a:lnTo>
                <a:close/>
                <a:moveTo>
                  <a:pt x="1262742" y="0"/>
                </a:moveTo>
                <a:lnTo>
                  <a:pt x="2470604" y="0"/>
                </a:lnTo>
                <a:lnTo>
                  <a:pt x="2470604" y="1271950"/>
                </a:lnTo>
                <a:lnTo>
                  <a:pt x="3744233" y="1271950"/>
                </a:lnTo>
                <a:lnTo>
                  <a:pt x="3744233" y="2489899"/>
                </a:lnTo>
                <a:lnTo>
                  <a:pt x="2470604" y="2489899"/>
                </a:lnTo>
                <a:lnTo>
                  <a:pt x="2098971" y="2489899"/>
                </a:lnTo>
                <a:lnTo>
                  <a:pt x="1262742" y="2489899"/>
                </a:lnTo>
                <a:lnTo>
                  <a:pt x="1262742" y="1427416"/>
                </a:lnTo>
                <a:lnTo>
                  <a:pt x="1262742" y="1271950"/>
                </a:lnTo>
                <a:close/>
                <a:moveTo>
                  <a:pt x="0" y="0"/>
                </a:moveTo>
                <a:lnTo>
                  <a:pt x="1218746" y="0"/>
                </a:lnTo>
                <a:lnTo>
                  <a:pt x="1218746" y="1217949"/>
                </a:lnTo>
                <a:lnTo>
                  <a:pt x="0" y="1217949"/>
                </a:lnTo>
                <a:close/>
              </a:path>
            </a:pathLst>
          </a:custGeom>
          <a:solidFill>
            <a:srgbClr val="C7C7C7"/>
          </a:solidFill>
        </p:spPr>
        <p:txBody>
          <a:bodyPr wrap="square" anchor="ctr">
            <a:noAutofit/>
          </a:bodyPr>
          <a:lstStyle>
            <a:lvl1pPr algn="ctr">
              <a:defRPr sz="1867"/>
            </a:lvl1pPr>
          </a:lstStyle>
          <a:p>
            <a:endParaRPr lang="it-IT"/>
          </a:p>
        </p:txBody>
      </p:sp>
    </p:spTree>
    <p:extLst>
      <p:ext uri="{BB962C8B-B14F-4D97-AF65-F5344CB8AC3E}">
        <p14:creationId xmlns:p14="http://schemas.microsoft.com/office/powerpoint/2010/main" val="2845346433"/>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lide vuota con immagine">
    <p:bg>
      <p:bgPr>
        <a:solidFill>
          <a:schemeClr val="bg1"/>
        </a:solidFill>
        <a:effectLst/>
      </p:bgPr>
    </p:bg>
    <p:spTree>
      <p:nvGrpSpPr>
        <p:cNvPr id="1" name=""/>
        <p:cNvGrpSpPr/>
        <p:nvPr/>
      </p:nvGrpSpPr>
      <p:grpSpPr>
        <a:xfrm>
          <a:off x="0" y="0"/>
          <a:ext cx="0" cy="0"/>
          <a:chOff x="0" y="0"/>
          <a:chExt cx="0" cy="0"/>
        </a:xfrm>
      </p:grpSpPr>
      <p:sp>
        <p:nvSpPr>
          <p:cNvPr id="9" name="Do not remove" hidden="1">
            <a:extLst>
              <a:ext uri="{FF2B5EF4-FFF2-40B4-BE49-F238E27FC236}">
                <a16:creationId xmlns:a16="http://schemas.microsoft.com/office/drawing/2014/main" id="{9767E4FF-FFBE-47CD-8D0B-645345B3805A}"/>
              </a:ext>
            </a:extLst>
          </p:cNvPr>
          <p:cNvSpPr/>
          <p:nvPr userDrawn="1">
            <p:custDataLst>
              <p:tags r:id="rId1"/>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90" name="Picture Placeholder 2">
            <a:extLst>
              <a:ext uri="{FF2B5EF4-FFF2-40B4-BE49-F238E27FC236}">
                <a16:creationId xmlns:a16="http://schemas.microsoft.com/office/drawing/2014/main" id="{7E91B887-B268-0946-906F-35E38422A808}"/>
              </a:ext>
            </a:extLst>
          </p:cNvPr>
          <p:cNvSpPr>
            <a:spLocks noGrp="1"/>
          </p:cNvSpPr>
          <p:nvPr>
            <p:ph type="pic" sz="quarter" idx="10"/>
          </p:nvPr>
        </p:nvSpPr>
        <p:spPr>
          <a:xfrm>
            <a:off x="0" y="1459448"/>
            <a:ext cx="12192000" cy="3391595"/>
          </a:xfrm>
          <a:solidFill>
            <a:srgbClr val="C7C7C7"/>
          </a:solidFill>
        </p:spPr>
        <p:txBody>
          <a:bodyPr vert="horz" lIns="91440" tIns="45720" rIns="91440" bIns="45720" rtlCol="0" anchor="ctr">
            <a:noAutofit/>
          </a:bodyPr>
          <a:lstStyle>
            <a:lvl1pPr algn="ctr">
              <a:defRPr lang="en-US" sz="1867"/>
            </a:lvl1pPr>
          </a:lstStyle>
          <a:p>
            <a:pPr marL="228594" lvl="0" indent="-228594"/>
            <a:endParaRPr lang="en-US"/>
          </a:p>
        </p:txBody>
      </p:sp>
    </p:spTree>
    <p:extLst>
      <p:ext uri="{BB962C8B-B14F-4D97-AF65-F5344CB8AC3E}">
        <p14:creationId xmlns:p14="http://schemas.microsoft.com/office/powerpoint/2010/main" val="1472183945"/>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Slide con testo e mix immagini">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B7E8A00-2654-C44A-B5E1-F9DDA8E610A4}"/>
              </a:ext>
            </a:extLst>
          </p:cNvPr>
          <p:cNvSpPr>
            <a:spLocks noGrp="1" noChangeAspect="1"/>
          </p:cNvSpPr>
          <p:nvPr>
            <p:ph type="body" idx="14" hasCustomPrompt="1"/>
          </p:nvPr>
        </p:nvSpPr>
        <p:spPr>
          <a:xfrm>
            <a:off x="334434" y="357718"/>
            <a:ext cx="5950252"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7" name="Title 1">
            <a:extLst>
              <a:ext uri="{FF2B5EF4-FFF2-40B4-BE49-F238E27FC236}">
                <a16:creationId xmlns:a16="http://schemas.microsoft.com/office/drawing/2014/main" id="{578E0776-A3CD-F64E-83CE-D66D270267EB}"/>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pic>
        <p:nvPicPr>
          <p:cNvPr id="9" name="Immagine 8">
            <a:extLst>
              <a:ext uri="{FF2B5EF4-FFF2-40B4-BE49-F238E27FC236}">
                <a16:creationId xmlns:a16="http://schemas.microsoft.com/office/drawing/2014/main" id="{2924AAA6-A811-D84D-BD20-19B17F0668E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0" name="Segnaposto testo 5">
            <a:extLst>
              <a:ext uri="{FF2B5EF4-FFF2-40B4-BE49-F238E27FC236}">
                <a16:creationId xmlns:a16="http://schemas.microsoft.com/office/drawing/2014/main" id="{ED183C6B-9B5E-4F42-868C-43209E557E78}"/>
              </a:ext>
            </a:extLst>
          </p:cNvPr>
          <p:cNvSpPr>
            <a:spLocks noGrp="1"/>
          </p:cNvSpPr>
          <p:nvPr>
            <p:ph type="body" sz="quarter" idx="16" hasCustomPrompt="1"/>
          </p:nvPr>
        </p:nvSpPr>
        <p:spPr>
          <a:xfrm>
            <a:off x="334434" y="798483"/>
            <a:ext cx="5950252"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16" name="Picture Placeholder 1">
            <a:extLst>
              <a:ext uri="{FF2B5EF4-FFF2-40B4-BE49-F238E27FC236}">
                <a16:creationId xmlns:a16="http://schemas.microsoft.com/office/drawing/2014/main" id="{0A033E37-34BF-2C41-B8E4-29BD7EFC0AA3}"/>
              </a:ext>
            </a:extLst>
          </p:cNvPr>
          <p:cNvSpPr>
            <a:spLocks noGrp="1"/>
          </p:cNvSpPr>
          <p:nvPr>
            <p:ph type="pic" sz="quarter" idx="25"/>
          </p:nvPr>
        </p:nvSpPr>
        <p:spPr>
          <a:xfrm>
            <a:off x="9973733" y="1"/>
            <a:ext cx="2218267" cy="3129087"/>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a:p>
        </p:txBody>
      </p:sp>
      <p:sp>
        <p:nvSpPr>
          <p:cNvPr id="17" name="Picture Placeholder 2">
            <a:extLst>
              <a:ext uri="{FF2B5EF4-FFF2-40B4-BE49-F238E27FC236}">
                <a16:creationId xmlns:a16="http://schemas.microsoft.com/office/drawing/2014/main" id="{83AF8C01-B611-774A-B670-0768A0981A2D}"/>
              </a:ext>
            </a:extLst>
          </p:cNvPr>
          <p:cNvSpPr>
            <a:spLocks noGrp="1"/>
          </p:cNvSpPr>
          <p:nvPr>
            <p:ph type="pic" sz="quarter" idx="26"/>
          </p:nvPr>
        </p:nvSpPr>
        <p:spPr>
          <a:xfrm>
            <a:off x="9973733" y="3189079"/>
            <a:ext cx="2218267" cy="2799124"/>
          </a:xfrm>
          <a:solidFill>
            <a:srgbClr val="C7C7C7"/>
          </a:solidFill>
        </p:spPr>
        <p:txBody>
          <a:bodyPr anchor="ctr">
            <a:noAutofit/>
          </a:bodyPr>
          <a:lstStyle>
            <a:lvl1pPr algn="ctr">
              <a:defRPr sz="1867"/>
            </a:lvl1pPr>
          </a:lstStyle>
          <a:p>
            <a:endParaRPr lang="it-IT"/>
          </a:p>
        </p:txBody>
      </p:sp>
      <p:sp>
        <p:nvSpPr>
          <p:cNvPr id="21" name="Picture Placeholder 1">
            <a:extLst>
              <a:ext uri="{FF2B5EF4-FFF2-40B4-BE49-F238E27FC236}">
                <a16:creationId xmlns:a16="http://schemas.microsoft.com/office/drawing/2014/main" id="{9E1854A6-CC09-3140-9091-98D7CF8DC823}"/>
              </a:ext>
            </a:extLst>
          </p:cNvPr>
          <p:cNvSpPr>
            <a:spLocks noGrp="1"/>
          </p:cNvSpPr>
          <p:nvPr>
            <p:ph type="pic" sz="quarter" idx="27"/>
          </p:nvPr>
        </p:nvSpPr>
        <p:spPr>
          <a:xfrm>
            <a:off x="7354134" y="1"/>
            <a:ext cx="2559487" cy="2227748"/>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a:p>
        </p:txBody>
      </p:sp>
      <p:sp>
        <p:nvSpPr>
          <p:cNvPr id="22" name="Picture Placeholder 1">
            <a:extLst>
              <a:ext uri="{FF2B5EF4-FFF2-40B4-BE49-F238E27FC236}">
                <a16:creationId xmlns:a16="http://schemas.microsoft.com/office/drawing/2014/main" id="{FCE545E3-3BC2-4D4F-992B-91AB96BDC5B9}"/>
              </a:ext>
            </a:extLst>
          </p:cNvPr>
          <p:cNvSpPr>
            <a:spLocks noGrp="1"/>
          </p:cNvSpPr>
          <p:nvPr>
            <p:ph type="pic" sz="quarter" idx="28"/>
          </p:nvPr>
        </p:nvSpPr>
        <p:spPr>
          <a:xfrm>
            <a:off x="7354134" y="2283091"/>
            <a:ext cx="2559487" cy="2001560"/>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a:p>
        </p:txBody>
      </p:sp>
      <p:sp>
        <p:nvSpPr>
          <p:cNvPr id="23" name="Picture Placeholder 1">
            <a:extLst>
              <a:ext uri="{FF2B5EF4-FFF2-40B4-BE49-F238E27FC236}">
                <a16:creationId xmlns:a16="http://schemas.microsoft.com/office/drawing/2014/main" id="{40195683-3CE0-7A47-8362-C485670C0A67}"/>
              </a:ext>
            </a:extLst>
          </p:cNvPr>
          <p:cNvSpPr>
            <a:spLocks noGrp="1"/>
          </p:cNvSpPr>
          <p:nvPr>
            <p:ph type="pic" sz="quarter" idx="29"/>
          </p:nvPr>
        </p:nvSpPr>
        <p:spPr>
          <a:xfrm>
            <a:off x="7354136" y="4339995"/>
            <a:ext cx="2559485" cy="2518005"/>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a:p>
        </p:txBody>
      </p:sp>
      <p:sp>
        <p:nvSpPr>
          <p:cNvPr id="14" name="Slide Number Placeholder 5">
            <a:extLst>
              <a:ext uri="{FF2B5EF4-FFF2-40B4-BE49-F238E27FC236}">
                <a16:creationId xmlns:a16="http://schemas.microsoft.com/office/drawing/2014/main" id="{F6C61CE0-1B1D-7241-B486-6CDBCE960B10}"/>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Tree>
    <p:extLst>
      <p:ext uri="{BB962C8B-B14F-4D97-AF65-F5344CB8AC3E}">
        <p14:creationId xmlns:p14="http://schemas.microsoft.com/office/powerpoint/2010/main" val="2526569351"/>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Slide con testo e immagine con maschera">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B7E8A00-2654-C44A-B5E1-F9DDA8E610A4}"/>
              </a:ext>
            </a:extLst>
          </p:cNvPr>
          <p:cNvSpPr>
            <a:spLocks noGrp="1" noChangeAspect="1"/>
          </p:cNvSpPr>
          <p:nvPr>
            <p:ph type="body" idx="14" hasCustomPrompt="1"/>
          </p:nvPr>
        </p:nvSpPr>
        <p:spPr>
          <a:xfrm>
            <a:off x="334434" y="357718"/>
            <a:ext cx="5950252"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7" name="Title 1">
            <a:extLst>
              <a:ext uri="{FF2B5EF4-FFF2-40B4-BE49-F238E27FC236}">
                <a16:creationId xmlns:a16="http://schemas.microsoft.com/office/drawing/2014/main" id="{578E0776-A3CD-F64E-83CE-D66D270267EB}"/>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pic>
        <p:nvPicPr>
          <p:cNvPr id="9" name="Immagine 8">
            <a:extLst>
              <a:ext uri="{FF2B5EF4-FFF2-40B4-BE49-F238E27FC236}">
                <a16:creationId xmlns:a16="http://schemas.microsoft.com/office/drawing/2014/main" id="{2924AAA6-A811-D84D-BD20-19B17F0668E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0" name="Segnaposto testo 5">
            <a:extLst>
              <a:ext uri="{FF2B5EF4-FFF2-40B4-BE49-F238E27FC236}">
                <a16:creationId xmlns:a16="http://schemas.microsoft.com/office/drawing/2014/main" id="{ED183C6B-9B5E-4F42-868C-43209E557E78}"/>
              </a:ext>
            </a:extLst>
          </p:cNvPr>
          <p:cNvSpPr>
            <a:spLocks noGrp="1"/>
          </p:cNvSpPr>
          <p:nvPr>
            <p:ph type="body" sz="quarter" idx="16" hasCustomPrompt="1"/>
          </p:nvPr>
        </p:nvSpPr>
        <p:spPr>
          <a:xfrm>
            <a:off x="334434" y="798483"/>
            <a:ext cx="5950252"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12" name="Segnaposto immagine 11">
            <a:extLst>
              <a:ext uri="{FF2B5EF4-FFF2-40B4-BE49-F238E27FC236}">
                <a16:creationId xmlns:a16="http://schemas.microsoft.com/office/drawing/2014/main" id="{0B499E3F-0DED-2F4B-BD2F-65F7C26F5073}"/>
              </a:ext>
            </a:extLst>
          </p:cNvPr>
          <p:cNvSpPr>
            <a:spLocks noGrp="1"/>
          </p:cNvSpPr>
          <p:nvPr>
            <p:ph type="pic" sz="quarter" idx="27"/>
          </p:nvPr>
        </p:nvSpPr>
        <p:spPr>
          <a:xfrm>
            <a:off x="7354132" y="-1"/>
            <a:ext cx="4837867" cy="6858000"/>
          </a:xfrm>
          <a:custGeom>
            <a:avLst/>
            <a:gdLst>
              <a:gd name="connsiteX0" fmla="*/ 2 w 3628400"/>
              <a:gd name="connsiteY0" fmla="*/ 3254996 h 5143500"/>
              <a:gd name="connsiteX1" fmla="*/ 1919616 w 3628400"/>
              <a:gd name="connsiteY1" fmla="*/ 3254996 h 5143500"/>
              <a:gd name="connsiteX2" fmla="*/ 1919616 w 3628400"/>
              <a:gd name="connsiteY2" fmla="*/ 5143500 h 5143500"/>
              <a:gd name="connsiteX3" fmla="*/ 2 w 3628400"/>
              <a:gd name="connsiteY3" fmla="*/ 5143500 h 5143500"/>
              <a:gd name="connsiteX4" fmla="*/ 1964700 w 3628400"/>
              <a:gd name="connsiteY4" fmla="*/ 2391809 h 5143500"/>
              <a:gd name="connsiteX5" fmla="*/ 3628400 w 3628400"/>
              <a:gd name="connsiteY5" fmla="*/ 2391809 h 5143500"/>
              <a:gd name="connsiteX6" fmla="*/ 3628400 w 3628400"/>
              <a:gd name="connsiteY6" fmla="*/ 4491152 h 5143500"/>
              <a:gd name="connsiteX7" fmla="*/ 1964700 w 3628400"/>
              <a:gd name="connsiteY7" fmla="*/ 4491152 h 5143500"/>
              <a:gd name="connsiteX8" fmla="*/ 0 w 3628400"/>
              <a:gd name="connsiteY8" fmla="*/ 1712318 h 5143500"/>
              <a:gd name="connsiteX9" fmla="*/ 1919615 w 3628400"/>
              <a:gd name="connsiteY9" fmla="*/ 1712318 h 5143500"/>
              <a:gd name="connsiteX10" fmla="*/ 1919615 w 3628400"/>
              <a:gd name="connsiteY10" fmla="*/ 3213488 h 5143500"/>
              <a:gd name="connsiteX11" fmla="*/ 0 w 3628400"/>
              <a:gd name="connsiteY11" fmla="*/ 3213488 h 5143500"/>
              <a:gd name="connsiteX12" fmla="*/ 0 w 3628400"/>
              <a:gd name="connsiteY12" fmla="*/ 0 h 5143500"/>
              <a:gd name="connsiteX13" fmla="*/ 1919615 w 3628400"/>
              <a:gd name="connsiteY13" fmla="*/ 0 h 5143500"/>
              <a:gd name="connsiteX14" fmla="*/ 1919615 w 3628400"/>
              <a:gd name="connsiteY14" fmla="*/ 1670811 h 5143500"/>
              <a:gd name="connsiteX15" fmla="*/ 0 w 3628400"/>
              <a:gd name="connsiteY15" fmla="*/ 1670811 h 5143500"/>
              <a:gd name="connsiteX16" fmla="*/ 1964700 w 3628400"/>
              <a:gd name="connsiteY16" fmla="*/ 0 h 5143500"/>
              <a:gd name="connsiteX17" fmla="*/ 3628400 w 3628400"/>
              <a:gd name="connsiteY17" fmla="*/ 0 h 5143500"/>
              <a:gd name="connsiteX18" fmla="*/ 3628400 w 3628400"/>
              <a:gd name="connsiteY18" fmla="*/ 2346815 h 5143500"/>
              <a:gd name="connsiteX19" fmla="*/ 1964700 w 3628400"/>
              <a:gd name="connsiteY19" fmla="*/ 2346815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28400" h="5143500">
                <a:moveTo>
                  <a:pt x="2" y="3254996"/>
                </a:moveTo>
                <a:lnTo>
                  <a:pt x="1919616" y="3254996"/>
                </a:lnTo>
                <a:lnTo>
                  <a:pt x="1919616" y="5143500"/>
                </a:lnTo>
                <a:lnTo>
                  <a:pt x="2" y="5143500"/>
                </a:lnTo>
                <a:close/>
                <a:moveTo>
                  <a:pt x="1964700" y="2391809"/>
                </a:moveTo>
                <a:lnTo>
                  <a:pt x="3628400" y="2391809"/>
                </a:lnTo>
                <a:lnTo>
                  <a:pt x="3628400" y="4491152"/>
                </a:lnTo>
                <a:lnTo>
                  <a:pt x="1964700" y="4491152"/>
                </a:lnTo>
                <a:close/>
                <a:moveTo>
                  <a:pt x="0" y="1712318"/>
                </a:moveTo>
                <a:lnTo>
                  <a:pt x="1919615" y="1712318"/>
                </a:lnTo>
                <a:lnTo>
                  <a:pt x="1919615" y="3213488"/>
                </a:lnTo>
                <a:lnTo>
                  <a:pt x="0" y="3213488"/>
                </a:lnTo>
                <a:close/>
                <a:moveTo>
                  <a:pt x="0" y="0"/>
                </a:moveTo>
                <a:lnTo>
                  <a:pt x="1919615" y="0"/>
                </a:lnTo>
                <a:lnTo>
                  <a:pt x="1919615" y="1670811"/>
                </a:lnTo>
                <a:lnTo>
                  <a:pt x="0" y="1670811"/>
                </a:lnTo>
                <a:close/>
                <a:moveTo>
                  <a:pt x="1964700" y="0"/>
                </a:moveTo>
                <a:lnTo>
                  <a:pt x="3628400" y="0"/>
                </a:lnTo>
                <a:lnTo>
                  <a:pt x="3628400" y="2346815"/>
                </a:lnTo>
                <a:lnTo>
                  <a:pt x="1964700" y="2346815"/>
                </a:lnTo>
                <a:close/>
              </a:path>
            </a:pathLst>
          </a:custGeom>
          <a:solidFill>
            <a:srgbClr val="C7C7C7"/>
          </a:solidFill>
        </p:spPr>
        <p:txBody>
          <a:bodyPr wrap="square"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a:p>
        </p:txBody>
      </p:sp>
      <p:sp>
        <p:nvSpPr>
          <p:cNvPr id="14" name="Slide Number Placeholder 5">
            <a:extLst>
              <a:ext uri="{FF2B5EF4-FFF2-40B4-BE49-F238E27FC236}">
                <a16:creationId xmlns:a16="http://schemas.microsoft.com/office/drawing/2014/main" id="{F6C61CE0-1B1D-7241-B486-6CDBCE960B10}"/>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Tree>
    <p:extLst>
      <p:ext uri="{BB962C8B-B14F-4D97-AF65-F5344CB8AC3E}">
        <p14:creationId xmlns:p14="http://schemas.microsoft.com/office/powerpoint/2010/main" val="1674314637"/>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Slide con testo e immagine composta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F0DC5D-E17B-554A-B30E-A9F2F92474FB}"/>
              </a:ext>
            </a:extLst>
          </p:cNvPr>
          <p:cNvSpPr>
            <a:spLocks noGrp="1" noChangeAspect="1"/>
          </p:cNvSpPr>
          <p:nvPr>
            <p:ph type="body" idx="14" hasCustomPrompt="1"/>
          </p:nvPr>
        </p:nvSpPr>
        <p:spPr>
          <a:xfrm>
            <a:off x="334432" y="357719"/>
            <a:ext cx="7020096" cy="46469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pic>
        <p:nvPicPr>
          <p:cNvPr id="5" name="Immagine 4">
            <a:extLst>
              <a:ext uri="{FF2B5EF4-FFF2-40B4-BE49-F238E27FC236}">
                <a16:creationId xmlns:a16="http://schemas.microsoft.com/office/drawing/2014/main" id="{DC7E1B6C-BD74-784F-9657-4DB72D06AF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D33BE381-E43B-9A46-A221-2797C10B6AE4}"/>
              </a:ext>
            </a:extLst>
          </p:cNvPr>
          <p:cNvSpPr>
            <a:spLocks noGrp="1"/>
          </p:cNvSpPr>
          <p:nvPr>
            <p:ph type="body" sz="quarter" idx="16" hasCustomPrompt="1"/>
          </p:nvPr>
        </p:nvSpPr>
        <p:spPr>
          <a:xfrm>
            <a:off x="334433" y="798483"/>
            <a:ext cx="7020096" cy="401053"/>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43" name="Segnaposto immagine 42">
            <a:extLst>
              <a:ext uri="{FF2B5EF4-FFF2-40B4-BE49-F238E27FC236}">
                <a16:creationId xmlns:a16="http://schemas.microsoft.com/office/drawing/2014/main" id="{EC5BB26A-D515-AC48-B783-32804646C51A}"/>
              </a:ext>
            </a:extLst>
          </p:cNvPr>
          <p:cNvSpPr>
            <a:spLocks noGrp="1"/>
          </p:cNvSpPr>
          <p:nvPr>
            <p:ph type="pic" sz="quarter" idx="18"/>
          </p:nvPr>
        </p:nvSpPr>
        <p:spPr>
          <a:xfrm>
            <a:off x="6902245" y="-342"/>
            <a:ext cx="5289755" cy="6858343"/>
          </a:xfrm>
          <a:custGeom>
            <a:avLst/>
            <a:gdLst>
              <a:gd name="connsiteX0" fmla="*/ 973393 w 3967316"/>
              <a:gd name="connsiteY0" fmla="*/ 0 h 5143757"/>
              <a:gd name="connsiteX1" fmla="*/ 3967316 w 3967316"/>
              <a:gd name="connsiteY1" fmla="*/ 0 h 5143757"/>
              <a:gd name="connsiteX2" fmla="*/ 3967316 w 3967316"/>
              <a:gd name="connsiteY2" fmla="*/ 4292037 h 5143757"/>
              <a:gd name="connsiteX3" fmla="*/ 3115596 w 3967316"/>
              <a:gd name="connsiteY3" fmla="*/ 4292037 h 5143757"/>
              <a:gd name="connsiteX4" fmla="*/ 3115596 w 3967316"/>
              <a:gd name="connsiteY4" fmla="*/ 5143757 h 5143757"/>
              <a:gd name="connsiteX5" fmla="*/ 0 w 3967316"/>
              <a:gd name="connsiteY5" fmla="*/ 5143757 h 5143757"/>
              <a:gd name="connsiteX6" fmla="*/ 0 w 3967316"/>
              <a:gd name="connsiteY6" fmla="*/ 1357109 h 5143757"/>
              <a:gd name="connsiteX7" fmla="*/ 973393 w 3967316"/>
              <a:gd name="connsiteY7" fmla="*/ 1357109 h 514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7316" h="5143757">
                <a:moveTo>
                  <a:pt x="973393" y="0"/>
                </a:moveTo>
                <a:lnTo>
                  <a:pt x="3967316" y="0"/>
                </a:lnTo>
                <a:lnTo>
                  <a:pt x="3967316" y="4292037"/>
                </a:lnTo>
                <a:lnTo>
                  <a:pt x="3115596" y="4292037"/>
                </a:lnTo>
                <a:lnTo>
                  <a:pt x="3115596" y="5143757"/>
                </a:lnTo>
                <a:lnTo>
                  <a:pt x="0" y="5143757"/>
                </a:lnTo>
                <a:lnTo>
                  <a:pt x="0" y="1357109"/>
                </a:lnTo>
                <a:lnTo>
                  <a:pt x="973393" y="1357109"/>
                </a:lnTo>
                <a:close/>
              </a:path>
            </a:pathLst>
          </a:custGeom>
          <a:solidFill>
            <a:srgbClr val="C7C7C7"/>
          </a:solidFill>
        </p:spPr>
        <p:txBody>
          <a:bodyPr wrap="square" anchor="ctr">
            <a:noAutofit/>
          </a:bodyPr>
          <a:lstStyle>
            <a:lvl1pPr algn="ctr">
              <a:defRPr sz="1867"/>
            </a:lvl1pPr>
          </a:lstStyle>
          <a:p>
            <a:endParaRPr lang="it-IT"/>
          </a:p>
        </p:txBody>
      </p:sp>
      <p:sp>
        <p:nvSpPr>
          <p:cNvPr id="46" name="Title 1">
            <a:extLst>
              <a:ext uri="{FF2B5EF4-FFF2-40B4-BE49-F238E27FC236}">
                <a16:creationId xmlns:a16="http://schemas.microsoft.com/office/drawing/2014/main" id="{0842DE8B-16FC-304D-9B1C-D0BB7CDE7A2B}"/>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
        <p:nvSpPr>
          <p:cNvPr id="47" name="Slide Number Placeholder 5">
            <a:extLst>
              <a:ext uri="{FF2B5EF4-FFF2-40B4-BE49-F238E27FC236}">
                <a16:creationId xmlns:a16="http://schemas.microsoft.com/office/drawing/2014/main" id="{F333E1B2-E58E-0346-B190-26FCEB11226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Tree>
    <p:extLst>
      <p:ext uri="{BB962C8B-B14F-4D97-AF65-F5344CB8AC3E}">
        <p14:creationId xmlns:p14="http://schemas.microsoft.com/office/powerpoint/2010/main" val="2587225612"/>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Slide con testo e immagine composta 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F0DC5D-E17B-554A-B30E-A9F2F92474FB}"/>
              </a:ext>
            </a:extLst>
          </p:cNvPr>
          <p:cNvSpPr>
            <a:spLocks noGrp="1" noChangeAspect="1"/>
          </p:cNvSpPr>
          <p:nvPr>
            <p:ph type="body" idx="14" hasCustomPrompt="1"/>
          </p:nvPr>
        </p:nvSpPr>
        <p:spPr>
          <a:xfrm>
            <a:off x="334434" y="357719"/>
            <a:ext cx="8845425" cy="374152"/>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pic>
        <p:nvPicPr>
          <p:cNvPr id="5" name="Immagine 4">
            <a:extLst>
              <a:ext uri="{FF2B5EF4-FFF2-40B4-BE49-F238E27FC236}">
                <a16:creationId xmlns:a16="http://schemas.microsoft.com/office/drawing/2014/main" id="{DC7E1B6C-BD74-784F-9657-4DB72D06AF4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D33BE381-E43B-9A46-A221-2797C10B6AE4}"/>
              </a:ext>
            </a:extLst>
          </p:cNvPr>
          <p:cNvSpPr>
            <a:spLocks noGrp="1"/>
          </p:cNvSpPr>
          <p:nvPr>
            <p:ph type="body" sz="quarter" idx="16" hasCustomPrompt="1"/>
          </p:nvPr>
        </p:nvSpPr>
        <p:spPr>
          <a:xfrm>
            <a:off x="334434" y="798484"/>
            <a:ext cx="8845425" cy="373467"/>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20" name="Segnaposto immagine 19">
            <a:extLst>
              <a:ext uri="{FF2B5EF4-FFF2-40B4-BE49-F238E27FC236}">
                <a16:creationId xmlns:a16="http://schemas.microsoft.com/office/drawing/2014/main" id="{384361A8-2F26-2A4E-B402-83EDB7BAA07D}"/>
              </a:ext>
            </a:extLst>
          </p:cNvPr>
          <p:cNvSpPr>
            <a:spLocks noGrp="1"/>
          </p:cNvSpPr>
          <p:nvPr>
            <p:ph type="pic" sz="quarter" idx="20"/>
          </p:nvPr>
        </p:nvSpPr>
        <p:spPr>
          <a:xfrm>
            <a:off x="5704932" y="1840226"/>
            <a:ext cx="5250200" cy="5017775"/>
          </a:xfrm>
          <a:custGeom>
            <a:avLst/>
            <a:gdLst>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1317811 w 3832598"/>
              <a:gd name="connsiteY4" fmla="*/ 605978 h 3662928"/>
              <a:gd name="connsiteX5" fmla="*/ 2514786 w 3832598"/>
              <a:gd name="connsiteY5" fmla="*/ 605978 h 3662928"/>
              <a:gd name="connsiteX6" fmla="*/ 2514786 w 3832598"/>
              <a:gd name="connsiteY6" fmla="*/ 3662928 h 3662928"/>
              <a:gd name="connsiteX7" fmla="*/ 1317811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2598" h="3662928">
                <a:moveTo>
                  <a:pt x="0" y="1195952"/>
                </a:moveTo>
                <a:lnTo>
                  <a:pt x="1196975" y="1195952"/>
                </a:lnTo>
                <a:lnTo>
                  <a:pt x="1196975" y="3662927"/>
                </a:lnTo>
                <a:lnTo>
                  <a:pt x="0" y="3662927"/>
                </a:lnTo>
                <a:close/>
                <a:moveTo>
                  <a:pt x="1317811" y="605978"/>
                </a:moveTo>
                <a:lnTo>
                  <a:pt x="2514786" y="605978"/>
                </a:lnTo>
                <a:lnTo>
                  <a:pt x="2514786" y="3662928"/>
                </a:lnTo>
                <a:lnTo>
                  <a:pt x="1317811" y="3662928"/>
                </a:lnTo>
                <a:close/>
                <a:moveTo>
                  <a:pt x="2635623" y="0"/>
                </a:moveTo>
                <a:lnTo>
                  <a:pt x="3832598" y="0"/>
                </a:lnTo>
                <a:lnTo>
                  <a:pt x="3832598" y="3662928"/>
                </a:lnTo>
                <a:lnTo>
                  <a:pt x="2635623" y="3662928"/>
                </a:lnTo>
                <a:close/>
              </a:path>
            </a:pathLst>
          </a:custGeom>
          <a:solidFill>
            <a:srgbClr val="C7C7C7"/>
          </a:solidFill>
        </p:spPr>
        <p:txBody>
          <a:bodyPr wrap="square" anchor="ctr">
            <a:noAutofit/>
          </a:bodyPr>
          <a:lstStyle>
            <a:lvl1pPr algn="ctr">
              <a:defRPr sz="1867"/>
            </a:lvl1pPr>
          </a:lstStyle>
          <a:p>
            <a:endParaRPr lang="it-IT"/>
          </a:p>
        </p:txBody>
      </p:sp>
      <p:sp>
        <p:nvSpPr>
          <p:cNvPr id="22" name="Slide Number Placeholder 5">
            <a:extLst>
              <a:ext uri="{FF2B5EF4-FFF2-40B4-BE49-F238E27FC236}">
                <a16:creationId xmlns:a16="http://schemas.microsoft.com/office/drawing/2014/main" id="{F9B926CD-13F4-094C-A76C-9E54C2DE0DBF}"/>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7" name="Title 1">
            <a:extLst>
              <a:ext uri="{FF2B5EF4-FFF2-40B4-BE49-F238E27FC236}">
                <a16:creationId xmlns:a16="http://schemas.microsoft.com/office/drawing/2014/main" id="{276CDEDE-83B7-1946-9066-621F0F01EA11}"/>
              </a:ext>
            </a:extLst>
          </p:cNvPr>
          <p:cNvSpPr>
            <a:spLocks noGrp="1"/>
          </p:cNvSpPr>
          <p:nvPr>
            <p:ph type="ctrTitle"/>
          </p:nvPr>
        </p:nvSpPr>
        <p:spPr>
          <a:xfrm>
            <a:off x="334435" y="1787107"/>
            <a:ext cx="422486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Tree>
    <p:custDataLst>
      <p:tags r:id="rId1"/>
    </p:custDataLst>
    <p:extLst>
      <p:ext uri="{BB962C8B-B14F-4D97-AF65-F5344CB8AC3E}">
        <p14:creationId xmlns:p14="http://schemas.microsoft.com/office/powerpoint/2010/main" val="3736225557"/>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Immagine sfondo">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47C9CF8-6946-A347-A6BF-044516E12AC5}"/>
              </a:ext>
            </a:extLst>
          </p:cNvPr>
          <p:cNvSpPr>
            <a:spLocks noGrp="1" noChangeAspect="1"/>
          </p:cNvSpPr>
          <p:nvPr>
            <p:ph type="body" idx="16"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pic>
        <p:nvPicPr>
          <p:cNvPr id="12" name="Immagine 11">
            <a:extLst>
              <a:ext uri="{FF2B5EF4-FFF2-40B4-BE49-F238E27FC236}">
                <a16:creationId xmlns:a16="http://schemas.microsoft.com/office/drawing/2014/main" id="{6F578B9C-EBB2-8B42-9D62-7EAEEDD8DBD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5" name="Segnaposto testo 5">
            <a:extLst>
              <a:ext uri="{FF2B5EF4-FFF2-40B4-BE49-F238E27FC236}">
                <a16:creationId xmlns:a16="http://schemas.microsoft.com/office/drawing/2014/main" id="{9A984BD2-5118-184A-BA86-7D123A983258}"/>
              </a:ext>
            </a:extLst>
          </p:cNvPr>
          <p:cNvSpPr>
            <a:spLocks noGrp="1"/>
          </p:cNvSpPr>
          <p:nvPr>
            <p:ph type="body" sz="quarter" idx="17"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16" name="Slide Number Placeholder 5">
            <a:extLst>
              <a:ext uri="{FF2B5EF4-FFF2-40B4-BE49-F238E27FC236}">
                <a16:creationId xmlns:a16="http://schemas.microsoft.com/office/drawing/2014/main" id="{45428AC6-835C-5B4B-BE9D-790FC83B365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E3E6F81A-B39E-EB4A-80AC-EF45C8C773B8}" type="slidenum">
              <a:rPr lang="it-IT" smtClean="0"/>
              <a:pPr/>
              <a:t>‹N›</a:t>
            </a:fld>
            <a:endParaRPr lang="it-IT"/>
          </a:p>
        </p:txBody>
      </p:sp>
      <p:sp>
        <p:nvSpPr>
          <p:cNvPr id="11" name="Segnaposto immagine 6">
            <a:extLst>
              <a:ext uri="{FF2B5EF4-FFF2-40B4-BE49-F238E27FC236}">
                <a16:creationId xmlns:a16="http://schemas.microsoft.com/office/drawing/2014/main" id="{E5778B33-1169-9F44-AE54-FEE2E243CC7C}"/>
              </a:ext>
            </a:extLst>
          </p:cNvPr>
          <p:cNvSpPr>
            <a:spLocks noGrp="1"/>
          </p:cNvSpPr>
          <p:nvPr>
            <p:ph type="pic" sz="quarter" idx="13"/>
          </p:nvPr>
        </p:nvSpPr>
        <p:spPr>
          <a:xfrm>
            <a:off x="-4234" y="1428751"/>
            <a:ext cx="12196233" cy="4630768"/>
          </a:xfrm>
          <a:solidFill>
            <a:srgbClr val="C7C7C7"/>
          </a:solidFill>
        </p:spPr>
        <p:txBody>
          <a:bodyPr anchor="ctr">
            <a:normAutofit/>
          </a:bodyPr>
          <a:lstStyle>
            <a:lvl1pPr marL="0" indent="0" algn="ctr">
              <a:buNone/>
              <a:defRPr sz="1867"/>
            </a:lvl1pPr>
          </a:lstStyle>
          <a:p>
            <a:endParaRPr lang="it-IT"/>
          </a:p>
        </p:txBody>
      </p:sp>
      <p:sp>
        <p:nvSpPr>
          <p:cNvPr id="8"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956F8262-45AC-458A-A30B-6BF78949BBBB}"/>
              </a:ext>
            </a:extLst>
          </p:cNvPr>
          <p:cNvSpPr txBox="1"/>
          <p:nvPr userDrawn="1"/>
        </p:nvSpPr>
        <p:spPr>
          <a:xfrm>
            <a:off x="3047575"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a:solidFill>
                  <a:srgbClr val="737373"/>
                </a:solidFill>
                <a:latin typeface="Arial" panose="020B0604020202020204" pitchFamily="34" charset="0"/>
              </a:rPr>
              <a:t>Interno – Internal</a:t>
            </a:r>
          </a:p>
        </p:txBody>
      </p:sp>
    </p:spTree>
    <p:extLst>
      <p:ext uri="{BB962C8B-B14F-4D97-AF65-F5344CB8AC3E}">
        <p14:creationId xmlns:p14="http://schemas.microsoft.com/office/powerpoint/2010/main" val="262868658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rollo del document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Controllo del documento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a:solidFill>
                  <a:schemeClr val="accent6"/>
                </a:solidFill>
              </a:defRPr>
            </a:lvl1pPr>
          </a:lstStyle>
          <a:p>
            <a:r>
              <a:rPr lang="it-IT"/>
              <a:t>Modello obbligatorio per documenti «strettamente riservati»</a:t>
            </a:r>
          </a:p>
        </p:txBody>
      </p:sp>
      <p:graphicFrame>
        <p:nvGraphicFramePr>
          <p:cNvPr id="21" name="Tabella 20">
            <a:extLst>
              <a:ext uri="{FF2B5EF4-FFF2-40B4-BE49-F238E27FC236}">
                <a16:creationId xmlns:a16="http://schemas.microsoft.com/office/drawing/2014/main" id="{B7153713-4F19-9B41-AB51-17D7F2DF616D}"/>
              </a:ext>
            </a:extLst>
          </p:cNvPr>
          <p:cNvGraphicFramePr>
            <a:graphicFrameLocks noGrp="1"/>
          </p:cNvGraphicFramePr>
          <p:nvPr userDrawn="1">
            <p:extLst>
              <p:ext uri="{D42A27DB-BD31-4B8C-83A1-F6EECF244321}">
                <p14:modId xmlns:p14="http://schemas.microsoft.com/office/powerpoint/2010/main" val="3107131491"/>
              </p:ext>
            </p:extLst>
          </p:nvPr>
        </p:nvGraphicFramePr>
        <p:xfrm>
          <a:off x="334434" y="1418549"/>
          <a:ext cx="8175413" cy="864000"/>
        </p:xfrm>
        <a:graphic>
          <a:graphicData uri="http://schemas.openxmlformats.org/drawingml/2006/table">
            <a:tbl>
              <a:tblPr firstRow="1" firstCol="1" bandRow="1"/>
              <a:tblGrid>
                <a:gridCol w="2668224">
                  <a:extLst>
                    <a:ext uri="{9D8B030D-6E8A-4147-A177-3AD203B41FA5}">
                      <a16:colId xmlns:a16="http://schemas.microsoft.com/office/drawing/2014/main" val="3192438934"/>
                    </a:ext>
                  </a:extLst>
                </a:gridCol>
                <a:gridCol w="5507189">
                  <a:extLst>
                    <a:ext uri="{9D8B030D-6E8A-4147-A177-3AD203B41FA5}">
                      <a16:colId xmlns:a16="http://schemas.microsoft.com/office/drawing/2014/main" val="1053944458"/>
                    </a:ext>
                  </a:extLst>
                </a:gridCol>
              </a:tblGrid>
              <a:tr h="288000">
                <a:tc>
                  <a:txBody>
                    <a:bodyPr/>
                    <a:lstStyle/>
                    <a:p>
                      <a:pPr algn="l">
                        <a:lnSpc>
                          <a:spcPts val="1300"/>
                        </a:lnSpc>
                        <a:spcBef>
                          <a:spcPts val="600"/>
                        </a:spcBef>
                        <a:spcAft>
                          <a:spcPts val="300"/>
                        </a:spcAft>
                      </a:pPr>
                      <a:r>
                        <a:rPr lang="it-IT" sz="1100" b="1" kern="1200">
                          <a:solidFill>
                            <a:schemeClr val="tx1"/>
                          </a:solidFill>
                          <a:effectLst/>
                          <a:latin typeface="Arial" panose="020B0604020202020204" pitchFamily="34" charset="0"/>
                          <a:ea typeface="Times New Roman" panose="02020603050405020304" pitchFamily="18" charset="0"/>
                          <a:cs typeface="+mn-cs"/>
                        </a:rPr>
                        <a:t>Nome del documento</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 </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7229344"/>
                  </a:ext>
                </a:extLst>
              </a:tr>
              <a:tr h="288000">
                <a:tc>
                  <a:txBody>
                    <a:bodyPr/>
                    <a:lstStyle/>
                    <a:p>
                      <a:pPr algn="l">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Information Owner</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 </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0241199"/>
                  </a:ext>
                </a:extLst>
              </a:tr>
              <a:tr h="288000">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Numero totale di pagine</a:t>
                      </a:r>
                      <a:endParaRPr lang="it-IT" sz="8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 </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graphicFrame>
        <p:nvGraphicFramePr>
          <p:cNvPr id="22" name="Tabella 21">
            <a:extLst>
              <a:ext uri="{FF2B5EF4-FFF2-40B4-BE49-F238E27FC236}">
                <a16:creationId xmlns:a16="http://schemas.microsoft.com/office/drawing/2014/main" id="{8B471EB6-E3D0-0349-825A-76CC4F6E269F}"/>
              </a:ext>
            </a:extLst>
          </p:cNvPr>
          <p:cNvGraphicFramePr>
            <a:graphicFrameLocks noGrp="1"/>
          </p:cNvGraphicFramePr>
          <p:nvPr userDrawn="1">
            <p:extLst>
              <p:ext uri="{D42A27DB-BD31-4B8C-83A1-F6EECF244321}">
                <p14:modId xmlns:p14="http://schemas.microsoft.com/office/powerpoint/2010/main" val="739991731"/>
              </p:ext>
            </p:extLst>
          </p:nvPr>
        </p:nvGraphicFramePr>
        <p:xfrm>
          <a:off x="334434" y="2473259"/>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5517265">
                  <a:extLst>
                    <a:ext uri="{9D8B030D-6E8A-4147-A177-3AD203B41FA5}">
                      <a16:colId xmlns:a16="http://schemas.microsoft.com/office/drawing/2014/main" val="1294853373"/>
                    </a:ext>
                  </a:extLst>
                </a:gridCol>
              </a:tblGrid>
              <a:tr h="288000">
                <a:tc gridSpan="2">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LISTA DI DISTRIBUZIONE</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a:solidFill>
                            <a:schemeClr val="tx1"/>
                          </a:solidFill>
                          <a:effectLst/>
                          <a:latin typeface="Arial" panose="020B0604020202020204" pitchFamily="34" charset="0"/>
                          <a:ea typeface="Times New Roman" panose="02020603050405020304" pitchFamily="18" charset="0"/>
                          <a:cs typeface="+mn-cs"/>
                        </a:rPr>
                        <a:t>Nome Cognome</a:t>
                      </a:r>
                      <a:endParaRPr lang="it-IT" sz="11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a:solidFill>
                            <a:schemeClr val="tx1"/>
                          </a:solidFill>
                          <a:effectLst/>
                          <a:latin typeface="Arial" panose="020B0604020202020204" pitchFamily="34" charset="0"/>
                          <a:ea typeface="Times New Roman" panose="02020603050405020304" pitchFamily="18" charset="0"/>
                          <a:cs typeface="+mn-cs"/>
                        </a:rPr>
                        <a:t>Unità organizzativa</a:t>
                      </a:r>
                      <a:endParaRPr lang="it-IT" sz="11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sp>
        <p:nvSpPr>
          <p:cNvPr id="23" name="Rettangolo 22">
            <a:extLst>
              <a:ext uri="{FF2B5EF4-FFF2-40B4-BE49-F238E27FC236}">
                <a16:creationId xmlns:a16="http://schemas.microsoft.com/office/drawing/2014/main" id="{C25A014D-633E-7E43-B3C6-50913C6F1632}"/>
              </a:ext>
            </a:extLst>
          </p:cNvPr>
          <p:cNvSpPr/>
          <p:nvPr userDrawn="1"/>
        </p:nvSpPr>
        <p:spPr>
          <a:xfrm>
            <a:off x="9169189" y="1418550"/>
            <a:ext cx="2393692" cy="1898661"/>
          </a:xfrm>
          <a:prstGeom prst="rect">
            <a:avLst/>
          </a:prstGeom>
          <a:ln>
            <a:solidFill>
              <a:schemeClr val="tx1">
                <a:lumMod val="40000"/>
                <a:lumOff val="60000"/>
              </a:schemeClr>
            </a:solidFill>
          </a:ln>
        </p:spPr>
        <p:txBody>
          <a:bodyPr wrap="square">
            <a:spAutoFit/>
          </a:bodyPr>
          <a:lstStyle/>
          <a:p>
            <a:r>
              <a:rPr lang="it-IT" sz="1067" i="1">
                <a:latin typeface="Arial" panose="020B0604020202020204" pitchFamily="34" charset="0"/>
                <a:ea typeface="Times New Roman" panose="02020603050405020304" pitchFamily="18" charset="0"/>
              </a:rPr>
              <a:t>Il presente documento contiene informazioni di proprietà di CDP S.p.A.; l’uso di tali informazioni da parte del destinatario è consentito esclusivamente in relazione alle finalità per le quali il documento </a:t>
            </a:r>
            <a:br>
              <a:rPr lang="it-IT" sz="1067" i="1">
                <a:latin typeface="Arial" panose="020B0604020202020204" pitchFamily="34" charset="0"/>
                <a:ea typeface="Times New Roman" panose="02020603050405020304" pitchFamily="18" charset="0"/>
              </a:rPr>
            </a:br>
            <a:r>
              <a:rPr lang="it-IT" sz="1067" i="1">
                <a:latin typeface="Arial" panose="020B0604020202020204" pitchFamily="34" charset="0"/>
                <a:ea typeface="Times New Roman" panose="02020603050405020304" pitchFamily="18" charset="0"/>
              </a:rPr>
              <a:t>è stato ricevuto. Non è permessa, senza l’esplicito consenso di CDP S.p.A., la riproduzione </a:t>
            </a:r>
            <a:br>
              <a:rPr lang="it-IT" sz="1067" i="1">
                <a:latin typeface="Arial" panose="020B0604020202020204" pitchFamily="34" charset="0"/>
                <a:ea typeface="Times New Roman" panose="02020603050405020304" pitchFamily="18" charset="0"/>
              </a:rPr>
            </a:br>
            <a:r>
              <a:rPr lang="it-IT" sz="1067" i="1">
                <a:latin typeface="Arial" panose="020B0604020202020204" pitchFamily="34" charset="0"/>
                <a:ea typeface="Times New Roman" panose="02020603050405020304" pitchFamily="18" charset="0"/>
              </a:rPr>
              <a:t>o di divulgazione del documento </a:t>
            </a:r>
            <a:br>
              <a:rPr lang="it-IT" sz="1067" i="1">
                <a:latin typeface="Arial" panose="020B0604020202020204" pitchFamily="34" charset="0"/>
                <a:ea typeface="Times New Roman" panose="02020603050405020304" pitchFamily="18" charset="0"/>
              </a:rPr>
            </a:br>
            <a:r>
              <a:rPr lang="it-IT" sz="1067" i="1">
                <a:latin typeface="Arial" panose="020B0604020202020204" pitchFamily="34" charset="0"/>
                <a:ea typeface="Times New Roman" panose="02020603050405020304" pitchFamily="18" charset="0"/>
              </a:rPr>
              <a:t>e degli eventuali allegati.</a:t>
            </a:r>
            <a:endParaRPr lang="it-IT" sz="1067" i="1"/>
          </a:p>
        </p:txBody>
      </p:sp>
      <p:sp>
        <p:nvSpPr>
          <p:cNvPr id="24" name="Rettangolo 23">
            <a:extLst>
              <a:ext uri="{FF2B5EF4-FFF2-40B4-BE49-F238E27FC236}">
                <a16:creationId xmlns:a16="http://schemas.microsoft.com/office/drawing/2014/main" id="{4914736D-3AEC-9A47-88F6-8678B402C46F}"/>
              </a:ext>
            </a:extLst>
          </p:cNvPr>
          <p:cNvSpPr/>
          <p:nvPr userDrawn="1"/>
        </p:nvSpPr>
        <p:spPr>
          <a:xfrm>
            <a:off x="9169187" y="3449607"/>
            <a:ext cx="2393692" cy="584968"/>
          </a:xfrm>
          <a:prstGeom prst="rect">
            <a:avLst/>
          </a:prstGeom>
          <a:ln>
            <a:solidFill>
              <a:schemeClr val="tx1">
                <a:lumMod val="40000"/>
                <a:lumOff val="60000"/>
              </a:schemeClr>
            </a:solidFill>
          </a:ln>
        </p:spPr>
        <p:txBody>
          <a:bodyPr wrap="square">
            <a:spAutoFit/>
          </a:bodyPr>
          <a:lstStyle/>
          <a:p>
            <a:r>
              <a:rPr lang="it-IT" sz="1067" i="1"/>
              <a:t>In caso di documenti strettamente riservati, si ricorda che la RIPRODUZIONE È VIETATA. </a:t>
            </a:r>
          </a:p>
        </p:txBody>
      </p:sp>
      <p:graphicFrame>
        <p:nvGraphicFramePr>
          <p:cNvPr id="25" name="Tabella 24">
            <a:extLst>
              <a:ext uri="{FF2B5EF4-FFF2-40B4-BE49-F238E27FC236}">
                <a16:creationId xmlns:a16="http://schemas.microsoft.com/office/drawing/2014/main" id="{D4CC194D-8CF1-FA48-880C-1F8D2631027A}"/>
              </a:ext>
            </a:extLst>
          </p:cNvPr>
          <p:cNvGraphicFramePr>
            <a:graphicFrameLocks noGrp="1"/>
          </p:cNvGraphicFramePr>
          <p:nvPr userDrawn="1">
            <p:extLst>
              <p:ext uri="{D42A27DB-BD31-4B8C-83A1-F6EECF244321}">
                <p14:modId xmlns:p14="http://schemas.microsoft.com/office/powerpoint/2010/main" val="2757926032"/>
              </p:ext>
            </p:extLst>
          </p:nvPr>
        </p:nvGraphicFramePr>
        <p:xfrm>
          <a:off x="334434" y="4081616"/>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3153799">
                  <a:extLst>
                    <a:ext uri="{9D8B030D-6E8A-4147-A177-3AD203B41FA5}">
                      <a16:colId xmlns:a16="http://schemas.microsoft.com/office/drawing/2014/main" val="1294853373"/>
                    </a:ext>
                  </a:extLst>
                </a:gridCol>
                <a:gridCol w="2363467">
                  <a:extLst>
                    <a:ext uri="{9D8B030D-6E8A-4147-A177-3AD203B41FA5}">
                      <a16:colId xmlns:a16="http://schemas.microsoft.com/office/drawing/2014/main" val="2851393580"/>
                    </a:ext>
                  </a:extLst>
                </a:gridCol>
              </a:tblGrid>
              <a:tr h="288000">
                <a:tc gridSpan="3">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REVISIONI</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pPr marL="0" algn="l" defTabSz="685800" rtl="0" eaLnBrk="1" latinLnBrk="0" hangingPunct="1">
                        <a:lnSpc>
                          <a:spcPts val="1300"/>
                        </a:lnSpc>
                        <a:spcBef>
                          <a:spcPts val="600"/>
                        </a:spcBef>
                        <a:spcAft>
                          <a:spcPts val="300"/>
                        </a:spcAft>
                      </a:pPr>
                      <a:endParaRPr lang="it-IT" sz="800" b="1" kern="120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a:solidFill>
                            <a:schemeClr val="tx1"/>
                          </a:solidFill>
                          <a:effectLst/>
                          <a:latin typeface="Arial" panose="020B0604020202020204" pitchFamily="34" charset="0"/>
                          <a:ea typeface="Times New Roman" panose="02020603050405020304" pitchFamily="18" charset="0"/>
                          <a:cs typeface="+mn-cs"/>
                        </a:rPr>
                        <a:t>Numero versione</a:t>
                      </a:r>
                      <a:endParaRPr lang="it-IT" sz="11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a:solidFill>
                            <a:schemeClr val="tx1"/>
                          </a:solidFill>
                          <a:effectLst/>
                          <a:latin typeface="Arial" panose="020B0604020202020204" pitchFamily="34" charset="0"/>
                          <a:ea typeface="Times New Roman" panose="02020603050405020304" pitchFamily="18" charset="0"/>
                          <a:cs typeface="+mn-cs"/>
                        </a:rPr>
                        <a:t>Data</a:t>
                      </a:r>
                      <a:endParaRPr lang="it-IT" sz="11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it-IT" sz="1100" b="0" kern="1200">
                          <a:solidFill>
                            <a:schemeClr val="tx1"/>
                          </a:solidFill>
                          <a:effectLst/>
                          <a:latin typeface="Arial" panose="020B0604020202020204" pitchFamily="34" charset="0"/>
                          <a:ea typeface="Times New Roman" panose="02020603050405020304" pitchFamily="18" charset="0"/>
                          <a:cs typeface="+mn-cs"/>
                        </a:rPr>
                        <a:t>Autore</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spTree>
    <p:custDataLst>
      <p:tags r:id="rId1"/>
    </p:custDataLst>
    <p:extLst>
      <p:ext uri="{BB962C8B-B14F-4D97-AF65-F5344CB8AC3E}">
        <p14:creationId xmlns:p14="http://schemas.microsoft.com/office/powerpoint/2010/main" val="392820934"/>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Immagine laptop">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5996964" cy="379168"/>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677996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4" y="798484"/>
            <a:ext cx="5996964" cy="379169"/>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11" name="Segnaposto immagine 10">
            <a:extLst>
              <a:ext uri="{FF2B5EF4-FFF2-40B4-BE49-F238E27FC236}">
                <a16:creationId xmlns:a16="http://schemas.microsoft.com/office/drawing/2014/main" id="{DCE4F478-D819-DA48-88CB-8B7AEB2DE451}"/>
              </a:ext>
            </a:extLst>
          </p:cNvPr>
          <p:cNvSpPr>
            <a:spLocks noGrp="1"/>
          </p:cNvSpPr>
          <p:nvPr>
            <p:ph type="pic" sz="quarter" idx="16"/>
          </p:nvPr>
        </p:nvSpPr>
        <p:spPr>
          <a:xfrm>
            <a:off x="792484" y="1907265"/>
            <a:ext cx="5299295" cy="3275889"/>
          </a:xfrm>
        </p:spPr>
        <p:txBody>
          <a:bodyPr anchor="ctr">
            <a:noAutofit/>
          </a:bodyPr>
          <a:lstStyle>
            <a:lvl1pPr marL="0" indent="0" algn="ctr">
              <a:buNone/>
              <a:defRPr/>
            </a:lvl1pPr>
          </a:lstStyle>
          <a:p>
            <a:endParaRPr lang="it-IT"/>
          </a:p>
        </p:txBody>
      </p:sp>
      <p:pic>
        <p:nvPicPr>
          <p:cNvPr id="12" name="Immagine 11">
            <a:extLst>
              <a:ext uri="{FF2B5EF4-FFF2-40B4-BE49-F238E27FC236}">
                <a16:creationId xmlns:a16="http://schemas.microsoft.com/office/drawing/2014/main" id="{9CD313DB-37B0-5B47-A632-A613F4A29147}"/>
              </a:ext>
            </a:extLst>
          </p:cNvPr>
          <p:cNvPicPr>
            <a:picLocks noChangeAspect="1"/>
          </p:cNvPicPr>
          <p:nvPr userDrawn="1"/>
        </p:nvPicPr>
        <p:blipFill>
          <a:blip r:embed="rId3"/>
          <a:stretch>
            <a:fillRect/>
          </a:stretch>
        </p:blipFill>
        <p:spPr>
          <a:xfrm>
            <a:off x="-325134" y="1674847"/>
            <a:ext cx="7570273" cy="4169565"/>
          </a:xfrm>
          <a:prstGeom prst="rect">
            <a:avLst/>
          </a:prstGeom>
        </p:spPr>
      </p:pic>
    </p:spTree>
    <p:extLst>
      <p:ext uri="{BB962C8B-B14F-4D97-AF65-F5344CB8AC3E}">
        <p14:creationId xmlns:p14="http://schemas.microsoft.com/office/powerpoint/2010/main" val="1734789016"/>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a:t>Testo </a:t>
            </a: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sed</a:t>
            </a:r>
            <a:r>
              <a:rPr lang="it-IT"/>
              <a:t> do </a:t>
            </a:r>
            <a:r>
              <a:rPr lang="it-IT" err="1"/>
              <a:t>eiusmod</a:t>
            </a:r>
            <a:r>
              <a:rPr lang="it-IT"/>
              <a:t> </a:t>
            </a:r>
            <a:r>
              <a:rPr lang="it-IT" err="1"/>
              <a:t>tempor</a:t>
            </a:r>
            <a:r>
              <a:rPr lang="it-IT"/>
              <a:t> </a:t>
            </a:r>
            <a:r>
              <a:rPr lang="it-IT" err="1"/>
              <a:t>incididunt</a:t>
            </a:r>
            <a:r>
              <a:rPr lang="it-IT"/>
              <a:t> ut </a:t>
            </a:r>
            <a:r>
              <a:rPr lang="it-IT" err="1"/>
              <a:t>labore</a:t>
            </a:r>
            <a:r>
              <a:rPr lang="it-IT"/>
              <a:t> et dolore magna </a:t>
            </a:r>
            <a:r>
              <a:rPr lang="it-IT" err="1"/>
              <a:t>aliqua</a:t>
            </a:r>
            <a:r>
              <a:rPr lang="it-IT"/>
              <a:t>. Ut </a:t>
            </a:r>
            <a:r>
              <a:rPr lang="it-IT" err="1"/>
              <a:t>enim</a:t>
            </a:r>
            <a:r>
              <a:rPr lang="it-IT"/>
              <a:t> ad </a:t>
            </a:r>
            <a:r>
              <a:rPr lang="it-IT" err="1"/>
              <a:t>minim</a:t>
            </a:r>
            <a:r>
              <a:rPr lang="it-IT"/>
              <a:t> </a:t>
            </a:r>
            <a:r>
              <a:rPr lang="it-IT" err="1"/>
              <a:t>veniam</a:t>
            </a:r>
            <a:r>
              <a:rPr lang="it-IT"/>
              <a:t>, </a:t>
            </a:r>
            <a:r>
              <a:rPr lang="it-IT" err="1"/>
              <a:t>quis</a:t>
            </a:r>
            <a:r>
              <a:rPr lang="it-IT"/>
              <a:t> </a:t>
            </a:r>
            <a:r>
              <a:rPr lang="it-IT" err="1"/>
              <a:t>nostrud</a:t>
            </a:r>
            <a:r>
              <a:rPr lang="it-IT"/>
              <a:t> </a:t>
            </a:r>
            <a:r>
              <a:rPr lang="it-IT" err="1"/>
              <a:t>exercitation</a:t>
            </a:r>
            <a:r>
              <a:rPr lang="it-IT"/>
              <a:t> </a:t>
            </a:r>
            <a:r>
              <a:rPr lang="it-IT" err="1"/>
              <a:t>ullamco</a:t>
            </a:r>
            <a:r>
              <a:rPr lang="it-IT"/>
              <a:t> laboris </a:t>
            </a:r>
            <a:r>
              <a:rPr lang="it-IT" err="1"/>
              <a:t>nisi</a:t>
            </a:r>
            <a:r>
              <a:rPr lang="it-IT"/>
              <a:t> ut </a:t>
            </a:r>
            <a:r>
              <a:rPr lang="it-IT" err="1"/>
              <a:t>aliquip</a:t>
            </a:r>
            <a:r>
              <a:rPr lang="it-IT"/>
              <a:t> ex ea </a:t>
            </a:r>
            <a:r>
              <a:rPr lang="it-IT" err="1"/>
              <a:t>commodo</a:t>
            </a:r>
            <a:r>
              <a:rPr lang="it-IT"/>
              <a:t> </a:t>
            </a:r>
            <a:r>
              <a:rPr lang="it-IT" err="1"/>
              <a:t>consequat</a:t>
            </a:r>
            <a:r>
              <a:rPr lang="it-IT"/>
              <a:t>.</a:t>
            </a:r>
            <a:endParaRPr lang="en-US"/>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2" name="Segnaposto testo 6">
            <a:extLst>
              <a:ext uri="{FF2B5EF4-FFF2-40B4-BE49-F238E27FC236}">
                <a16:creationId xmlns:a16="http://schemas.microsoft.com/office/drawing/2014/main" id="{8B90A7BE-29AB-48A6-9178-A78E1AD4AB08}"/>
              </a:ext>
            </a:extLst>
          </p:cNvPr>
          <p:cNvSpPr>
            <a:spLocks noGrp="1"/>
          </p:cNvSpPr>
          <p:nvPr>
            <p:ph type="body" sz="quarter" idx="15" hasCustomPrompt="1"/>
          </p:nvPr>
        </p:nvSpPr>
        <p:spPr>
          <a:xfrm>
            <a:off x="1682851" y="6331425"/>
            <a:ext cx="1133339" cy="251883"/>
          </a:xfrm>
        </p:spPr>
        <p:txBody>
          <a:bodyPr anchor="b">
            <a:noAutofit/>
          </a:bodyPr>
          <a:lstStyle>
            <a:lvl1pPr marL="0" indent="0">
              <a:buNone/>
              <a:defRPr sz="1067">
                <a:sym typeface="Symbol" panose="05050102010706020507" pitchFamily="18" charset="2"/>
              </a:defRPr>
            </a:lvl1pPr>
            <a:lvl2pPr marL="457189" indent="0">
              <a:buNone/>
              <a:defRPr/>
            </a:lvl2pPr>
            <a:lvl3pPr marL="914377" indent="0">
              <a:buNone/>
              <a:defRPr/>
            </a:lvl3pPr>
            <a:lvl4pPr marL="1371566" indent="0">
              <a:buNone/>
              <a:defRPr/>
            </a:lvl4pPr>
            <a:lvl5pPr marL="1828754" indent="0">
              <a:buNone/>
              <a:defRPr/>
            </a:lvl5pPr>
          </a:lstStyle>
          <a:p>
            <a:pPr lvl="0"/>
            <a:r>
              <a:rPr lang="it-IT"/>
              <a:t>[]</a:t>
            </a:r>
          </a:p>
        </p:txBody>
      </p:sp>
      <p:sp>
        <p:nvSpPr>
          <p:cNvPr id="13" name="CasellaDiTesto 12">
            <a:extLst>
              <a:ext uri="{FF2B5EF4-FFF2-40B4-BE49-F238E27FC236}">
                <a16:creationId xmlns:a16="http://schemas.microsoft.com/office/drawing/2014/main" id="{06541CB8-4337-489C-B4B7-552FA447DBA4}"/>
              </a:ext>
            </a:extLst>
          </p:cNvPr>
          <p:cNvSpPr txBox="1"/>
          <p:nvPr userDrawn="1"/>
        </p:nvSpPr>
        <p:spPr>
          <a:xfrm>
            <a:off x="993722" y="6244013"/>
            <a:ext cx="1279301" cy="352604"/>
          </a:xfrm>
          <a:prstGeom prst="rect">
            <a:avLst/>
          </a:prstGeom>
        </p:spPr>
        <p:txBody>
          <a:bodyPr vert="horz" wrap="square" lIns="121920" tIns="60960" rIns="121920" bIns="60960" rtlCol="0" anchor="b">
            <a:normAutofit/>
          </a:bodyPr>
          <a:lstStyle/>
          <a:p>
            <a:pPr algn="l"/>
            <a:r>
              <a:rPr lang="it-IT" sz="1067"/>
              <a:t>Categoria:</a:t>
            </a:r>
          </a:p>
        </p:txBody>
      </p:sp>
      <p:sp>
        <p:nvSpPr>
          <p:cNvPr id="14" name="Segnaposto testo 6">
            <a:extLst>
              <a:ext uri="{FF2B5EF4-FFF2-40B4-BE49-F238E27FC236}">
                <a16:creationId xmlns:a16="http://schemas.microsoft.com/office/drawing/2014/main" id="{E7EB6E10-444D-431D-9380-D529D47C3735}"/>
              </a:ext>
            </a:extLst>
          </p:cNvPr>
          <p:cNvSpPr>
            <a:spLocks noGrp="1"/>
          </p:cNvSpPr>
          <p:nvPr>
            <p:ph type="body" sz="quarter" idx="16" hasCustomPrompt="1"/>
          </p:nvPr>
        </p:nvSpPr>
        <p:spPr>
          <a:xfrm>
            <a:off x="3239165" y="6331731"/>
            <a:ext cx="1133339" cy="251883"/>
          </a:xfrm>
        </p:spPr>
        <p:txBody>
          <a:bodyPr anchor="b">
            <a:noAutofit/>
          </a:bodyPr>
          <a:lstStyle>
            <a:lvl1pPr marL="0" indent="0">
              <a:buNone/>
              <a:defRPr sz="1067">
                <a:sym typeface="Symbol" panose="05050102010706020507" pitchFamily="18" charset="2"/>
              </a:defRPr>
            </a:lvl1pPr>
            <a:lvl2pPr marL="457189" indent="0">
              <a:buNone/>
              <a:defRPr/>
            </a:lvl2pPr>
            <a:lvl3pPr marL="914377" indent="0">
              <a:buNone/>
              <a:defRPr/>
            </a:lvl3pPr>
            <a:lvl4pPr marL="1371566" indent="0">
              <a:buNone/>
              <a:defRPr/>
            </a:lvl4pPr>
            <a:lvl5pPr marL="1828754" indent="0">
              <a:buNone/>
              <a:defRPr/>
            </a:lvl5pPr>
          </a:lstStyle>
          <a:p>
            <a:pPr lvl="0"/>
            <a:r>
              <a:rPr lang="it-IT"/>
              <a:t>[]</a:t>
            </a:r>
          </a:p>
        </p:txBody>
      </p:sp>
      <p:sp>
        <p:nvSpPr>
          <p:cNvPr id="15" name="CasellaDiTesto 14">
            <a:extLst>
              <a:ext uri="{FF2B5EF4-FFF2-40B4-BE49-F238E27FC236}">
                <a16:creationId xmlns:a16="http://schemas.microsoft.com/office/drawing/2014/main" id="{71D73127-2FAC-4833-B6F6-E7023D98B2B7}"/>
              </a:ext>
            </a:extLst>
          </p:cNvPr>
          <p:cNvSpPr txBox="1"/>
          <p:nvPr userDrawn="1"/>
        </p:nvSpPr>
        <p:spPr>
          <a:xfrm>
            <a:off x="2816190" y="6244318"/>
            <a:ext cx="1279301" cy="352604"/>
          </a:xfrm>
          <a:prstGeom prst="rect">
            <a:avLst/>
          </a:prstGeom>
        </p:spPr>
        <p:txBody>
          <a:bodyPr vert="horz" wrap="square" lIns="121920" tIns="60960" rIns="121920" bIns="60960" rtlCol="0" anchor="b">
            <a:normAutofit/>
          </a:bodyPr>
          <a:lstStyle/>
          <a:p>
            <a:pPr algn="l"/>
            <a:r>
              <a:rPr lang="it-IT" sz="1067"/>
              <a:t>Stato:</a:t>
            </a:r>
          </a:p>
        </p:txBody>
      </p:sp>
      <p:sp>
        <p:nvSpPr>
          <p:cNvPr id="19"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4635914-9480-48F1-BEC5-5D07DBA8B899}"/>
              </a:ext>
            </a:extLst>
          </p:cNvPr>
          <p:cNvSpPr txBox="1"/>
          <p:nvPr userDrawn="1"/>
        </p:nvSpPr>
        <p:spPr>
          <a:xfrm>
            <a:off x="3047575"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a:solidFill>
                  <a:srgbClr val="737373"/>
                </a:solidFill>
                <a:latin typeface="Arial" panose="020B0604020202020204" pitchFamily="34" charset="0"/>
              </a:rPr>
              <a:t>Interno – Internal</a:t>
            </a:r>
          </a:p>
        </p:txBody>
      </p:sp>
    </p:spTree>
    <p:extLst>
      <p:ext uri="{BB962C8B-B14F-4D97-AF65-F5344CB8AC3E}">
        <p14:creationId xmlns:p14="http://schemas.microsoft.com/office/powerpoint/2010/main" val="2720477095"/>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hiusur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Investiamo nel domani</a:t>
            </a: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a:t>Grazie</a:t>
            </a:r>
          </a:p>
        </p:txBody>
      </p:sp>
    </p:spTree>
    <p:custDataLst>
      <p:tags r:id="rId1"/>
    </p:custDataLst>
    <p:extLst>
      <p:ext uri="{BB962C8B-B14F-4D97-AF65-F5344CB8AC3E}">
        <p14:creationId xmlns:p14="http://schemas.microsoft.com/office/powerpoint/2010/main" val="529237574"/>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Chiusur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Investiamo nel domani</a:t>
            </a: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a:t>Appendix</a:t>
            </a:r>
          </a:p>
        </p:txBody>
      </p:sp>
    </p:spTree>
    <p:custDataLst>
      <p:tags r:id="rId1"/>
    </p:custDataLst>
    <p:extLst>
      <p:ext uri="{BB962C8B-B14F-4D97-AF65-F5344CB8AC3E}">
        <p14:creationId xmlns:p14="http://schemas.microsoft.com/office/powerpoint/2010/main" val="2163146391"/>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_Chiusur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Investiamo nel domani</a:t>
            </a: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a:t>Backup</a:t>
            </a:r>
          </a:p>
        </p:txBody>
      </p:sp>
    </p:spTree>
    <p:custDataLst>
      <p:tags r:id="rId1"/>
    </p:custDataLst>
    <p:extLst>
      <p:ext uri="{BB962C8B-B14F-4D97-AF65-F5344CB8AC3E}">
        <p14:creationId xmlns:p14="http://schemas.microsoft.com/office/powerpoint/2010/main" val="2685576660"/>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Chiusura ingles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Investing in tomorrow</a:t>
            </a: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a:t>Thank you</a:t>
            </a:r>
          </a:p>
        </p:txBody>
      </p:sp>
    </p:spTree>
    <p:custDataLst>
      <p:tags r:id="rId1"/>
    </p:custDataLst>
    <p:extLst>
      <p:ext uri="{BB962C8B-B14F-4D97-AF65-F5344CB8AC3E}">
        <p14:creationId xmlns:p14="http://schemas.microsoft.com/office/powerpoint/2010/main" val="844166949"/>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Slide SUPER POWERpoint">
    <p:bg>
      <p:bgPr>
        <a:solidFill>
          <a:schemeClr val="bg1"/>
        </a:solidFill>
        <a:effectLst/>
      </p:bgPr>
    </p:bg>
    <p:spTree>
      <p:nvGrpSpPr>
        <p:cNvPr id="1" name=""/>
        <p:cNvGrpSpPr/>
        <p:nvPr/>
      </p:nvGrpSpPr>
      <p:grpSpPr>
        <a:xfrm>
          <a:off x="0" y="0"/>
          <a:ext cx="0" cy="0"/>
          <a:chOff x="0" y="0"/>
          <a:chExt cx="0" cy="0"/>
        </a:xfrm>
      </p:grpSpPr>
      <p:pic>
        <p:nvPicPr>
          <p:cNvPr id="10" name="Immagine 9" descr="Immagine che contiene ombrello&#10;&#10;Descrizione generata automaticamente">
            <a:extLst>
              <a:ext uri="{FF2B5EF4-FFF2-40B4-BE49-F238E27FC236}">
                <a16:creationId xmlns:a16="http://schemas.microsoft.com/office/drawing/2014/main" id="{37F4846D-CFE5-A748-BBE6-2344D71A83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Immagine 10">
            <a:extLst>
              <a:ext uri="{FF2B5EF4-FFF2-40B4-BE49-F238E27FC236}">
                <a16:creationId xmlns:a16="http://schemas.microsoft.com/office/drawing/2014/main" id="{E28264D0-DBBE-F14A-B33D-46DDCEF3FD3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44161" y="330017"/>
            <a:ext cx="2491443" cy="635169"/>
          </a:xfrm>
          <a:prstGeom prst="rect">
            <a:avLst/>
          </a:prstGeom>
        </p:spPr>
      </p:pic>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12" name="Rettangolo 11">
            <a:extLst>
              <a:ext uri="{FF2B5EF4-FFF2-40B4-BE49-F238E27FC236}">
                <a16:creationId xmlns:a16="http://schemas.microsoft.com/office/drawing/2014/main" id="{D58F78EF-4DA4-2648-B30B-F2CEB14AB177}"/>
              </a:ext>
            </a:extLst>
          </p:cNvPr>
          <p:cNvSpPr/>
          <p:nvPr userDrawn="1"/>
        </p:nvSpPr>
        <p:spPr>
          <a:xfrm>
            <a:off x="343325" y="1207698"/>
            <a:ext cx="11505353" cy="5002700"/>
          </a:xfrm>
          <a:prstGeom prst="rect">
            <a:avLst/>
          </a:prstGeom>
          <a:solidFill>
            <a:schemeClr val="bg1"/>
          </a:solidFill>
          <a:ln>
            <a:noFill/>
          </a:ln>
          <a:effectLst>
            <a:outerShdw blurRad="393700" dist="50800" dir="5400000" sx="95000" sy="95000" algn="ctr" rotWithShape="0">
              <a:srgbClr val="000000">
                <a:alpha val="7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pic>
        <p:nvPicPr>
          <p:cNvPr id="14" name="Immagine 13">
            <a:extLst>
              <a:ext uri="{FF2B5EF4-FFF2-40B4-BE49-F238E27FC236}">
                <a16:creationId xmlns:a16="http://schemas.microsoft.com/office/drawing/2014/main" id="{6503E2BF-1214-374B-AA21-1A9D4EA9E7E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823965" y="5556819"/>
            <a:ext cx="707073" cy="391467"/>
          </a:xfrm>
          <a:prstGeom prst="rect">
            <a:avLst/>
          </a:prstGeom>
        </p:spPr>
      </p:pic>
    </p:spTree>
    <p:extLst>
      <p:ext uri="{BB962C8B-B14F-4D97-AF65-F5344CB8AC3E}">
        <p14:creationId xmlns:p14="http://schemas.microsoft.com/office/powerpoint/2010/main" val="340999760"/>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Immagine 9">
            <a:extLst>
              <a:ext uri="{FF2B5EF4-FFF2-40B4-BE49-F238E27FC236}">
                <a16:creationId xmlns:a16="http://schemas.microsoft.com/office/drawing/2014/main" id="{E88798A2-49E1-4F4D-AC33-8E4649E5C4D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4" name="Slide Number Placeholder 5">
            <a:extLst>
              <a:ext uri="{FF2B5EF4-FFF2-40B4-BE49-F238E27FC236}">
                <a16:creationId xmlns:a16="http://schemas.microsoft.com/office/drawing/2014/main" id="{98A9525D-7443-4C3D-A508-D8DBE90F3DA2}"/>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5"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60AEECA7-A022-4155-B6F4-C85D98639786}"/>
              </a:ext>
            </a:extLst>
          </p:cNvPr>
          <p:cNvSpPr txBox="1"/>
          <p:nvPr userDrawn="1">
            <p:custDataLst>
              <p:tags r:id="rId2"/>
            </p:custDataLst>
          </p:nvPr>
        </p:nvSpPr>
        <p:spPr>
          <a:xfrm>
            <a:off x="5340137" y="6546771"/>
            <a:ext cx="1511727" cy="311229"/>
          </a:xfrm>
          <a:prstGeom prst="rect">
            <a:avLst/>
          </a:prstGeom>
        </p:spPr>
        <p:txBody>
          <a:bodyPr vert="horz" wrap="square" lIns="0" tIns="0" rIns="0" bIns="0" rtlCol="0" anchor="ctr" anchorCtr="1">
            <a:noAutofit/>
          </a:bodyPr>
          <a:lstStyle/>
          <a:p>
            <a:pPr algn="ctr">
              <a:spcBef>
                <a:spcPct val="0"/>
              </a:spcBef>
              <a:spcAft>
                <a:spcPct val="0"/>
              </a:spcAft>
            </a:pPr>
            <a:r>
              <a:rPr lang="it-IT" sz="1200">
                <a:solidFill>
                  <a:srgbClr val="737373"/>
                </a:solidFill>
                <a:latin typeface="Arial" panose="020B0604020202020204" pitchFamily="34" charset="0"/>
              </a:rPr>
              <a:t>Interno – </a:t>
            </a:r>
            <a:r>
              <a:rPr lang="it-IT" sz="1200" err="1">
                <a:solidFill>
                  <a:srgbClr val="737373"/>
                </a:solidFill>
                <a:latin typeface="Arial" panose="020B0604020202020204" pitchFamily="34" charset="0"/>
              </a:rPr>
              <a:t>Internal</a:t>
            </a:r>
            <a:endParaRPr lang="it-IT" sz="1200">
              <a:solidFill>
                <a:srgbClr val="737373"/>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972934198"/>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0C6AED70-2372-4E9B-9B4B-60270BB268BB}"/>
              </a:ext>
            </a:extLst>
          </p:cNvPr>
          <p:cNvSpPr/>
          <p:nvPr userDrawn="1">
            <p:custDataLst>
              <p:tags r:id="rId2"/>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2" name="Title"/>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D34188A4-8BE0-48CF-8AA0-09E33F156346}"/>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5" name="Immagine 9">
            <a:extLst>
              <a:ext uri="{FF2B5EF4-FFF2-40B4-BE49-F238E27FC236}">
                <a16:creationId xmlns:a16="http://schemas.microsoft.com/office/drawing/2014/main" id="{22A3634B-828E-4E90-AA72-CD99B3EA414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Tree>
    <p:custDataLst>
      <p:tags r:id="rId1"/>
    </p:custDataLst>
    <p:extLst>
      <p:ext uri="{BB962C8B-B14F-4D97-AF65-F5344CB8AC3E}">
        <p14:creationId xmlns:p14="http://schemas.microsoft.com/office/powerpoint/2010/main" val="15698282"/>
      </p:ext>
    </p:extLst>
  </p:cSld>
  <p:clrMapOvr>
    <a:masterClrMapping/>
  </p:clrMapOvr>
  <p:transition/>
  <p:extLst>
    <p:ext uri="{DCECCB84-F9BA-43D5-87BE-67443E8EF086}">
      <p15:sldGuideLst xmlns:p15="http://schemas.microsoft.com/office/powerpoint/2012/main">
        <p15:guide id="1" pos="160">
          <p15:clr>
            <a:srgbClr val="CCCCCC"/>
          </p15:clr>
        </p15:guide>
        <p15:guide id="2" pos="2709">
          <p15:clr>
            <a:srgbClr val="CCCCCC"/>
          </p15:clr>
        </p15:guide>
        <p15:guide id="3" pos="3050">
          <p15:clr>
            <a:srgbClr val="CCCCCC"/>
          </p15:clr>
        </p15:guide>
        <p15:guide id="4" pos="5600">
          <p15:clr>
            <a:srgbClr val="CCCCCC"/>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_copertina con immagine INFO PUBBLICHE">
    <p:bg>
      <p:bgPr>
        <a:solidFill>
          <a:schemeClr val="bg1"/>
        </a:solidFill>
        <a:effectLst/>
      </p:bgPr>
    </p:bg>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6" y="4017379"/>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8"/>
            <a:ext cx="5867552" cy="2402643"/>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Titolo di al massimo </a:t>
            </a:r>
            <a:br>
              <a:rPr lang="it-IT"/>
            </a:br>
            <a:r>
              <a:rPr lang="it-IT"/>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21" name="Titolo 1">
            <a:extLst>
              <a:ext uri="{FF2B5EF4-FFF2-40B4-BE49-F238E27FC236}">
                <a16:creationId xmlns:a16="http://schemas.microsoft.com/office/drawing/2014/main" id="{86FFC38B-0153-1A49-A5D4-322AC9015EEC}"/>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Investiamo nel domani</a:t>
            </a:r>
          </a:p>
        </p:txBody>
      </p:sp>
      <p:sp>
        <p:nvSpPr>
          <p:cNvPr id="6" name="Segnaposto immagine 5">
            <a:extLst>
              <a:ext uri="{FF2B5EF4-FFF2-40B4-BE49-F238E27FC236}">
                <a16:creationId xmlns:a16="http://schemas.microsoft.com/office/drawing/2014/main" id="{C3735FBC-F037-E84A-925F-3B0D067E2E0C}"/>
              </a:ext>
            </a:extLst>
          </p:cNvPr>
          <p:cNvSpPr>
            <a:spLocks noGrp="1"/>
          </p:cNvSpPr>
          <p:nvPr>
            <p:ph type="pic" sz="quarter" idx="14"/>
          </p:nvPr>
        </p:nvSpPr>
        <p:spPr>
          <a:xfrm>
            <a:off x="3606801" y="1"/>
            <a:ext cx="8585200" cy="6858000"/>
          </a:xfrm>
        </p:spPr>
        <p:txBody>
          <a:bodyPr/>
          <a:lstStyle/>
          <a:p>
            <a:endParaRPr lang="it-IT"/>
          </a:p>
        </p:txBody>
      </p:sp>
      <p:sp>
        <p:nvSpPr>
          <p:cNvPr id="5" name="CasellaDiTesto 4">
            <a:extLst>
              <a:ext uri="{FF2B5EF4-FFF2-40B4-BE49-F238E27FC236}">
                <a16:creationId xmlns:a16="http://schemas.microsoft.com/office/drawing/2014/main" id="{8A1DE74B-2B80-4313-A82E-DFD58CFBB5EE}"/>
              </a:ext>
            </a:extLst>
          </p:cNvPr>
          <p:cNvSpPr txBox="1"/>
          <p:nvPr userDrawn="1"/>
        </p:nvSpPr>
        <p:spPr>
          <a:xfrm>
            <a:off x="4286866" y="6118577"/>
            <a:ext cx="501445" cy="154404"/>
          </a:xfrm>
          <a:prstGeom prst="rect">
            <a:avLst/>
          </a:prstGeom>
        </p:spPr>
        <p:txBody>
          <a:bodyPr vert="horz" wrap="square" lIns="121920" tIns="60960" rIns="121920" bIns="60960" rtlCol="0" anchor="b">
            <a:noAutofit/>
          </a:bodyPr>
          <a:lstStyle/>
          <a:p>
            <a:pPr algn="l"/>
            <a:endParaRPr lang="it-IT" sz="800"/>
          </a:p>
        </p:txBody>
      </p:sp>
      <p:sp>
        <p:nvSpPr>
          <p:cNvPr id="10" name="Segnaposto testo 9">
            <a:extLst>
              <a:ext uri="{FF2B5EF4-FFF2-40B4-BE49-F238E27FC236}">
                <a16:creationId xmlns:a16="http://schemas.microsoft.com/office/drawing/2014/main" id="{EF9FC15F-E433-4DAF-A85E-12D7FA69C94A}"/>
              </a:ext>
            </a:extLst>
          </p:cNvPr>
          <p:cNvSpPr>
            <a:spLocks noGrp="1"/>
          </p:cNvSpPr>
          <p:nvPr>
            <p:ph type="body" sz="quarter" idx="17" hasCustomPrompt="1"/>
          </p:nvPr>
        </p:nvSpPr>
        <p:spPr>
          <a:xfrm>
            <a:off x="255777" y="4882668"/>
            <a:ext cx="5867400" cy="381000"/>
          </a:xfrm>
        </p:spPr>
        <p:txBody>
          <a:bodyPr>
            <a:normAutofit/>
          </a:bodyPr>
          <a:lstStyle>
            <a:lvl1pPr marL="0" indent="0">
              <a:buNone/>
              <a:defRPr sz="1600" i="1">
                <a:solidFill>
                  <a:schemeClr val="tx2">
                    <a:lumMod val="50000"/>
                  </a:schemeClr>
                </a:solidFill>
              </a:defRPr>
            </a:lvl1pPr>
          </a:lstStyle>
          <a:p>
            <a:pPr lvl="0"/>
            <a:r>
              <a:rPr lang="it-IT"/>
              <a:t>Luogo, data</a:t>
            </a:r>
          </a:p>
        </p:txBody>
      </p:sp>
      <p:sp>
        <p:nvSpPr>
          <p:cNvPr id="22" name="CasellaDiTesto 21">
            <a:extLst>
              <a:ext uri="{FF2B5EF4-FFF2-40B4-BE49-F238E27FC236}">
                <a16:creationId xmlns:a16="http://schemas.microsoft.com/office/drawing/2014/main" id="{D9451B9A-8495-F44E-82EC-9EA079DA2EDE}"/>
              </a:ext>
            </a:extLst>
          </p:cNvPr>
          <p:cNvSpPr txBox="1"/>
          <p:nvPr userDrawn="1"/>
        </p:nvSpPr>
        <p:spPr>
          <a:xfrm>
            <a:off x="11348289" y="6426781"/>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23" name="CasellaDiTesto 22">
            <a:extLst>
              <a:ext uri="{FF2B5EF4-FFF2-40B4-BE49-F238E27FC236}">
                <a16:creationId xmlns:a16="http://schemas.microsoft.com/office/drawing/2014/main" id="{632D9E5B-BD73-8348-B258-80C8C02CA253}"/>
              </a:ext>
            </a:extLst>
          </p:cNvPr>
          <p:cNvSpPr txBox="1"/>
          <p:nvPr userDrawn="1"/>
        </p:nvSpPr>
        <p:spPr>
          <a:xfrm>
            <a:off x="11726883" y="647811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24" name="CasellaDiTesto 23">
            <a:extLst>
              <a:ext uri="{FF2B5EF4-FFF2-40B4-BE49-F238E27FC236}">
                <a16:creationId xmlns:a16="http://schemas.microsoft.com/office/drawing/2014/main" id="{38159372-D498-394C-9AC3-1B4F35FF5A03}"/>
              </a:ext>
            </a:extLst>
          </p:cNvPr>
          <p:cNvSpPr txBox="1"/>
          <p:nvPr userDrawn="1"/>
        </p:nvSpPr>
        <p:spPr>
          <a:xfrm>
            <a:off x="11829553" y="6471700"/>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graphicFrame>
        <p:nvGraphicFramePr>
          <p:cNvPr id="25" name="Tabella 24">
            <a:extLst>
              <a:ext uri="{FF2B5EF4-FFF2-40B4-BE49-F238E27FC236}">
                <a16:creationId xmlns:a16="http://schemas.microsoft.com/office/drawing/2014/main" id="{4B7AA728-4A65-B848-B77E-74E4D10A72A0}"/>
              </a:ext>
            </a:extLst>
          </p:cNvPr>
          <p:cNvGraphicFramePr>
            <a:graphicFrameLocks noGrp="1"/>
          </p:cNvGraphicFramePr>
          <p:nvPr userDrawn="1">
            <p:extLst>
              <p:ext uri="{D42A27DB-BD31-4B8C-83A1-F6EECF244321}">
                <p14:modId xmlns:p14="http://schemas.microsoft.com/office/powerpoint/2010/main" val="2830605326"/>
              </p:ext>
            </p:extLst>
          </p:nvPr>
        </p:nvGraphicFramePr>
        <p:xfrm>
          <a:off x="8488846" y="6007827"/>
          <a:ext cx="3495476" cy="621996"/>
        </p:xfrm>
        <a:graphic>
          <a:graphicData uri="http://schemas.openxmlformats.org/drawingml/2006/table">
            <a:tbl>
              <a:tblPr firstRow="1" firstCol="1" bandRow="1"/>
              <a:tblGrid>
                <a:gridCol w="1352044">
                  <a:extLst>
                    <a:ext uri="{9D8B030D-6E8A-4147-A177-3AD203B41FA5}">
                      <a16:colId xmlns:a16="http://schemas.microsoft.com/office/drawing/2014/main" val="3192438934"/>
                    </a:ext>
                  </a:extLst>
                </a:gridCol>
                <a:gridCol w="2143432">
                  <a:extLst>
                    <a:ext uri="{9D8B030D-6E8A-4147-A177-3AD203B41FA5}">
                      <a16:colId xmlns:a16="http://schemas.microsoft.com/office/drawing/2014/main" val="1053944458"/>
                    </a:ext>
                  </a:extLst>
                </a:gridCol>
              </a:tblGrid>
              <a:tr h="207332">
                <a:tc>
                  <a:txBody>
                    <a:bodyPr/>
                    <a:lstStyle/>
                    <a:p>
                      <a:pPr algn="l">
                        <a:lnSpc>
                          <a:spcPts val="1300"/>
                        </a:lnSpc>
                        <a:spcBef>
                          <a:spcPts val="600"/>
                        </a:spcBef>
                        <a:spcAft>
                          <a:spcPts val="300"/>
                        </a:spcAft>
                      </a:pPr>
                      <a:r>
                        <a:rPr lang="it-IT" sz="800" b="1" i="1" kern="1200">
                          <a:solidFill>
                            <a:schemeClr val="tx1"/>
                          </a:solidFill>
                          <a:effectLst/>
                          <a:latin typeface="Arial" panose="020B0604020202020204" pitchFamily="34" charset="0"/>
                          <a:ea typeface="Times New Roman" panose="02020603050405020304" pitchFamily="18" charset="0"/>
                          <a:cs typeface="+mn-cs"/>
                        </a:rPr>
                        <a:t>Titolo documento</a:t>
                      </a: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60478855"/>
                  </a:ext>
                </a:extLst>
              </a:tr>
              <a:tr h="207332">
                <a:tc>
                  <a:txBody>
                    <a:bodyPr/>
                    <a:lstStyle/>
                    <a:p>
                      <a:pPr algn="l">
                        <a:lnSpc>
                          <a:spcPts val="1300"/>
                        </a:lnSpc>
                        <a:spcBef>
                          <a:spcPts val="600"/>
                        </a:spcBef>
                        <a:spcAft>
                          <a:spcPts val="300"/>
                        </a:spcAft>
                      </a:pPr>
                      <a:r>
                        <a:rPr lang="en-US" sz="800" b="1" i="1" kern="1200">
                          <a:solidFill>
                            <a:schemeClr val="tx1"/>
                          </a:solidFill>
                          <a:effectLst/>
                          <a:latin typeface="Arial" panose="020B0604020202020204" pitchFamily="34" charset="0"/>
                          <a:ea typeface="Times New Roman" panose="02020603050405020304" pitchFamily="18" charset="0"/>
                          <a:cs typeface="+mn-cs"/>
                        </a:rPr>
                        <a:t>Information Owner</a:t>
                      </a:r>
                      <a:endParaRPr lang="it-IT" sz="800" b="1" i="1" kern="120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0241199"/>
                  </a:ext>
                </a:extLst>
              </a:tr>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800" b="1" i="1" kern="1200">
                          <a:solidFill>
                            <a:schemeClr val="tx1"/>
                          </a:solidFill>
                          <a:effectLst/>
                          <a:latin typeface="Arial" panose="020B0604020202020204" pitchFamily="34" charset="0"/>
                          <a:ea typeface="Times New Roman" panose="02020603050405020304" pitchFamily="18" charset="0"/>
                          <a:cs typeface="+mn-cs"/>
                        </a:rPr>
                        <a:t>Numero totale di pagine</a:t>
                      </a:r>
                      <a:endParaRPr lang="it-IT" sz="500" b="0" i="1" kern="120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sp>
        <p:nvSpPr>
          <p:cNvPr id="26" name="CasellaDiTesto 25">
            <a:extLst>
              <a:ext uri="{FF2B5EF4-FFF2-40B4-BE49-F238E27FC236}">
                <a16:creationId xmlns:a16="http://schemas.microsoft.com/office/drawing/2014/main" id="{04BCBE16-AE95-494B-9E70-999195871488}"/>
              </a:ext>
            </a:extLst>
          </p:cNvPr>
          <p:cNvSpPr txBox="1"/>
          <p:nvPr userDrawn="1"/>
        </p:nvSpPr>
        <p:spPr>
          <a:xfrm>
            <a:off x="9899884" y="6040786"/>
            <a:ext cx="501445" cy="154404"/>
          </a:xfrm>
          <a:prstGeom prst="rect">
            <a:avLst/>
          </a:prstGeom>
        </p:spPr>
        <p:txBody>
          <a:bodyPr vert="horz" wrap="square" lIns="121920" tIns="60960" rIns="121920" bIns="60960" rtlCol="0" anchor="b">
            <a:noAutofit/>
          </a:bodyPr>
          <a:lstStyle/>
          <a:p>
            <a:pPr algn="l"/>
            <a:endParaRPr lang="it-IT" sz="800" i="1">
              <a:latin typeface="+mj-lt"/>
            </a:endParaRPr>
          </a:p>
        </p:txBody>
      </p:sp>
      <p:sp>
        <p:nvSpPr>
          <p:cNvPr id="27" name="Segnaposto testo 7">
            <a:extLst>
              <a:ext uri="{FF2B5EF4-FFF2-40B4-BE49-F238E27FC236}">
                <a16:creationId xmlns:a16="http://schemas.microsoft.com/office/drawing/2014/main" id="{BAF99BAD-83A2-6144-A41A-AEDC427F510B}"/>
              </a:ext>
            </a:extLst>
          </p:cNvPr>
          <p:cNvSpPr>
            <a:spLocks noGrp="1"/>
          </p:cNvSpPr>
          <p:nvPr>
            <p:ph type="body" sz="quarter" idx="15" hasCustomPrompt="1"/>
          </p:nvPr>
        </p:nvSpPr>
        <p:spPr>
          <a:xfrm>
            <a:off x="9850409" y="6020296"/>
            <a:ext cx="1308100" cy="220133"/>
          </a:xfrm>
        </p:spPr>
        <p:txBody>
          <a:bodyPr>
            <a:noAutofit/>
          </a:bodyPr>
          <a:lstStyle>
            <a:lvl1pPr marL="0" indent="0">
              <a:buNone/>
              <a:defRPr sz="800" i="1">
                <a:latin typeface="+mj-lt"/>
              </a:defRPr>
            </a:lvl1pPr>
          </a:lstStyle>
          <a:p>
            <a:pPr lvl="0"/>
            <a:r>
              <a:rPr lang="it-IT" sz="800"/>
              <a:t>[Titolo]</a:t>
            </a:r>
            <a:endParaRPr lang="it-IT"/>
          </a:p>
        </p:txBody>
      </p:sp>
      <p:sp>
        <p:nvSpPr>
          <p:cNvPr id="28" name="Segnaposto testo 7">
            <a:extLst>
              <a:ext uri="{FF2B5EF4-FFF2-40B4-BE49-F238E27FC236}">
                <a16:creationId xmlns:a16="http://schemas.microsoft.com/office/drawing/2014/main" id="{47778AAF-2476-4148-89C5-CD5ABE1A9C1D}"/>
              </a:ext>
            </a:extLst>
          </p:cNvPr>
          <p:cNvSpPr>
            <a:spLocks noGrp="1"/>
          </p:cNvSpPr>
          <p:nvPr>
            <p:ph type="body" sz="quarter" idx="16" hasCustomPrompt="1"/>
          </p:nvPr>
        </p:nvSpPr>
        <p:spPr>
          <a:xfrm>
            <a:off x="9850409" y="6234271"/>
            <a:ext cx="1308100" cy="220133"/>
          </a:xfrm>
        </p:spPr>
        <p:txBody>
          <a:bodyPr>
            <a:noAutofit/>
          </a:bodyPr>
          <a:lstStyle>
            <a:lvl1pPr marL="0" indent="0">
              <a:buNone/>
              <a:defRPr sz="800" i="1">
                <a:latin typeface="+mj-lt"/>
              </a:defRPr>
            </a:lvl1pPr>
          </a:lstStyle>
          <a:p>
            <a:pPr lvl="0"/>
            <a:r>
              <a:rPr lang="it-IT" sz="800"/>
              <a:t>[Nome U.O.]</a:t>
            </a:r>
            <a:endParaRPr lang="it-IT"/>
          </a:p>
        </p:txBody>
      </p:sp>
      <p:sp>
        <p:nvSpPr>
          <p:cNvPr id="29" name="Segnaposto testo 8">
            <a:extLst>
              <a:ext uri="{FF2B5EF4-FFF2-40B4-BE49-F238E27FC236}">
                <a16:creationId xmlns:a16="http://schemas.microsoft.com/office/drawing/2014/main" id="{A8B00CB1-BBA4-6748-8613-2A55347042FC}"/>
              </a:ext>
            </a:extLst>
          </p:cNvPr>
          <p:cNvSpPr>
            <a:spLocks noGrp="1"/>
          </p:cNvSpPr>
          <p:nvPr>
            <p:ph type="body" sz="quarter" idx="18" hasCustomPrompt="1"/>
          </p:nvPr>
        </p:nvSpPr>
        <p:spPr>
          <a:xfrm>
            <a:off x="9849398" y="6436470"/>
            <a:ext cx="1308100" cy="213783"/>
          </a:xfrm>
        </p:spPr>
        <p:txBody>
          <a:bodyPr>
            <a:noAutofit/>
          </a:bodyPr>
          <a:lstStyle>
            <a:lvl1pPr marL="0" indent="0">
              <a:buNone/>
              <a:defRPr sz="800" i="1">
                <a:latin typeface="+mj-lt"/>
              </a:defRPr>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a:t>[#]</a:t>
            </a:r>
          </a:p>
        </p:txBody>
      </p:sp>
      <p:sp>
        <p:nvSpPr>
          <p:cNvPr id="2" name="Slide Number Placeholder 1">
            <a:extLst>
              <a:ext uri="{FF2B5EF4-FFF2-40B4-BE49-F238E27FC236}">
                <a16:creationId xmlns:a16="http://schemas.microsoft.com/office/drawing/2014/main" id="{B930AFBF-911F-43B5-B0FE-EB8CD37D2388}"/>
              </a:ext>
            </a:extLst>
          </p:cNvPr>
          <p:cNvSpPr>
            <a:spLocks noGrp="1"/>
          </p:cNvSpPr>
          <p:nvPr>
            <p:ph type="sldNum" sz="quarter" idx="19"/>
          </p:nvPr>
        </p:nvSpPr>
        <p:spPr/>
        <p:txBody>
          <a:bodyPr/>
          <a:lstStyle/>
          <a:p>
            <a:fld id="{608DA0FE-9C19-F746-8419-6700E348BF78}" type="slidenum">
              <a:rPr lang="it-IT" smtClean="0"/>
              <a:t>‹N›</a:t>
            </a:fld>
            <a:endParaRPr lang="it-IT"/>
          </a:p>
        </p:txBody>
      </p:sp>
    </p:spTree>
    <p:custDataLst>
      <p:tags r:id="rId1"/>
    </p:custDataLst>
    <p:extLst>
      <p:ext uri="{BB962C8B-B14F-4D97-AF65-F5344CB8AC3E}">
        <p14:creationId xmlns:p14="http://schemas.microsoft.com/office/powerpoint/2010/main" val="1040823026"/>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ocument Identification">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it-IT" err="1"/>
              <a:t>Document</a:t>
            </a:r>
            <a:r>
              <a:rPr lang="it-IT"/>
              <a:t> </a:t>
            </a:r>
            <a:r>
              <a:rPr lang="it-IT" err="1"/>
              <a:t>Identification</a:t>
            </a:r>
            <a:endParaRPr lang="it-IT"/>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a:solidFill>
                  <a:schemeClr val="accent6"/>
                </a:solidFill>
              </a:defRPr>
            </a:lvl1pPr>
          </a:lstStyle>
          <a:p>
            <a:r>
              <a:rPr lang="it-IT"/>
              <a:t>Modello obbligatorio per documenti «strettamente riservati»</a:t>
            </a:r>
          </a:p>
        </p:txBody>
      </p:sp>
      <p:sp>
        <p:nvSpPr>
          <p:cNvPr id="23" name="Rettangolo 22">
            <a:extLst>
              <a:ext uri="{FF2B5EF4-FFF2-40B4-BE49-F238E27FC236}">
                <a16:creationId xmlns:a16="http://schemas.microsoft.com/office/drawing/2014/main" id="{C25A014D-633E-7E43-B3C6-50913C6F1632}"/>
              </a:ext>
            </a:extLst>
          </p:cNvPr>
          <p:cNvSpPr/>
          <p:nvPr userDrawn="1"/>
        </p:nvSpPr>
        <p:spPr>
          <a:xfrm>
            <a:off x="9169189" y="1418550"/>
            <a:ext cx="2393692" cy="1898661"/>
          </a:xfrm>
          <a:prstGeom prst="rect">
            <a:avLst/>
          </a:prstGeom>
          <a:ln>
            <a:solidFill>
              <a:schemeClr val="tx1">
                <a:lumMod val="40000"/>
                <a:lumOff val="60000"/>
              </a:schemeClr>
            </a:solidFill>
          </a:ln>
        </p:spPr>
        <p:txBody>
          <a:bodyPr wrap="square">
            <a:spAutoFit/>
          </a:bodyPr>
          <a:lstStyle/>
          <a:p>
            <a:r>
              <a:rPr lang="it-IT" sz="1067" i="1">
                <a:latin typeface="Arial" panose="020B0604020202020204" pitchFamily="34" charset="0"/>
                <a:ea typeface="Times New Roman" panose="02020603050405020304" pitchFamily="18" charset="0"/>
              </a:rPr>
              <a:t>Il presente documento contiene informazioni di proprietà di CDP S.p.A.; l’uso di tali informazioni da parte del destinatario è consentito esclusivamente in relazione alle finalità per le quali il documento </a:t>
            </a:r>
            <a:br>
              <a:rPr lang="it-IT" sz="1067" i="1">
                <a:latin typeface="Arial" panose="020B0604020202020204" pitchFamily="34" charset="0"/>
                <a:ea typeface="Times New Roman" panose="02020603050405020304" pitchFamily="18" charset="0"/>
              </a:rPr>
            </a:br>
            <a:r>
              <a:rPr lang="it-IT" sz="1067" i="1">
                <a:latin typeface="Arial" panose="020B0604020202020204" pitchFamily="34" charset="0"/>
                <a:ea typeface="Times New Roman" panose="02020603050405020304" pitchFamily="18" charset="0"/>
              </a:rPr>
              <a:t>è stato ricevuto. Non è permessa, senza l’esplicito consenso di CDP S.p.A., la riproduzione </a:t>
            </a:r>
            <a:br>
              <a:rPr lang="it-IT" sz="1067" i="1">
                <a:latin typeface="Arial" panose="020B0604020202020204" pitchFamily="34" charset="0"/>
                <a:ea typeface="Times New Roman" panose="02020603050405020304" pitchFamily="18" charset="0"/>
              </a:rPr>
            </a:br>
            <a:r>
              <a:rPr lang="it-IT" sz="1067" i="1">
                <a:latin typeface="Arial" panose="020B0604020202020204" pitchFamily="34" charset="0"/>
                <a:ea typeface="Times New Roman" panose="02020603050405020304" pitchFamily="18" charset="0"/>
              </a:rPr>
              <a:t>o di divulgazione del documento </a:t>
            </a:r>
            <a:br>
              <a:rPr lang="it-IT" sz="1067" i="1">
                <a:latin typeface="Arial" panose="020B0604020202020204" pitchFamily="34" charset="0"/>
                <a:ea typeface="Times New Roman" panose="02020603050405020304" pitchFamily="18" charset="0"/>
              </a:rPr>
            </a:br>
            <a:r>
              <a:rPr lang="it-IT" sz="1067" i="1">
                <a:latin typeface="Arial" panose="020B0604020202020204" pitchFamily="34" charset="0"/>
                <a:ea typeface="Times New Roman" panose="02020603050405020304" pitchFamily="18" charset="0"/>
              </a:rPr>
              <a:t>e degli eventuali allegati.</a:t>
            </a:r>
            <a:endParaRPr lang="it-IT" sz="1067" i="1"/>
          </a:p>
        </p:txBody>
      </p:sp>
      <p:sp>
        <p:nvSpPr>
          <p:cNvPr id="24" name="Rettangolo 23">
            <a:extLst>
              <a:ext uri="{FF2B5EF4-FFF2-40B4-BE49-F238E27FC236}">
                <a16:creationId xmlns:a16="http://schemas.microsoft.com/office/drawing/2014/main" id="{4914736D-3AEC-9A47-88F6-8678B402C46F}"/>
              </a:ext>
            </a:extLst>
          </p:cNvPr>
          <p:cNvSpPr/>
          <p:nvPr userDrawn="1"/>
        </p:nvSpPr>
        <p:spPr>
          <a:xfrm>
            <a:off x="9169187" y="3449607"/>
            <a:ext cx="2393692" cy="584968"/>
          </a:xfrm>
          <a:prstGeom prst="rect">
            <a:avLst/>
          </a:prstGeom>
          <a:ln>
            <a:solidFill>
              <a:schemeClr val="tx1">
                <a:lumMod val="40000"/>
                <a:lumOff val="60000"/>
              </a:schemeClr>
            </a:solidFill>
          </a:ln>
        </p:spPr>
        <p:txBody>
          <a:bodyPr wrap="square">
            <a:spAutoFit/>
          </a:bodyPr>
          <a:lstStyle/>
          <a:p>
            <a:r>
              <a:rPr lang="it-IT" sz="1067" i="1"/>
              <a:t>In caso di documenti strettamente riservati, si ricorda che la RIPRODUZIONE È VIETATA. </a:t>
            </a:r>
          </a:p>
        </p:txBody>
      </p:sp>
      <p:graphicFrame>
        <p:nvGraphicFramePr>
          <p:cNvPr id="14" name="Tabella 13">
            <a:extLst>
              <a:ext uri="{FF2B5EF4-FFF2-40B4-BE49-F238E27FC236}">
                <a16:creationId xmlns:a16="http://schemas.microsoft.com/office/drawing/2014/main" id="{39083C15-850D-9042-B357-DF15D755A9CA}"/>
              </a:ext>
            </a:extLst>
          </p:cNvPr>
          <p:cNvGraphicFramePr>
            <a:graphicFrameLocks noGrp="1"/>
          </p:cNvGraphicFramePr>
          <p:nvPr userDrawn="1">
            <p:extLst>
              <p:ext uri="{D42A27DB-BD31-4B8C-83A1-F6EECF244321}">
                <p14:modId xmlns:p14="http://schemas.microsoft.com/office/powerpoint/2010/main" val="1166736728"/>
              </p:ext>
            </p:extLst>
          </p:nvPr>
        </p:nvGraphicFramePr>
        <p:xfrm>
          <a:off x="334434" y="1418549"/>
          <a:ext cx="8175413" cy="1152000"/>
        </p:xfrm>
        <a:graphic>
          <a:graphicData uri="http://schemas.openxmlformats.org/drawingml/2006/table">
            <a:tbl>
              <a:tblPr firstRow="1" firstCol="1" bandRow="1"/>
              <a:tblGrid>
                <a:gridCol w="2535767">
                  <a:extLst>
                    <a:ext uri="{9D8B030D-6E8A-4147-A177-3AD203B41FA5}">
                      <a16:colId xmlns:a16="http://schemas.microsoft.com/office/drawing/2014/main" val="3192438934"/>
                    </a:ext>
                  </a:extLst>
                </a:gridCol>
                <a:gridCol w="5639647">
                  <a:extLst>
                    <a:ext uri="{9D8B030D-6E8A-4147-A177-3AD203B41FA5}">
                      <a16:colId xmlns:a16="http://schemas.microsoft.com/office/drawing/2014/main" val="1053944458"/>
                    </a:ext>
                  </a:extLst>
                </a:gridCol>
              </a:tblGrid>
              <a:tr h="288000">
                <a:tc>
                  <a:txBody>
                    <a:bodyPr/>
                    <a:lstStyle/>
                    <a:p>
                      <a:pPr algn="l">
                        <a:lnSpc>
                          <a:spcPts val="1300"/>
                        </a:lnSpc>
                        <a:spcBef>
                          <a:spcPts val="600"/>
                        </a:spcBef>
                        <a:spcAft>
                          <a:spcPts val="300"/>
                        </a:spcAft>
                      </a:pPr>
                      <a:r>
                        <a:rPr lang="it-IT" sz="1100" b="1" kern="1200">
                          <a:solidFill>
                            <a:schemeClr val="tx1"/>
                          </a:solidFill>
                          <a:effectLst/>
                          <a:latin typeface="Arial" panose="020B0604020202020204" pitchFamily="34" charset="0"/>
                          <a:ea typeface="Times New Roman" panose="02020603050405020304" pitchFamily="18" charset="0"/>
                          <a:cs typeface="+mn-cs"/>
                        </a:rPr>
                        <a:t>Document Name</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 </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7229344"/>
                  </a:ext>
                </a:extLst>
              </a:tr>
              <a:tr h="288000">
                <a:tc>
                  <a:txBody>
                    <a:bodyPr/>
                    <a:lstStyle/>
                    <a:p>
                      <a:pPr algn="l">
                        <a:lnSpc>
                          <a:spcPts val="1300"/>
                        </a:lnSpc>
                        <a:spcBef>
                          <a:spcPts val="600"/>
                        </a:spcBef>
                        <a:spcAft>
                          <a:spcPts val="300"/>
                        </a:spcAft>
                      </a:pPr>
                      <a:r>
                        <a:rPr lang="it-IT" sz="1100" b="1" kern="1200">
                          <a:solidFill>
                            <a:schemeClr val="tx1"/>
                          </a:solidFill>
                          <a:effectLst/>
                          <a:latin typeface="Arial" panose="020B0604020202020204" pitchFamily="34" charset="0"/>
                          <a:ea typeface="Times New Roman" panose="02020603050405020304" pitchFamily="18" charset="0"/>
                          <a:cs typeface="+mn-cs"/>
                        </a:rPr>
                        <a:t>State of the document (draft/final)</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 </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5151189"/>
                  </a:ext>
                </a:extLst>
              </a:tr>
              <a:tr h="288000">
                <a:tc>
                  <a:txBody>
                    <a:bodyPr/>
                    <a:lstStyle/>
                    <a:p>
                      <a:pPr algn="l">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Information Owner</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 </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0241199"/>
                  </a:ext>
                </a:extLst>
              </a:tr>
              <a:tr h="288000">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Total number of pages</a:t>
                      </a:r>
                      <a:endParaRPr lang="it-IT" sz="8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 </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graphicFrame>
        <p:nvGraphicFramePr>
          <p:cNvPr id="17" name="Tabella 16">
            <a:extLst>
              <a:ext uri="{FF2B5EF4-FFF2-40B4-BE49-F238E27FC236}">
                <a16:creationId xmlns:a16="http://schemas.microsoft.com/office/drawing/2014/main" id="{C9AF2FB4-7B29-A443-9B5A-B8BB0639A3C1}"/>
              </a:ext>
            </a:extLst>
          </p:cNvPr>
          <p:cNvGraphicFramePr>
            <a:graphicFrameLocks noGrp="1"/>
          </p:cNvGraphicFramePr>
          <p:nvPr userDrawn="1">
            <p:extLst>
              <p:ext uri="{D42A27DB-BD31-4B8C-83A1-F6EECF244321}">
                <p14:modId xmlns:p14="http://schemas.microsoft.com/office/powerpoint/2010/main" val="1878717873"/>
              </p:ext>
            </p:extLst>
          </p:nvPr>
        </p:nvGraphicFramePr>
        <p:xfrm>
          <a:off x="334434" y="2709000"/>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5517265">
                  <a:extLst>
                    <a:ext uri="{9D8B030D-6E8A-4147-A177-3AD203B41FA5}">
                      <a16:colId xmlns:a16="http://schemas.microsoft.com/office/drawing/2014/main" val="1294853373"/>
                    </a:ext>
                  </a:extLst>
                </a:gridCol>
              </a:tblGrid>
              <a:tr h="288000">
                <a:tc gridSpan="2">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DISTRIBUTION LIST</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a:solidFill>
                            <a:schemeClr val="tx1"/>
                          </a:solidFill>
                          <a:effectLst/>
                          <a:latin typeface="Arial" panose="020B0604020202020204" pitchFamily="34" charset="0"/>
                          <a:ea typeface="Times New Roman" panose="02020603050405020304" pitchFamily="18" charset="0"/>
                          <a:cs typeface="+mn-cs"/>
                        </a:rPr>
                        <a:t>Name/Surname</a:t>
                      </a:r>
                      <a:endParaRPr lang="it-IT" sz="11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a:solidFill>
                            <a:schemeClr val="tx1"/>
                          </a:solidFill>
                          <a:effectLst/>
                          <a:latin typeface="Arial" panose="020B0604020202020204" pitchFamily="34" charset="0"/>
                          <a:ea typeface="Times New Roman" panose="02020603050405020304" pitchFamily="18" charset="0"/>
                          <a:cs typeface="+mn-cs"/>
                        </a:rPr>
                        <a:t>Organizational Unit</a:t>
                      </a:r>
                      <a:endParaRPr lang="it-IT" sz="11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graphicFrame>
        <p:nvGraphicFramePr>
          <p:cNvPr id="18" name="Tabella 17">
            <a:extLst>
              <a:ext uri="{FF2B5EF4-FFF2-40B4-BE49-F238E27FC236}">
                <a16:creationId xmlns:a16="http://schemas.microsoft.com/office/drawing/2014/main" id="{FE4E34E9-BCF0-784A-9ABB-2C5DCFFEF6ED}"/>
              </a:ext>
            </a:extLst>
          </p:cNvPr>
          <p:cNvGraphicFramePr>
            <a:graphicFrameLocks noGrp="1"/>
          </p:cNvGraphicFramePr>
          <p:nvPr userDrawn="1">
            <p:extLst>
              <p:ext uri="{D42A27DB-BD31-4B8C-83A1-F6EECF244321}">
                <p14:modId xmlns:p14="http://schemas.microsoft.com/office/powerpoint/2010/main" val="1309143844"/>
              </p:ext>
            </p:extLst>
          </p:nvPr>
        </p:nvGraphicFramePr>
        <p:xfrm>
          <a:off x="334434" y="4303979"/>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3153799">
                  <a:extLst>
                    <a:ext uri="{9D8B030D-6E8A-4147-A177-3AD203B41FA5}">
                      <a16:colId xmlns:a16="http://schemas.microsoft.com/office/drawing/2014/main" val="1294853373"/>
                    </a:ext>
                  </a:extLst>
                </a:gridCol>
                <a:gridCol w="2363467">
                  <a:extLst>
                    <a:ext uri="{9D8B030D-6E8A-4147-A177-3AD203B41FA5}">
                      <a16:colId xmlns:a16="http://schemas.microsoft.com/office/drawing/2014/main" val="2851393580"/>
                    </a:ext>
                  </a:extLst>
                </a:gridCol>
              </a:tblGrid>
              <a:tr h="288000">
                <a:tc gridSpan="3">
                  <a:txBody>
                    <a:bodyPr/>
                    <a:lstStyle/>
                    <a:p>
                      <a:pPr marL="0" algn="l" defTabSz="685800" rtl="0" eaLnBrk="1" latinLnBrk="0" hangingPunct="1">
                        <a:lnSpc>
                          <a:spcPts val="1300"/>
                        </a:lnSpc>
                        <a:spcBef>
                          <a:spcPts val="600"/>
                        </a:spcBef>
                        <a:spcAft>
                          <a:spcPts val="300"/>
                        </a:spcAft>
                      </a:pPr>
                      <a:r>
                        <a:rPr lang="it-IT" sz="1100" b="1" kern="1200">
                          <a:solidFill>
                            <a:schemeClr val="tx1"/>
                          </a:solidFill>
                          <a:effectLst/>
                          <a:latin typeface="Arial" panose="020B0604020202020204" pitchFamily="34" charset="0"/>
                          <a:ea typeface="Times New Roman" panose="02020603050405020304" pitchFamily="18" charset="0"/>
                          <a:cs typeface="+mn-cs"/>
                        </a:rPr>
                        <a:t>VERSION CONTROL</a:t>
                      </a: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pPr marL="0" algn="l" defTabSz="685800" rtl="0" eaLnBrk="1" latinLnBrk="0" hangingPunct="1">
                        <a:lnSpc>
                          <a:spcPts val="1300"/>
                        </a:lnSpc>
                        <a:spcBef>
                          <a:spcPts val="600"/>
                        </a:spcBef>
                        <a:spcAft>
                          <a:spcPts val="300"/>
                        </a:spcAft>
                      </a:pPr>
                      <a:endParaRPr lang="it-IT" sz="800" b="1" kern="120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a:solidFill>
                            <a:schemeClr val="tx1"/>
                          </a:solidFill>
                          <a:effectLst/>
                          <a:latin typeface="Arial" panose="020B0604020202020204" pitchFamily="34" charset="0"/>
                          <a:ea typeface="Times New Roman" panose="02020603050405020304" pitchFamily="18" charset="0"/>
                          <a:cs typeface="+mn-cs"/>
                        </a:rPr>
                        <a:t>Version Number</a:t>
                      </a:r>
                      <a:endParaRPr lang="it-IT" sz="11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a:solidFill>
                            <a:schemeClr val="tx1"/>
                          </a:solidFill>
                          <a:effectLst/>
                          <a:latin typeface="Arial" panose="020B0604020202020204" pitchFamily="34" charset="0"/>
                          <a:ea typeface="Times New Roman" panose="02020603050405020304" pitchFamily="18" charset="0"/>
                          <a:cs typeface="+mn-cs"/>
                        </a:rPr>
                        <a:t>Date of this version</a:t>
                      </a:r>
                      <a:endParaRPr lang="it-IT" sz="11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it-IT" sz="1100" b="0" kern="1200">
                          <a:solidFill>
                            <a:schemeClr val="tx1"/>
                          </a:solidFill>
                          <a:effectLst/>
                          <a:latin typeface="Arial" panose="020B0604020202020204" pitchFamily="34" charset="0"/>
                          <a:ea typeface="Times New Roman" panose="02020603050405020304" pitchFamily="18" charset="0"/>
                          <a:cs typeface="+mn-cs"/>
                        </a:rPr>
                        <a:t>Written by</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spTree>
    <p:extLst>
      <p:ext uri="{BB962C8B-B14F-4D97-AF65-F5344CB8AC3E}">
        <p14:creationId xmlns:p14="http://schemas.microsoft.com/office/powerpoint/2010/main" val="3147559067"/>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1_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Tree>
    <p:extLst>
      <p:ext uri="{BB962C8B-B14F-4D97-AF65-F5344CB8AC3E}">
        <p14:creationId xmlns:p14="http://schemas.microsoft.com/office/powerpoint/2010/main" val="2149861542"/>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cSld name="Titolo">
    <p:spTree>
      <p:nvGrpSpPr>
        <p:cNvPr id="1" name=""/>
        <p:cNvGrpSpPr/>
        <p:nvPr/>
      </p:nvGrpSpPr>
      <p:grpSpPr>
        <a:xfrm>
          <a:off x="0" y="0"/>
          <a:ext cx="0" cy="0"/>
          <a:chOff x="0" y="0"/>
          <a:chExt cx="0" cy="0"/>
        </a:xfrm>
      </p:grpSpPr>
      <p:sp>
        <p:nvSpPr>
          <p:cNvPr id="11" name="Autore e data"/>
          <p:cNvSpPr txBox="1">
            <a:spLocks noGrp="1"/>
          </p:cNvSpPr>
          <p:nvPr>
            <p:ph type="body" sz="quarter" idx="21" hasCustomPrompt="1"/>
          </p:nvPr>
        </p:nvSpPr>
        <p:spPr>
          <a:xfrm>
            <a:off x="600671" y="5419424"/>
            <a:ext cx="10985501" cy="253477"/>
          </a:xfrm>
          <a:prstGeom prst="rect">
            <a:avLst/>
          </a:prstGeom>
        </p:spPr>
        <p:txBody>
          <a:bodyPr lIns="45719" tIns="45719" rIns="45719" bIns="45719"/>
          <a:lstStyle>
            <a:lvl1pPr defTabSz="338500">
              <a:defRPr sz="1436"/>
            </a:lvl1pPr>
          </a:lstStyle>
          <a:p>
            <a:r>
              <a:t>Autore e data</a:t>
            </a:r>
          </a:p>
        </p:txBody>
      </p:sp>
      <p:sp>
        <p:nvSpPr>
          <p:cNvPr id="12" name="Titolo presentazione"/>
          <p:cNvSpPr txBox="1">
            <a:spLocks noGrp="1"/>
          </p:cNvSpPr>
          <p:nvPr>
            <p:ph type="title" hasCustomPrompt="1"/>
          </p:nvPr>
        </p:nvSpPr>
        <p:spPr>
          <a:prstGeom prst="rect">
            <a:avLst/>
          </a:prstGeom>
        </p:spPr>
        <p:txBody>
          <a:bodyPr/>
          <a:lstStyle/>
          <a:p>
            <a:r>
              <a:t>Titolo presentazione</a:t>
            </a:r>
          </a:p>
        </p:txBody>
      </p:sp>
      <p:sp>
        <p:nvSpPr>
          <p:cNvPr id="13" name="Corpo livello uno…"/>
          <p:cNvSpPr txBox="1">
            <a:spLocks noGrp="1"/>
          </p:cNvSpPr>
          <p:nvPr>
            <p:ph type="body" sz="quarter" idx="1" hasCustomPrompt="1"/>
          </p:nvPr>
        </p:nvSpPr>
        <p:spPr>
          <a:prstGeom prst="rect">
            <a:avLst/>
          </a:prstGeom>
        </p:spPr>
        <p:txBody>
          <a:bodyPr/>
          <a:lstStyle/>
          <a:p>
            <a:r>
              <a:t>Sottotitolo presentazione</a:t>
            </a:r>
          </a:p>
          <a:p>
            <a:pPr lvl="1"/>
            <a:endParaRPr/>
          </a:p>
          <a:p>
            <a:pPr lvl="2"/>
            <a:endParaRPr/>
          </a:p>
          <a:p>
            <a:pPr lvl="3"/>
            <a:endParaRPr/>
          </a:p>
          <a:p>
            <a:pPr lvl="4"/>
            <a:endParaRP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134321575"/>
      </p:ext>
    </p:extLst>
  </p:cSld>
  <p:clrMapOvr>
    <a:masterClrMapping/>
  </p:clrMapOvr>
  <p:transition spd="med"/>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Copertina senza immagini">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pic>
        <p:nvPicPr>
          <p:cNvPr id="8" name="Immagine 7">
            <a:extLst>
              <a:ext uri="{FF2B5EF4-FFF2-40B4-BE49-F238E27FC236}">
                <a16:creationId xmlns:a16="http://schemas.microsoft.com/office/drawing/2014/main" id="{6CD0B10C-4461-4F0E-B299-0780713676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4" y="4570387"/>
            <a:ext cx="10502900" cy="418623"/>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638300"/>
            <a:ext cx="10502900" cy="2719917"/>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867">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Titolo al massimo di tre righe</a:t>
            </a:r>
          </a:p>
        </p:txBody>
      </p:sp>
      <p:sp>
        <p:nvSpPr>
          <p:cNvPr id="13" name="Segnaposto testo 9">
            <a:extLst>
              <a:ext uri="{FF2B5EF4-FFF2-40B4-BE49-F238E27FC236}">
                <a16:creationId xmlns:a16="http://schemas.microsoft.com/office/drawing/2014/main" id="{2F1C94D2-DA15-49AF-ACCD-30DFAF6FA03B}"/>
              </a:ext>
            </a:extLst>
          </p:cNvPr>
          <p:cNvSpPr>
            <a:spLocks noGrp="1"/>
          </p:cNvSpPr>
          <p:nvPr>
            <p:ph type="body" sz="quarter" idx="17" hasCustomPrompt="1"/>
          </p:nvPr>
        </p:nvSpPr>
        <p:spPr>
          <a:xfrm>
            <a:off x="255777" y="5170200"/>
            <a:ext cx="5867400" cy="381000"/>
          </a:xfrm>
        </p:spPr>
        <p:txBody>
          <a:bodyPr>
            <a:normAutofit/>
          </a:bodyPr>
          <a:lstStyle>
            <a:lvl1pPr marL="0" indent="0">
              <a:buNone/>
              <a:defRPr sz="1600" i="1">
                <a:solidFill>
                  <a:schemeClr val="tx2">
                    <a:lumMod val="50000"/>
                  </a:schemeClr>
                </a:solidFill>
              </a:defRPr>
            </a:lvl1pPr>
          </a:lstStyle>
          <a:p>
            <a:pPr lvl="0"/>
            <a:r>
              <a:rPr lang="it-IT" dirty="0"/>
              <a:t>U.O. Information </a:t>
            </a:r>
            <a:r>
              <a:rPr lang="it-IT" dirty="0" err="1"/>
              <a:t>owner</a:t>
            </a:r>
            <a:endParaRPr lang="it-IT" dirty="0"/>
          </a:p>
        </p:txBody>
      </p:sp>
      <p:sp>
        <p:nvSpPr>
          <p:cNvPr id="14" name="Segnaposto testo 9">
            <a:extLst>
              <a:ext uri="{FF2B5EF4-FFF2-40B4-BE49-F238E27FC236}">
                <a16:creationId xmlns:a16="http://schemas.microsoft.com/office/drawing/2014/main" id="{430D471B-B2F6-4F86-BD2F-23BD40C97D79}"/>
              </a:ext>
            </a:extLst>
          </p:cNvPr>
          <p:cNvSpPr>
            <a:spLocks noGrp="1"/>
          </p:cNvSpPr>
          <p:nvPr>
            <p:ph type="body" sz="quarter" idx="21" hasCustomPrompt="1"/>
          </p:nvPr>
        </p:nvSpPr>
        <p:spPr>
          <a:xfrm>
            <a:off x="255777" y="5754400"/>
            <a:ext cx="5867400" cy="381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i="1">
                <a:solidFill>
                  <a:schemeClr val="tx2">
                    <a:lumMod val="50000"/>
                  </a:schemeClr>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Luogo, data</a:t>
            </a:r>
          </a:p>
          <a:p>
            <a:pPr lvl="0"/>
            <a:endParaRPr lang="it-IT" dirty="0"/>
          </a:p>
        </p:txBody>
      </p:sp>
    </p:spTree>
    <p:extLst>
      <p:ext uri="{BB962C8B-B14F-4D97-AF65-F5344CB8AC3E}">
        <p14:creationId xmlns:p14="http://schemas.microsoft.com/office/powerpoint/2010/main" val="3675592614"/>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Copertina inglese senza immagini">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pic>
        <p:nvPicPr>
          <p:cNvPr id="8" name="Immagine 7">
            <a:extLst>
              <a:ext uri="{FF2B5EF4-FFF2-40B4-BE49-F238E27FC236}">
                <a16:creationId xmlns:a16="http://schemas.microsoft.com/office/drawing/2014/main" id="{6CD0B10C-4461-4F0E-B299-0780713676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4" y="4570387"/>
            <a:ext cx="10502900" cy="418623"/>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638300"/>
            <a:ext cx="10502900" cy="2719917"/>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867">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Titolo al massimo di tre righe</a:t>
            </a:r>
          </a:p>
        </p:txBody>
      </p:sp>
      <p:sp>
        <p:nvSpPr>
          <p:cNvPr id="21" name="Segnaposto testo 9">
            <a:extLst>
              <a:ext uri="{FF2B5EF4-FFF2-40B4-BE49-F238E27FC236}">
                <a16:creationId xmlns:a16="http://schemas.microsoft.com/office/drawing/2014/main" id="{DC4D5BFC-CA4F-4F02-90B0-316A0FD46847}"/>
              </a:ext>
            </a:extLst>
          </p:cNvPr>
          <p:cNvSpPr>
            <a:spLocks noGrp="1"/>
          </p:cNvSpPr>
          <p:nvPr>
            <p:ph type="body" sz="quarter" idx="17" hasCustomPrompt="1"/>
          </p:nvPr>
        </p:nvSpPr>
        <p:spPr>
          <a:xfrm>
            <a:off x="255777" y="5170200"/>
            <a:ext cx="5867400" cy="381000"/>
          </a:xfrm>
        </p:spPr>
        <p:txBody>
          <a:bodyPr>
            <a:normAutofit/>
          </a:bodyPr>
          <a:lstStyle>
            <a:lvl1pPr marL="0" indent="0">
              <a:buNone/>
              <a:defRPr sz="1600" i="1">
                <a:solidFill>
                  <a:schemeClr val="tx2">
                    <a:lumMod val="50000"/>
                  </a:schemeClr>
                </a:solidFill>
              </a:defRPr>
            </a:lvl1pPr>
          </a:lstStyle>
          <a:p>
            <a:pPr lvl="0"/>
            <a:r>
              <a:rPr lang="it-IT" dirty="0"/>
              <a:t>Luogo, data</a:t>
            </a:r>
          </a:p>
        </p:txBody>
      </p:sp>
      <p:graphicFrame>
        <p:nvGraphicFramePr>
          <p:cNvPr id="27" name="Tabella 26">
            <a:extLst>
              <a:ext uri="{FF2B5EF4-FFF2-40B4-BE49-F238E27FC236}">
                <a16:creationId xmlns:a16="http://schemas.microsoft.com/office/drawing/2014/main" id="{FCFFD8C8-7D0F-4541-B239-D912982D51C8}"/>
              </a:ext>
            </a:extLst>
          </p:cNvPr>
          <p:cNvGraphicFramePr>
            <a:graphicFrameLocks noGrp="1"/>
          </p:cNvGraphicFramePr>
          <p:nvPr userDrawn="1">
            <p:extLst>
              <p:ext uri="{D42A27DB-BD31-4B8C-83A1-F6EECF244321}">
                <p14:modId xmlns:p14="http://schemas.microsoft.com/office/powerpoint/2010/main" val="3707022633"/>
              </p:ext>
            </p:extLst>
          </p:nvPr>
        </p:nvGraphicFramePr>
        <p:xfrm>
          <a:off x="335258" y="6073759"/>
          <a:ext cx="3495476" cy="621996"/>
        </p:xfrm>
        <a:graphic>
          <a:graphicData uri="http://schemas.openxmlformats.org/drawingml/2006/table">
            <a:tbl>
              <a:tblPr firstRow="1" firstCol="1" bandRow="1"/>
              <a:tblGrid>
                <a:gridCol w="1352044">
                  <a:extLst>
                    <a:ext uri="{9D8B030D-6E8A-4147-A177-3AD203B41FA5}">
                      <a16:colId xmlns:a16="http://schemas.microsoft.com/office/drawing/2014/main" val="3192438934"/>
                    </a:ext>
                  </a:extLst>
                </a:gridCol>
                <a:gridCol w="2143432">
                  <a:extLst>
                    <a:ext uri="{9D8B030D-6E8A-4147-A177-3AD203B41FA5}">
                      <a16:colId xmlns:a16="http://schemas.microsoft.com/office/drawing/2014/main" val="1053944458"/>
                    </a:ext>
                  </a:extLst>
                </a:gridCol>
              </a:tblGrid>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it-IT" sz="800" b="1" i="1" kern="1200" dirty="0">
                          <a:solidFill>
                            <a:schemeClr val="tx1"/>
                          </a:solidFill>
                          <a:effectLst/>
                          <a:latin typeface="Arial" panose="020B0604020202020204" pitchFamily="34" charset="0"/>
                          <a:ea typeface="Times New Roman" panose="02020603050405020304" pitchFamily="18" charset="0"/>
                          <a:cs typeface="+mn-cs"/>
                        </a:rPr>
                        <a:t>Nome del documento</a:t>
                      </a: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51495560"/>
                  </a:ext>
                </a:extLst>
              </a:tr>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it-IT" sz="800" b="1" i="1" kern="1200" dirty="0">
                          <a:solidFill>
                            <a:schemeClr val="tx1"/>
                          </a:solidFill>
                          <a:effectLst/>
                          <a:latin typeface="Arial" panose="020B0604020202020204" pitchFamily="34" charset="0"/>
                          <a:ea typeface="Times New Roman" panose="02020603050405020304" pitchFamily="18" charset="0"/>
                          <a:cs typeface="+mn-cs"/>
                        </a:rPr>
                        <a:t>Information </a:t>
                      </a:r>
                      <a:r>
                        <a:rPr lang="it-IT" sz="800" b="1" i="1" kern="1200" dirty="0" err="1">
                          <a:solidFill>
                            <a:schemeClr val="tx1"/>
                          </a:solidFill>
                          <a:effectLst/>
                          <a:latin typeface="Arial" panose="020B0604020202020204" pitchFamily="34" charset="0"/>
                          <a:ea typeface="Times New Roman" panose="02020603050405020304" pitchFamily="18" charset="0"/>
                          <a:cs typeface="+mn-cs"/>
                        </a:rPr>
                        <a:t>Owner</a:t>
                      </a:r>
                      <a:endParaRPr lang="it-IT" sz="800" b="1" i="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2352735"/>
                  </a:ext>
                </a:extLst>
              </a:tr>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800" b="1" i="1" kern="1200" dirty="0" err="1">
                          <a:solidFill>
                            <a:schemeClr val="tx1"/>
                          </a:solidFill>
                          <a:effectLst/>
                          <a:latin typeface="Arial" panose="020B0604020202020204" pitchFamily="34" charset="0"/>
                          <a:ea typeface="Times New Roman" panose="02020603050405020304" pitchFamily="18" charset="0"/>
                          <a:cs typeface="+mn-cs"/>
                        </a:rPr>
                        <a:t>Numero</a:t>
                      </a:r>
                      <a:r>
                        <a:rPr lang="en-US" sz="800" b="1" i="1" kern="1200" dirty="0">
                          <a:solidFill>
                            <a:schemeClr val="tx1"/>
                          </a:solidFill>
                          <a:effectLst/>
                          <a:latin typeface="Arial" panose="020B0604020202020204" pitchFamily="34" charset="0"/>
                          <a:ea typeface="Times New Roman" panose="02020603050405020304" pitchFamily="18" charset="0"/>
                          <a:cs typeface="+mn-cs"/>
                        </a:rPr>
                        <a:t> </a:t>
                      </a:r>
                      <a:r>
                        <a:rPr lang="en-US" sz="800" b="1" i="1" kern="1200" dirty="0" err="1">
                          <a:solidFill>
                            <a:schemeClr val="tx1"/>
                          </a:solidFill>
                          <a:effectLst/>
                          <a:latin typeface="Arial" panose="020B0604020202020204" pitchFamily="34" charset="0"/>
                          <a:ea typeface="Times New Roman" panose="02020603050405020304" pitchFamily="18" charset="0"/>
                          <a:cs typeface="+mn-cs"/>
                        </a:rPr>
                        <a:t>totale</a:t>
                      </a:r>
                      <a:r>
                        <a:rPr lang="en-US" sz="800" b="1" i="1" kern="1200" dirty="0">
                          <a:solidFill>
                            <a:schemeClr val="tx1"/>
                          </a:solidFill>
                          <a:effectLst/>
                          <a:latin typeface="Arial" panose="020B0604020202020204" pitchFamily="34" charset="0"/>
                          <a:ea typeface="Times New Roman" panose="02020603050405020304" pitchFamily="18" charset="0"/>
                          <a:cs typeface="+mn-cs"/>
                        </a:rPr>
                        <a:t> di </a:t>
                      </a:r>
                      <a:r>
                        <a:rPr lang="en-US" sz="800" b="1" i="1" kern="1200" dirty="0" err="1">
                          <a:solidFill>
                            <a:schemeClr val="tx1"/>
                          </a:solidFill>
                          <a:effectLst/>
                          <a:latin typeface="Arial" panose="020B0604020202020204" pitchFamily="34" charset="0"/>
                          <a:ea typeface="Times New Roman" panose="02020603050405020304" pitchFamily="18" charset="0"/>
                          <a:cs typeface="+mn-cs"/>
                        </a:rPr>
                        <a:t>pagine</a:t>
                      </a:r>
                      <a:endParaRPr lang="it-IT" sz="800" b="1" i="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sp>
        <p:nvSpPr>
          <p:cNvPr id="28" name="Segnaposto testo 8">
            <a:extLst>
              <a:ext uri="{FF2B5EF4-FFF2-40B4-BE49-F238E27FC236}">
                <a16:creationId xmlns:a16="http://schemas.microsoft.com/office/drawing/2014/main" id="{41F2772D-7A56-48B9-ABEE-6D67B281F7C2}"/>
              </a:ext>
            </a:extLst>
          </p:cNvPr>
          <p:cNvSpPr>
            <a:spLocks noGrp="1"/>
          </p:cNvSpPr>
          <p:nvPr>
            <p:ph type="body" sz="quarter" idx="18" hasCustomPrompt="1"/>
          </p:nvPr>
        </p:nvSpPr>
        <p:spPr>
          <a:xfrm>
            <a:off x="1695806" y="6491974"/>
            <a:ext cx="1308100" cy="213783"/>
          </a:xfrm>
        </p:spPr>
        <p:txBody>
          <a:bodyPr>
            <a:noAutofit/>
          </a:bodyPr>
          <a:lstStyle>
            <a:lvl1pPr marL="0" indent="0">
              <a:buNone/>
              <a:defRPr sz="800" i="1">
                <a:latin typeface="+mj-lt"/>
              </a:defRPr>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dirty="0"/>
              <a:t>[#]</a:t>
            </a:r>
          </a:p>
        </p:txBody>
      </p:sp>
      <p:sp>
        <p:nvSpPr>
          <p:cNvPr id="29" name="Segnaposto testo 5">
            <a:extLst>
              <a:ext uri="{FF2B5EF4-FFF2-40B4-BE49-F238E27FC236}">
                <a16:creationId xmlns:a16="http://schemas.microsoft.com/office/drawing/2014/main" id="{DBD79AEE-09DF-4C18-AE2D-67AB7E166484}"/>
              </a:ext>
            </a:extLst>
          </p:cNvPr>
          <p:cNvSpPr>
            <a:spLocks noGrp="1"/>
          </p:cNvSpPr>
          <p:nvPr>
            <p:ph type="body" sz="quarter" idx="22" hasCustomPrompt="1"/>
          </p:nvPr>
        </p:nvSpPr>
        <p:spPr>
          <a:xfrm>
            <a:off x="1695451" y="6064251"/>
            <a:ext cx="2135283" cy="239183"/>
          </a:xfrm>
        </p:spPr>
        <p:txBody>
          <a:bodyPr>
            <a:noAutofit/>
          </a:bodyPr>
          <a:lstStyle>
            <a:lvl1pPr marL="0" indent="0">
              <a:buNone/>
              <a:defRPr sz="800" i="1"/>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dirty="0"/>
              <a:t>Titolo</a:t>
            </a:r>
          </a:p>
        </p:txBody>
      </p:sp>
      <p:sp>
        <p:nvSpPr>
          <p:cNvPr id="30" name="Segnaposto testo 7">
            <a:extLst>
              <a:ext uri="{FF2B5EF4-FFF2-40B4-BE49-F238E27FC236}">
                <a16:creationId xmlns:a16="http://schemas.microsoft.com/office/drawing/2014/main" id="{770467D9-9DB8-45AC-A32A-9BDDC0C2FCEC}"/>
              </a:ext>
            </a:extLst>
          </p:cNvPr>
          <p:cNvSpPr>
            <a:spLocks noGrp="1"/>
          </p:cNvSpPr>
          <p:nvPr>
            <p:ph type="body" sz="quarter" idx="23" hasCustomPrompt="1"/>
          </p:nvPr>
        </p:nvSpPr>
        <p:spPr>
          <a:xfrm>
            <a:off x="1695451" y="6303433"/>
            <a:ext cx="2135716" cy="188384"/>
          </a:xfrm>
        </p:spPr>
        <p:txBody>
          <a:bodyPr>
            <a:noAutofit/>
          </a:bodyPr>
          <a:lstStyle>
            <a:lvl1pPr marL="0" indent="0">
              <a:buNone/>
              <a:defRPr sz="800" i="1"/>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dirty="0"/>
              <a:t>Unità organizzativa</a:t>
            </a:r>
          </a:p>
        </p:txBody>
      </p:sp>
    </p:spTree>
    <p:extLst>
      <p:ext uri="{BB962C8B-B14F-4D97-AF65-F5344CB8AC3E}">
        <p14:creationId xmlns:p14="http://schemas.microsoft.com/office/powerpoint/2010/main" val="3551437764"/>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3_copertina con immagine INFO PUBBLICH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7" y="4017380"/>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dirty="0"/>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9"/>
            <a:ext cx="5867552" cy="2402643"/>
          </a:xfrm>
        </p:spPr>
        <p:txBody>
          <a:bodyPr lIns="0" tIns="0" rIns="0" bIns="0" anchor="b">
            <a:no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Titolo di al massimo </a:t>
            </a:r>
            <a:br>
              <a:rPr lang="it-IT" dirty="0"/>
            </a:br>
            <a:r>
              <a:rPr lang="it-IT" dirty="0"/>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5" y="357719"/>
            <a:ext cx="1489165" cy="824468"/>
          </a:xfrm>
          <a:prstGeom prst="rect">
            <a:avLst/>
          </a:prstGeom>
        </p:spPr>
      </p:pic>
      <p:sp>
        <p:nvSpPr>
          <p:cNvPr id="5" name="CasellaDiTesto 4">
            <a:extLst>
              <a:ext uri="{FF2B5EF4-FFF2-40B4-BE49-F238E27FC236}">
                <a16:creationId xmlns:a16="http://schemas.microsoft.com/office/drawing/2014/main" id="{8A1DE74B-2B80-4313-A82E-DFD58CFBB5EE}"/>
              </a:ext>
            </a:extLst>
          </p:cNvPr>
          <p:cNvSpPr txBox="1"/>
          <p:nvPr userDrawn="1"/>
        </p:nvSpPr>
        <p:spPr>
          <a:xfrm>
            <a:off x="4286867" y="6118578"/>
            <a:ext cx="501445" cy="154404"/>
          </a:xfrm>
          <a:prstGeom prst="rect">
            <a:avLst/>
          </a:prstGeom>
        </p:spPr>
        <p:txBody>
          <a:bodyPr vert="horz" wrap="square" lIns="121920" tIns="60960" rIns="121920" bIns="60960" rtlCol="0" anchor="b">
            <a:noAutofit/>
          </a:bodyPr>
          <a:lstStyle/>
          <a:p>
            <a:pPr algn="l"/>
            <a:endParaRPr lang="it-IT" sz="800" dirty="0"/>
          </a:p>
        </p:txBody>
      </p:sp>
      <p:sp>
        <p:nvSpPr>
          <p:cNvPr id="10" name="Segnaposto testo 9">
            <a:extLst>
              <a:ext uri="{FF2B5EF4-FFF2-40B4-BE49-F238E27FC236}">
                <a16:creationId xmlns:a16="http://schemas.microsoft.com/office/drawing/2014/main" id="{EF9FC15F-E433-4DAF-A85E-12D7FA69C94A}"/>
              </a:ext>
            </a:extLst>
          </p:cNvPr>
          <p:cNvSpPr>
            <a:spLocks noGrp="1"/>
          </p:cNvSpPr>
          <p:nvPr>
            <p:ph type="body" sz="quarter" idx="17" hasCustomPrompt="1"/>
          </p:nvPr>
        </p:nvSpPr>
        <p:spPr>
          <a:xfrm>
            <a:off x="255777" y="4882668"/>
            <a:ext cx="5867400" cy="381000"/>
          </a:xfrm>
        </p:spPr>
        <p:txBody>
          <a:bodyPr>
            <a:normAutofit/>
          </a:bodyPr>
          <a:lstStyle>
            <a:lvl1pPr marL="0" indent="0">
              <a:buNone/>
              <a:defRPr sz="1600" i="1">
                <a:solidFill>
                  <a:schemeClr val="tx2">
                    <a:lumMod val="50000"/>
                  </a:schemeClr>
                </a:solidFill>
              </a:defRPr>
            </a:lvl1pPr>
          </a:lstStyle>
          <a:p>
            <a:pPr lvl="0"/>
            <a:r>
              <a:rPr lang="it-IT" dirty="0"/>
              <a:t>U.O. Information </a:t>
            </a:r>
            <a:r>
              <a:rPr lang="it-IT" dirty="0" err="1"/>
              <a:t>owner</a:t>
            </a:r>
            <a:endParaRPr lang="it-IT" dirty="0"/>
          </a:p>
        </p:txBody>
      </p:sp>
      <p:sp>
        <p:nvSpPr>
          <p:cNvPr id="13" name="Segnaposto immagine 19">
            <a:extLst>
              <a:ext uri="{FF2B5EF4-FFF2-40B4-BE49-F238E27FC236}">
                <a16:creationId xmlns:a16="http://schemas.microsoft.com/office/drawing/2014/main" id="{5AC8FA98-CC0B-4D7B-8A27-FD359B0BB8F9}"/>
              </a:ext>
            </a:extLst>
          </p:cNvPr>
          <p:cNvSpPr>
            <a:spLocks noGrp="1"/>
          </p:cNvSpPr>
          <p:nvPr>
            <p:ph type="pic" sz="quarter" idx="20"/>
          </p:nvPr>
        </p:nvSpPr>
        <p:spPr>
          <a:xfrm>
            <a:off x="6813425" y="768383"/>
            <a:ext cx="4723643" cy="5296483"/>
          </a:xfrm>
          <a:custGeom>
            <a:avLst/>
            <a:gdLst>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1317811 w 3832598"/>
              <a:gd name="connsiteY4" fmla="*/ 605978 h 3662928"/>
              <a:gd name="connsiteX5" fmla="*/ 2514786 w 3832598"/>
              <a:gd name="connsiteY5" fmla="*/ 605978 h 3662928"/>
              <a:gd name="connsiteX6" fmla="*/ 2514786 w 3832598"/>
              <a:gd name="connsiteY6" fmla="*/ 3662928 h 3662928"/>
              <a:gd name="connsiteX7" fmla="*/ 1317811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1317811 w 3832598"/>
              <a:gd name="connsiteY5" fmla="*/ 605978 h 3662928"/>
              <a:gd name="connsiteX6" fmla="*/ 2514786 w 3832598"/>
              <a:gd name="connsiteY6" fmla="*/ 605978 h 3662928"/>
              <a:gd name="connsiteX7" fmla="*/ 2514786 w 3832598"/>
              <a:gd name="connsiteY7" fmla="*/ 3662928 h 3662928"/>
              <a:gd name="connsiteX8" fmla="*/ 1317811 w 3832598"/>
              <a:gd name="connsiteY8" fmla="*/ 605978 h 3662928"/>
              <a:gd name="connsiteX9" fmla="*/ 2635623 w 3832598"/>
              <a:gd name="connsiteY9" fmla="*/ 0 h 3662928"/>
              <a:gd name="connsiteX10" fmla="*/ 3832598 w 3832598"/>
              <a:gd name="connsiteY10" fmla="*/ 0 h 3662928"/>
              <a:gd name="connsiteX11" fmla="*/ 3832598 w 3832598"/>
              <a:gd name="connsiteY11" fmla="*/ 3662928 h 3662928"/>
              <a:gd name="connsiteX12" fmla="*/ 2635623 w 3832598"/>
              <a:gd name="connsiteY12" fmla="*/ 3662928 h 3662928"/>
              <a:gd name="connsiteX13" fmla="*/ 2635623 w 3832598"/>
              <a:gd name="connsiteY13"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514786 w 3832598"/>
              <a:gd name="connsiteY5" fmla="*/ 3662928 h 3662928"/>
              <a:gd name="connsiteX6" fmla="*/ 2514786 w 3832598"/>
              <a:gd name="connsiteY6" fmla="*/ 605978 h 3662928"/>
              <a:gd name="connsiteX7" fmla="*/ 2514786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12" fmla="*/ 2635623 w 3832598"/>
              <a:gd name="connsiteY12"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861295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861295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2971303"/>
              <a:gd name="connsiteY0" fmla="*/ 1195952 h 3662928"/>
              <a:gd name="connsiteX1" fmla="*/ 1132377 w 2971303"/>
              <a:gd name="connsiteY1" fmla="*/ 1195952 h 3662928"/>
              <a:gd name="connsiteX2" fmla="*/ 1132377 w 2971303"/>
              <a:gd name="connsiteY2" fmla="*/ 3662927 h 3662928"/>
              <a:gd name="connsiteX3" fmla="*/ 1 w 2971303"/>
              <a:gd name="connsiteY3" fmla="*/ 3662927 h 3662928"/>
              <a:gd name="connsiteX4" fmla="*/ 0 w 2971303"/>
              <a:gd name="connsiteY4" fmla="*/ 1195952 h 3662928"/>
              <a:gd name="connsiteX5" fmla="*/ 1774328 w 2971303"/>
              <a:gd name="connsiteY5" fmla="*/ 0 h 3662928"/>
              <a:gd name="connsiteX6" fmla="*/ 2971303 w 2971303"/>
              <a:gd name="connsiteY6" fmla="*/ 0 h 3662928"/>
              <a:gd name="connsiteX7" fmla="*/ 2971303 w 2971303"/>
              <a:gd name="connsiteY7" fmla="*/ 3662928 h 3662928"/>
              <a:gd name="connsiteX8" fmla="*/ 1774328 w 2971303"/>
              <a:gd name="connsiteY8" fmla="*/ 3662928 h 3662928"/>
              <a:gd name="connsiteX9" fmla="*/ 1774328 w 297130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00486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7179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21535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7175 w 3078963"/>
              <a:gd name="connsiteY0" fmla="*/ 1195952 h 3662928"/>
              <a:gd name="connsiteX1" fmla="*/ 1240037 w 3078963"/>
              <a:gd name="connsiteY1" fmla="*/ 1195952 h 3662928"/>
              <a:gd name="connsiteX2" fmla="*/ 1240037 w 3078963"/>
              <a:gd name="connsiteY2" fmla="*/ 3662927 h 3662928"/>
              <a:gd name="connsiteX3" fmla="*/ 0 w 3078963"/>
              <a:gd name="connsiteY3" fmla="*/ 3662927 h 3662928"/>
              <a:gd name="connsiteX4" fmla="*/ 7175 w 3078963"/>
              <a:gd name="connsiteY4" fmla="*/ 1195952 h 3662928"/>
              <a:gd name="connsiteX5" fmla="*/ 1881988 w 3078963"/>
              <a:gd name="connsiteY5" fmla="*/ 0 h 3662928"/>
              <a:gd name="connsiteX6" fmla="*/ 3078963 w 3078963"/>
              <a:gd name="connsiteY6" fmla="*/ 0 h 3662928"/>
              <a:gd name="connsiteX7" fmla="*/ 3078963 w 3078963"/>
              <a:gd name="connsiteY7" fmla="*/ 3662928 h 3662928"/>
              <a:gd name="connsiteX8" fmla="*/ 1881988 w 3078963"/>
              <a:gd name="connsiteY8" fmla="*/ 3662928 h 3662928"/>
              <a:gd name="connsiteX9" fmla="*/ 1881988 w 307896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4357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232862 w 3071788"/>
              <a:gd name="connsiteY1" fmla="*/ 1195952 h 3670104"/>
              <a:gd name="connsiteX2" fmla="*/ 1232862 w 3071788"/>
              <a:gd name="connsiteY2" fmla="*/ 3662927 h 3670104"/>
              <a:gd name="connsiteX3" fmla="*/ 14357 w 3071788"/>
              <a:gd name="connsiteY3" fmla="*/ 3670104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232862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132377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132377 w 3071788"/>
              <a:gd name="connsiteY1" fmla="*/ 1195952 h 3670104"/>
              <a:gd name="connsiteX2" fmla="*/ 1103668 w 3071788"/>
              <a:gd name="connsiteY2" fmla="*/ 3670104 h 3670104"/>
              <a:gd name="connsiteX3" fmla="*/ 7180 w 3071788"/>
              <a:gd name="connsiteY3" fmla="*/ 3662927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132377 w 3071788"/>
              <a:gd name="connsiteY1" fmla="*/ 1195952 h 3662928"/>
              <a:gd name="connsiteX2" fmla="*/ 1125201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071788 w 3114853"/>
              <a:gd name="connsiteY6" fmla="*/ 0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50239 w 3165092"/>
              <a:gd name="connsiteY0" fmla="*/ 1195952 h 3662928"/>
              <a:gd name="connsiteX1" fmla="*/ 1182616 w 3165092"/>
              <a:gd name="connsiteY1" fmla="*/ 1195952 h 3662928"/>
              <a:gd name="connsiteX2" fmla="*/ 1175440 w 3165092"/>
              <a:gd name="connsiteY2" fmla="*/ 3662927 h 3662928"/>
              <a:gd name="connsiteX3" fmla="*/ 0 w 3165092"/>
              <a:gd name="connsiteY3" fmla="*/ 3655750 h 3662928"/>
              <a:gd name="connsiteX4" fmla="*/ 50239 w 3165092"/>
              <a:gd name="connsiteY4" fmla="*/ 1195952 h 3662928"/>
              <a:gd name="connsiteX5" fmla="*/ 1925052 w 3165092"/>
              <a:gd name="connsiteY5" fmla="*/ 0 h 3662928"/>
              <a:gd name="connsiteX6" fmla="*/ 3165092 w 3165092"/>
              <a:gd name="connsiteY6" fmla="*/ 7177 h 3662928"/>
              <a:gd name="connsiteX7" fmla="*/ 3165092 w 3165092"/>
              <a:gd name="connsiteY7" fmla="*/ 3655750 h 3662928"/>
              <a:gd name="connsiteX8" fmla="*/ 1925052 w 3165092"/>
              <a:gd name="connsiteY8" fmla="*/ 3662928 h 3662928"/>
              <a:gd name="connsiteX9" fmla="*/ 1925052 w 3165092"/>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3 w 3114853"/>
              <a:gd name="connsiteY3" fmla="*/ 3655750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71772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72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0 w 3193805"/>
              <a:gd name="connsiteY0" fmla="*/ 1188775 h 3677282"/>
              <a:gd name="connsiteX1" fmla="*/ 1211329 w 3193805"/>
              <a:gd name="connsiteY1" fmla="*/ 1195952 h 3677282"/>
              <a:gd name="connsiteX2" fmla="*/ 1204153 w 3193805"/>
              <a:gd name="connsiteY2" fmla="*/ 3662927 h 3677282"/>
              <a:gd name="connsiteX3" fmla="*/ 7180 w 3193805"/>
              <a:gd name="connsiteY3" fmla="*/ 3677282 h 3677282"/>
              <a:gd name="connsiteX4" fmla="*/ 0 w 3193805"/>
              <a:gd name="connsiteY4" fmla="*/ 1188775 h 3677282"/>
              <a:gd name="connsiteX5" fmla="*/ 1953765 w 3193805"/>
              <a:gd name="connsiteY5" fmla="*/ 0 h 3677282"/>
              <a:gd name="connsiteX6" fmla="*/ 3193805 w 3193805"/>
              <a:gd name="connsiteY6" fmla="*/ 7177 h 3677282"/>
              <a:gd name="connsiteX7" fmla="*/ 3193805 w 3193805"/>
              <a:gd name="connsiteY7" fmla="*/ 3655750 h 3677282"/>
              <a:gd name="connsiteX8" fmla="*/ 1953765 w 3193805"/>
              <a:gd name="connsiteY8" fmla="*/ 3662928 h 3677282"/>
              <a:gd name="connsiteX9" fmla="*/ 1953765 w 3193805"/>
              <a:gd name="connsiteY9" fmla="*/ 0 h 3677282"/>
              <a:gd name="connsiteX0" fmla="*/ 21530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21530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54392 w 3186625"/>
              <a:gd name="connsiteY1" fmla="*/ 1246194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0 w 3193804"/>
              <a:gd name="connsiteY0" fmla="*/ 1224662 h 3677282"/>
              <a:gd name="connsiteX1" fmla="*/ 1261571 w 3193804"/>
              <a:gd name="connsiteY1" fmla="*/ 1246194 h 3677282"/>
              <a:gd name="connsiteX2" fmla="*/ 1204152 w 3193804"/>
              <a:gd name="connsiteY2" fmla="*/ 3662927 h 3677282"/>
              <a:gd name="connsiteX3" fmla="*/ 7179 w 3193804"/>
              <a:gd name="connsiteY3" fmla="*/ 3677282 h 3677282"/>
              <a:gd name="connsiteX4" fmla="*/ 0 w 3193804"/>
              <a:gd name="connsiteY4" fmla="*/ 1224662 h 3677282"/>
              <a:gd name="connsiteX5" fmla="*/ 1953764 w 3193804"/>
              <a:gd name="connsiteY5" fmla="*/ 0 h 3677282"/>
              <a:gd name="connsiteX6" fmla="*/ 3193804 w 3193804"/>
              <a:gd name="connsiteY6" fmla="*/ 7177 h 3677282"/>
              <a:gd name="connsiteX7" fmla="*/ 3193804 w 3193804"/>
              <a:gd name="connsiteY7" fmla="*/ 3670105 h 3677282"/>
              <a:gd name="connsiteX8" fmla="*/ 1953764 w 3193804"/>
              <a:gd name="connsiteY8" fmla="*/ 3662928 h 3677282"/>
              <a:gd name="connsiteX9" fmla="*/ 1953764 w 3193804"/>
              <a:gd name="connsiteY9" fmla="*/ 0 h 3677282"/>
              <a:gd name="connsiteX0" fmla="*/ 0 w 3186627"/>
              <a:gd name="connsiteY0" fmla="*/ 1253372 h 3677282"/>
              <a:gd name="connsiteX1" fmla="*/ 1254394 w 3186627"/>
              <a:gd name="connsiteY1" fmla="*/ 1246194 h 3677282"/>
              <a:gd name="connsiteX2" fmla="*/ 119697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0 w 3186627"/>
              <a:gd name="connsiteY0" fmla="*/ 1253372 h 3677282"/>
              <a:gd name="connsiteX1" fmla="*/ 1254394 w 3186627"/>
              <a:gd name="connsiteY1" fmla="*/ 1246194 h 3677282"/>
              <a:gd name="connsiteX2" fmla="*/ 125439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62926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84459"/>
              <a:gd name="connsiteX1" fmla="*/ 1261569 w 3193802"/>
              <a:gd name="connsiteY1" fmla="*/ 1246194 h 3684459"/>
              <a:gd name="connsiteX2" fmla="*/ 1254393 w 3193802"/>
              <a:gd name="connsiteY2" fmla="*/ 3684459 h 3684459"/>
              <a:gd name="connsiteX3" fmla="*/ 0 w 3193802"/>
              <a:gd name="connsiteY3" fmla="*/ 3670103 h 3684459"/>
              <a:gd name="connsiteX4" fmla="*/ 7175 w 3193802"/>
              <a:gd name="connsiteY4" fmla="*/ 1253372 h 3684459"/>
              <a:gd name="connsiteX5" fmla="*/ 1953762 w 3193802"/>
              <a:gd name="connsiteY5" fmla="*/ 0 h 3684459"/>
              <a:gd name="connsiteX6" fmla="*/ 3193802 w 3193802"/>
              <a:gd name="connsiteY6" fmla="*/ 7177 h 3684459"/>
              <a:gd name="connsiteX7" fmla="*/ 3193802 w 3193802"/>
              <a:gd name="connsiteY7" fmla="*/ 3670105 h 3684459"/>
              <a:gd name="connsiteX8" fmla="*/ 1953762 w 3193802"/>
              <a:gd name="connsiteY8" fmla="*/ 3662928 h 3684459"/>
              <a:gd name="connsiteX9" fmla="*/ 1953762 w 3193802"/>
              <a:gd name="connsiteY9" fmla="*/ 0 h 3684459"/>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244044"/>
              <a:gd name="connsiteY0" fmla="*/ 1253372 h 3670105"/>
              <a:gd name="connsiteX1" fmla="*/ 1261569 w 3244044"/>
              <a:gd name="connsiteY1" fmla="*/ 1246194 h 3670105"/>
              <a:gd name="connsiteX2" fmla="*/ 1254393 w 3244044"/>
              <a:gd name="connsiteY2" fmla="*/ 3670104 h 3670105"/>
              <a:gd name="connsiteX3" fmla="*/ 0 w 3244044"/>
              <a:gd name="connsiteY3" fmla="*/ 3670103 h 3670105"/>
              <a:gd name="connsiteX4" fmla="*/ 7175 w 3244044"/>
              <a:gd name="connsiteY4" fmla="*/ 1253372 h 3670105"/>
              <a:gd name="connsiteX5" fmla="*/ 1953762 w 3244044"/>
              <a:gd name="connsiteY5" fmla="*/ 0 h 3670105"/>
              <a:gd name="connsiteX6" fmla="*/ 3244044 w 3244044"/>
              <a:gd name="connsiteY6" fmla="*/ 57419 h 3670105"/>
              <a:gd name="connsiteX7" fmla="*/ 3193802 w 3244044"/>
              <a:gd name="connsiteY7" fmla="*/ 3670105 h 3670105"/>
              <a:gd name="connsiteX8" fmla="*/ 1953762 w 3244044"/>
              <a:gd name="connsiteY8" fmla="*/ 3662928 h 3670105"/>
              <a:gd name="connsiteX9" fmla="*/ 1953762 w 3244044"/>
              <a:gd name="connsiteY9" fmla="*/ 0 h 3670105"/>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46585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46585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75294 w 3244044"/>
              <a:gd name="connsiteY9" fmla="*/ 0 h 3619863"/>
              <a:gd name="connsiteX0" fmla="*/ 7175 w 3244044"/>
              <a:gd name="connsiteY0" fmla="*/ 1203130 h 3627040"/>
              <a:gd name="connsiteX1" fmla="*/ 1261569 w 3244044"/>
              <a:gd name="connsiteY1" fmla="*/ 1195952 h 3627040"/>
              <a:gd name="connsiteX2" fmla="*/ 1254393 w 3244044"/>
              <a:gd name="connsiteY2" fmla="*/ 3619862 h 3627040"/>
              <a:gd name="connsiteX3" fmla="*/ 0 w 3244044"/>
              <a:gd name="connsiteY3" fmla="*/ 3619861 h 3627040"/>
              <a:gd name="connsiteX4" fmla="*/ 7175 w 3244044"/>
              <a:gd name="connsiteY4" fmla="*/ 1203130 h 3627040"/>
              <a:gd name="connsiteX5" fmla="*/ 1975294 w 3244044"/>
              <a:gd name="connsiteY5" fmla="*/ 0 h 3627040"/>
              <a:gd name="connsiteX6" fmla="*/ 3244044 w 3244044"/>
              <a:gd name="connsiteY6" fmla="*/ 7177 h 3627040"/>
              <a:gd name="connsiteX7" fmla="*/ 3193802 w 3244044"/>
              <a:gd name="connsiteY7" fmla="*/ 3619863 h 3627040"/>
              <a:gd name="connsiteX8" fmla="*/ 1989650 w 3244044"/>
              <a:gd name="connsiteY8" fmla="*/ 3627040 h 3627040"/>
              <a:gd name="connsiteX9" fmla="*/ 1975294 w 3244044"/>
              <a:gd name="connsiteY9" fmla="*/ 0 h 3627040"/>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22251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0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0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71775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71775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14356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14356 h 3612686"/>
              <a:gd name="connsiteX0" fmla="*/ 7175 w 3222512"/>
              <a:gd name="connsiteY0" fmla="*/ 1181598 h 3598331"/>
              <a:gd name="connsiteX1" fmla="*/ 1261569 w 3222512"/>
              <a:gd name="connsiteY1" fmla="*/ 1174420 h 3598331"/>
              <a:gd name="connsiteX2" fmla="*/ 1254393 w 3222512"/>
              <a:gd name="connsiteY2" fmla="*/ 3598330 h 3598331"/>
              <a:gd name="connsiteX3" fmla="*/ 0 w 3222512"/>
              <a:gd name="connsiteY3" fmla="*/ 3598329 h 3598331"/>
              <a:gd name="connsiteX4" fmla="*/ 7175 w 3222512"/>
              <a:gd name="connsiteY4" fmla="*/ 1181598 h 3598331"/>
              <a:gd name="connsiteX5" fmla="*/ 1960940 w 3222512"/>
              <a:gd name="connsiteY5" fmla="*/ 1 h 3598331"/>
              <a:gd name="connsiteX6" fmla="*/ 3222512 w 3222512"/>
              <a:gd name="connsiteY6" fmla="*/ 0 h 3598331"/>
              <a:gd name="connsiteX7" fmla="*/ 3222512 w 3222512"/>
              <a:gd name="connsiteY7" fmla="*/ 3598331 h 3598331"/>
              <a:gd name="connsiteX8" fmla="*/ 1953763 w 3222512"/>
              <a:gd name="connsiteY8" fmla="*/ 3591152 h 3598331"/>
              <a:gd name="connsiteX9" fmla="*/ 1960940 w 3222512"/>
              <a:gd name="connsiteY9" fmla="*/ 1 h 3598331"/>
              <a:gd name="connsiteX0" fmla="*/ 7175 w 3222512"/>
              <a:gd name="connsiteY0" fmla="*/ 1181597 h 3598330"/>
              <a:gd name="connsiteX1" fmla="*/ 1261569 w 3222512"/>
              <a:gd name="connsiteY1" fmla="*/ 1174419 h 3598330"/>
              <a:gd name="connsiteX2" fmla="*/ 1254393 w 3222512"/>
              <a:gd name="connsiteY2" fmla="*/ 3598329 h 3598330"/>
              <a:gd name="connsiteX3" fmla="*/ 0 w 3222512"/>
              <a:gd name="connsiteY3" fmla="*/ 3598328 h 3598330"/>
              <a:gd name="connsiteX4" fmla="*/ 7175 w 3222512"/>
              <a:gd name="connsiteY4" fmla="*/ 1181597 h 3598330"/>
              <a:gd name="connsiteX5" fmla="*/ 1960940 w 3222512"/>
              <a:gd name="connsiteY5" fmla="*/ 0 h 3598330"/>
              <a:gd name="connsiteX6" fmla="*/ 3200979 w 3222512"/>
              <a:gd name="connsiteY6" fmla="*/ 57419 h 3598330"/>
              <a:gd name="connsiteX7" fmla="*/ 3222512 w 3222512"/>
              <a:gd name="connsiteY7" fmla="*/ 3598330 h 3598330"/>
              <a:gd name="connsiteX8" fmla="*/ 1953763 w 3222512"/>
              <a:gd name="connsiteY8" fmla="*/ 3591151 h 3598330"/>
              <a:gd name="connsiteX9" fmla="*/ 1960940 w 3222512"/>
              <a:gd name="connsiteY9" fmla="*/ 0 h 3598330"/>
              <a:gd name="connsiteX0" fmla="*/ 7175 w 3222512"/>
              <a:gd name="connsiteY0" fmla="*/ 1195952 h 3612685"/>
              <a:gd name="connsiteX1" fmla="*/ 1261569 w 3222512"/>
              <a:gd name="connsiteY1" fmla="*/ 1188774 h 3612685"/>
              <a:gd name="connsiteX2" fmla="*/ 1254393 w 3222512"/>
              <a:gd name="connsiteY2" fmla="*/ 3612684 h 3612685"/>
              <a:gd name="connsiteX3" fmla="*/ 0 w 3222512"/>
              <a:gd name="connsiteY3" fmla="*/ 3612683 h 3612685"/>
              <a:gd name="connsiteX4" fmla="*/ 7175 w 3222512"/>
              <a:gd name="connsiteY4" fmla="*/ 1195952 h 3612685"/>
              <a:gd name="connsiteX5" fmla="*/ 1960940 w 3222512"/>
              <a:gd name="connsiteY5" fmla="*/ 14355 h 3612685"/>
              <a:gd name="connsiteX6" fmla="*/ 3222512 w 3222512"/>
              <a:gd name="connsiteY6" fmla="*/ 0 h 3612685"/>
              <a:gd name="connsiteX7" fmla="*/ 3222512 w 3222512"/>
              <a:gd name="connsiteY7" fmla="*/ 3612685 h 3612685"/>
              <a:gd name="connsiteX8" fmla="*/ 1953763 w 3222512"/>
              <a:gd name="connsiteY8" fmla="*/ 3605506 h 3612685"/>
              <a:gd name="connsiteX9" fmla="*/ 1960940 w 3222512"/>
              <a:gd name="connsiteY9" fmla="*/ 14355 h 3612685"/>
              <a:gd name="connsiteX0" fmla="*/ 0 w 3229691"/>
              <a:gd name="connsiteY0" fmla="*/ 1195953 h 3612685"/>
              <a:gd name="connsiteX1" fmla="*/ 1268748 w 3229691"/>
              <a:gd name="connsiteY1" fmla="*/ 1188774 h 3612685"/>
              <a:gd name="connsiteX2" fmla="*/ 1261572 w 3229691"/>
              <a:gd name="connsiteY2" fmla="*/ 3612684 h 3612685"/>
              <a:gd name="connsiteX3" fmla="*/ 7179 w 3229691"/>
              <a:gd name="connsiteY3" fmla="*/ 3612683 h 3612685"/>
              <a:gd name="connsiteX4" fmla="*/ 0 w 3229691"/>
              <a:gd name="connsiteY4" fmla="*/ 1195953 h 3612685"/>
              <a:gd name="connsiteX5" fmla="*/ 1968119 w 3229691"/>
              <a:gd name="connsiteY5" fmla="*/ 14355 h 3612685"/>
              <a:gd name="connsiteX6" fmla="*/ 3229691 w 3229691"/>
              <a:gd name="connsiteY6" fmla="*/ 0 h 3612685"/>
              <a:gd name="connsiteX7" fmla="*/ 3229691 w 3229691"/>
              <a:gd name="connsiteY7" fmla="*/ 3612685 h 3612685"/>
              <a:gd name="connsiteX8" fmla="*/ 1960942 w 3229691"/>
              <a:gd name="connsiteY8" fmla="*/ 3605506 h 3612685"/>
              <a:gd name="connsiteX9" fmla="*/ 1968119 w 3229691"/>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1598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81598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47217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61572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2594 h 3599326"/>
              <a:gd name="connsiteX1" fmla="*/ 1261570 w 3222513"/>
              <a:gd name="connsiteY1" fmla="*/ 1182593 h 3599326"/>
              <a:gd name="connsiteX2" fmla="*/ 1261572 w 3222513"/>
              <a:gd name="connsiteY2" fmla="*/ 3599325 h 3599326"/>
              <a:gd name="connsiteX3" fmla="*/ 1 w 3222513"/>
              <a:gd name="connsiteY3" fmla="*/ 3599324 h 3599326"/>
              <a:gd name="connsiteX4" fmla="*/ 0 w 3222513"/>
              <a:gd name="connsiteY4" fmla="*/ 1182594 h 3599326"/>
              <a:gd name="connsiteX5" fmla="*/ 1960941 w 3222513"/>
              <a:gd name="connsiteY5" fmla="*/ 996 h 3599326"/>
              <a:gd name="connsiteX6" fmla="*/ 3189114 w 3222513"/>
              <a:gd name="connsiteY6" fmla="*/ 0 h 3599326"/>
              <a:gd name="connsiteX7" fmla="*/ 3222513 w 3222513"/>
              <a:gd name="connsiteY7" fmla="*/ 3599326 h 3599326"/>
              <a:gd name="connsiteX8" fmla="*/ 1953764 w 3222513"/>
              <a:gd name="connsiteY8" fmla="*/ 3592147 h 3599326"/>
              <a:gd name="connsiteX9" fmla="*/ 1960941 w 3222513"/>
              <a:gd name="connsiteY9" fmla="*/ 996 h 3599326"/>
              <a:gd name="connsiteX0" fmla="*/ 0 w 3189114"/>
              <a:gd name="connsiteY0" fmla="*/ 1182594 h 3599325"/>
              <a:gd name="connsiteX1" fmla="*/ 1261570 w 3189114"/>
              <a:gd name="connsiteY1" fmla="*/ 1182593 h 3599325"/>
              <a:gd name="connsiteX2" fmla="*/ 1261572 w 3189114"/>
              <a:gd name="connsiteY2" fmla="*/ 3599325 h 3599325"/>
              <a:gd name="connsiteX3" fmla="*/ 1 w 3189114"/>
              <a:gd name="connsiteY3" fmla="*/ 3599324 h 3599325"/>
              <a:gd name="connsiteX4" fmla="*/ 0 w 3189114"/>
              <a:gd name="connsiteY4" fmla="*/ 1182594 h 3599325"/>
              <a:gd name="connsiteX5" fmla="*/ 1960941 w 3189114"/>
              <a:gd name="connsiteY5" fmla="*/ 996 h 3599325"/>
              <a:gd name="connsiteX6" fmla="*/ 3189114 w 3189114"/>
              <a:gd name="connsiteY6" fmla="*/ 0 h 3599325"/>
              <a:gd name="connsiteX7" fmla="*/ 3189114 w 3189114"/>
              <a:gd name="connsiteY7" fmla="*/ 3592646 h 3599325"/>
              <a:gd name="connsiteX8" fmla="*/ 1953764 w 3189114"/>
              <a:gd name="connsiteY8" fmla="*/ 3592147 h 3599325"/>
              <a:gd name="connsiteX9" fmla="*/ 1960941 w 3189114"/>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84971 h 3598329"/>
              <a:gd name="connsiteX8" fmla="*/ 1953764 w 3209154"/>
              <a:gd name="connsiteY8" fmla="*/ 3591151 h 3598329"/>
              <a:gd name="connsiteX9" fmla="*/ 1960941 w 3209154"/>
              <a:gd name="connsiteY9" fmla="*/ 0 h 3598329"/>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91651 h 3598329"/>
              <a:gd name="connsiteX8" fmla="*/ 1953764 w 3209154"/>
              <a:gd name="connsiteY8" fmla="*/ 3591151 h 3598329"/>
              <a:gd name="connsiteX9" fmla="*/ 1960941 w 3209154"/>
              <a:gd name="connsiteY9" fmla="*/ 0 h 359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9154" h="3598329">
                <a:moveTo>
                  <a:pt x="0" y="1181598"/>
                </a:moveTo>
                <a:lnTo>
                  <a:pt x="1261570" y="1181597"/>
                </a:lnTo>
                <a:cubicBezTo>
                  <a:pt x="1261570" y="1987175"/>
                  <a:pt x="1261572" y="2792751"/>
                  <a:pt x="1261572" y="3598329"/>
                </a:cubicBezTo>
                <a:lnTo>
                  <a:pt x="1" y="3598328"/>
                </a:lnTo>
                <a:cubicBezTo>
                  <a:pt x="1" y="2776003"/>
                  <a:pt x="0" y="2003923"/>
                  <a:pt x="0" y="1181598"/>
                </a:cubicBezTo>
                <a:close/>
                <a:moveTo>
                  <a:pt x="1960941" y="0"/>
                </a:moveTo>
                <a:lnTo>
                  <a:pt x="3209154" y="5684"/>
                </a:lnTo>
                <a:lnTo>
                  <a:pt x="3202473" y="3591651"/>
                </a:lnTo>
                <a:lnTo>
                  <a:pt x="1953764" y="3591151"/>
                </a:lnTo>
                <a:cubicBezTo>
                  <a:pt x="1951372" y="2386922"/>
                  <a:pt x="1963333" y="1204229"/>
                  <a:pt x="1960941" y="0"/>
                </a:cubicBezTo>
                <a:close/>
              </a:path>
            </a:pathLst>
          </a:custGeom>
          <a:solidFill>
            <a:srgbClr val="C7C7C7"/>
          </a:solidFill>
        </p:spPr>
        <p:txBody>
          <a:bodyPr wrap="square" anchor="ctr">
            <a:noAutofit/>
          </a:bodyPr>
          <a:lstStyle>
            <a:lvl1pPr algn="ctr">
              <a:defRPr sz="1867"/>
            </a:lvl1pPr>
          </a:lstStyle>
          <a:p>
            <a:endParaRPr lang="it-IT" dirty="0"/>
          </a:p>
        </p:txBody>
      </p:sp>
      <p:sp>
        <p:nvSpPr>
          <p:cNvPr id="18" name="Segnaposto testo 9">
            <a:extLst>
              <a:ext uri="{FF2B5EF4-FFF2-40B4-BE49-F238E27FC236}">
                <a16:creationId xmlns:a16="http://schemas.microsoft.com/office/drawing/2014/main" id="{8DD8E01D-6FD2-4FBB-A96B-4C7209D8E379}"/>
              </a:ext>
            </a:extLst>
          </p:cNvPr>
          <p:cNvSpPr>
            <a:spLocks noGrp="1"/>
          </p:cNvSpPr>
          <p:nvPr>
            <p:ph type="body" sz="quarter" idx="21" hasCustomPrompt="1"/>
          </p:nvPr>
        </p:nvSpPr>
        <p:spPr>
          <a:xfrm>
            <a:off x="255777" y="5466868"/>
            <a:ext cx="5867400" cy="381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i="1">
                <a:solidFill>
                  <a:schemeClr val="tx2">
                    <a:lumMod val="50000"/>
                  </a:schemeClr>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Luogo, data</a:t>
            </a:r>
          </a:p>
          <a:p>
            <a:pPr lvl="0"/>
            <a:endParaRPr lang="it-IT" dirty="0"/>
          </a:p>
        </p:txBody>
      </p:sp>
    </p:spTree>
    <p:extLst>
      <p:ext uri="{BB962C8B-B14F-4D97-AF65-F5344CB8AC3E}">
        <p14:creationId xmlns:p14="http://schemas.microsoft.com/office/powerpoint/2010/main" val="3902600723"/>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4_copertina con immagine INFO PUBBLICH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7" y="4017380"/>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dirty="0"/>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9"/>
            <a:ext cx="5867552" cy="2402643"/>
          </a:xfrm>
        </p:spPr>
        <p:txBody>
          <a:bodyPr lIns="0" tIns="0" rIns="0" bIns="0" anchor="b">
            <a:no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Titolo di al massimo </a:t>
            </a:r>
            <a:br>
              <a:rPr lang="it-IT" dirty="0"/>
            </a:br>
            <a:r>
              <a:rPr lang="it-IT" dirty="0"/>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5" y="357719"/>
            <a:ext cx="1489165" cy="824468"/>
          </a:xfrm>
          <a:prstGeom prst="rect">
            <a:avLst/>
          </a:prstGeom>
        </p:spPr>
      </p:pic>
      <p:sp>
        <p:nvSpPr>
          <p:cNvPr id="13" name="Segnaposto immagine 19">
            <a:extLst>
              <a:ext uri="{FF2B5EF4-FFF2-40B4-BE49-F238E27FC236}">
                <a16:creationId xmlns:a16="http://schemas.microsoft.com/office/drawing/2014/main" id="{5AC8FA98-CC0B-4D7B-8A27-FD359B0BB8F9}"/>
              </a:ext>
            </a:extLst>
          </p:cNvPr>
          <p:cNvSpPr>
            <a:spLocks noGrp="1"/>
          </p:cNvSpPr>
          <p:nvPr>
            <p:ph type="pic" sz="quarter" idx="20"/>
          </p:nvPr>
        </p:nvSpPr>
        <p:spPr>
          <a:xfrm>
            <a:off x="6813425" y="768383"/>
            <a:ext cx="4723643" cy="5296483"/>
          </a:xfrm>
          <a:custGeom>
            <a:avLst/>
            <a:gdLst>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1317811 w 3832598"/>
              <a:gd name="connsiteY4" fmla="*/ 605978 h 3662928"/>
              <a:gd name="connsiteX5" fmla="*/ 2514786 w 3832598"/>
              <a:gd name="connsiteY5" fmla="*/ 605978 h 3662928"/>
              <a:gd name="connsiteX6" fmla="*/ 2514786 w 3832598"/>
              <a:gd name="connsiteY6" fmla="*/ 3662928 h 3662928"/>
              <a:gd name="connsiteX7" fmla="*/ 1317811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1317811 w 3832598"/>
              <a:gd name="connsiteY5" fmla="*/ 605978 h 3662928"/>
              <a:gd name="connsiteX6" fmla="*/ 2514786 w 3832598"/>
              <a:gd name="connsiteY6" fmla="*/ 605978 h 3662928"/>
              <a:gd name="connsiteX7" fmla="*/ 2514786 w 3832598"/>
              <a:gd name="connsiteY7" fmla="*/ 3662928 h 3662928"/>
              <a:gd name="connsiteX8" fmla="*/ 1317811 w 3832598"/>
              <a:gd name="connsiteY8" fmla="*/ 605978 h 3662928"/>
              <a:gd name="connsiteX9" fmla="*/ 2635623 w 3832598"/>
              <a:gd name="connsiteY9" fmla="*/ 0 h 3662928"/>
              <a:gd name="connsiteX10" fmla="*/ 3832598 w 3832598"/>
              <a:gd name="connsiteY10" fmla="*/ 0 h 3662928"/>
              <a:gd name="connsiteX11" fmla="*/ 3832598 w 3832598"/>
              <a:gd name="connsiteY11" fmla="*/ 3662928 h 3662928"/>
              <a:gd name="connsiteX12" fmla="*/ 2635623 w 3832598"/>
              <a:gd name="connsiteY12" fmla="*/ 3662928 h 3662928"/>
              <a:gd name="connsiteX13" fmla="*/ 2635623 w 3832598"/>
              <a:gd name="connsiteY13"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514786 w 3832598"/>
              <a:gd name="connsiteY5" fmla="*/ 3662928 h 3662928"/>
              <a:gd name="connsiteX6" fmla="*/ 2514786 w 3832598"/>
              <a:gd name="connsiteY6" fmla="*/ 605978 h 3662928"/>
              <a:gd name="connsiteX7" fmla="*/ 2514786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12" fmla="*/ 2635623 w 3832598"/>
              <a:gd name="connsiteY12"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861295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861295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2971303"/>
              <a:gd name="connsiteY0" fmla="*/ 1195952 h 3662928"/>
              <a:gd name="connsiteX1" fmla="*/ 1132377 w 2971303"/>
              <a:gd name="connsiteY1" fmla="*/ 1195952 h 3662928"/>
              <a:gd name="connsiteX2" fmla="*/ 1132377 w 2971303"/>
              <a:gd name="connsiteY2" fmla="*/ 3662927 h 3662928"/>
              <a:gd name="connsiteX3" fmla="*/ 1 w 2971303"/>
              <a:gd name="connsiteY3" fmla="*/ 3662927 h 3662928"/>
              <a:gd name="connsiteX4" fmla="*/ 0 w 2971303"/>
              <a:gd name="connsiteY4" fmla="*/ 1195952 h 3662928"/>
              <a:gd name="connsiteX5" fmla="*/ 1774328 w 2971303"/>
              <a:gd name="connsiteY5" fmla="*/ 0 h 3662928"/>
              <a:gd name="connsiteX6" fmla="*/ 2971303 w 2971303"/>
              <a:gd name="connsiteY6" fmla="*/ 0 h 3662928"/>
              <a:gd name="connsiteX7" fmla="*/ 2971303 w 2971303"/>
              <a:gd name="connsiteY7" fmla="*/ 3662928 h 3662928"/>
              <a:gd name="connsiteX8" fmla="*/ 1774328 w 2971303"/>
              <a:gd name="connsiteY8" fmla="*/ 3662928 h 3662928"/>
              <a:gd name="connsiteX9" fmla="*/ 1774328 w 297130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00486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7179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21535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7175 w 3078963"/>
              <a:gd name="connsiteY0" fmla="*/ 1195952 h 3662928"/>
              <a:gd name="connsiteX1" fmla="*/ 1240037 w 3078963"/>
              <a:gd name="connsiteY1" fmla="*/ 1195952 h 3662928"/>
              <a:gd name="connsiteX2" fmla="*/ 1240037 w 3078963"/>
              <a:gd name="connsiteY2" fmla="*/ 3662927 h 3662928"/>
              <a:gd name="connsiteX3" fmla="*/ 0 w 3078963"/>
              <a:gd name="connsiteY3" fmla="*/ 3662927 h 3662928"/>
              <a:gd name="connsiteX4" fmla="*/ 7175 w 3078963"/>
              <a:gd name="connsiteY4" fmla="*/ 1195952 h 3662928"/>
              <a:gd name="connsiteX5" fmla="*/ 1881988 w 3078963"/>
              <a:gd name="connsiteY5" fmla="*/ 0 h 3662928"/>
              <a:gd name="connsiteX6" fmla="*/ 3078963 w 3078963"/>
              <a:gd name="connsiteY6" fmla="*/ 0 h 3662928"/>
              <a:gd name="connsiteX7" fmla="*/ 3078963 w 3078963"/>
              <a:gd name="connsiteY7" fmla="*/ 3662928 h 3662928"/>
              <a:gd name="connsiteX8" fmla="*/ 1881988 w 3078963"/>
              <a:gd name="connsiteY8" fmla="*/ 3662928 h 3662928"/>
              <a:gd name="connsiteX9" fmla="*/ 1881988 w 307896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4357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232862 w 3071788"/>
              <a:gd name="connsiteY1" fmla="*/ 1195952 h 3670104"/>
              <a:gd name="connsiteX2" fmla="*/ 1232862 w 3071788"/>
              <a:gd name="connsiteY2" fmla="*/ 3662927 h 3670104"/>
              <a:gd name="connsiteX3" fmla="*/ 14357 w 3071788"/>
              <a:gd name="connsiteY3" fmla="*/ 3670104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232862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132377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132377 w 3071788"/>
              <a:gd name="connsiteY1" fmla="*/ 1195952 h 3670104"/>
              <a:gd name="connsiteX2" fmla="*/ 1103668 w 3071788"/>
              <a:gd name="connsiteY2" fmla="*/ 3670104 h 3670104"/>
              <a:gd name="connsiteX3" fmla="*/ 7180 w 3071788"/>
              <a:gd name="connsiteY3" fmla="*/ 3662927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132377 w 3071788"/>
              <a:gd name="connsiteY1" fmla="*/ 1195952 h 3662928"/>
              <a:gd name="connsiteX2" fmla="*/ 1125201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071788 w 3114853"/>
              <a:gd name="connsiteY6" fmla="*/ 0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50239 w 3165092"/>
              <a:gd name="connsiteY0" fmla="*/ 1195952 h 3662928"/>
              <a:gd name="connsiteX1" fmla="*/ 1182616 w 3165092"/>
              <a:gd name="connsiteY1" fmla="*/ 1195952 h 3662928"/>
              <a:gd name="connsiteX2" fmla="*/ 1175440 w 3165092"/>
              <a:gd name="connsiteY2" fmla="*/ 3662927 h 3662928"/>
              <a:gd name="connsiteX3" fmla="*/ 0 w 3165092"/>
              <a:gd name="connsiteY3" fmla="*/ 3655750 h 3662928"/>
              <a:gd name="connsiteX4" fmla="*/ 50239 w 3165092"/>
              <a:gd name="connsiteY4" fmla="*/ 1195952 h 3662928"/>
              <a:gd name="connsiteX5" fmla="*/ 1925052 w 3165092"/>
              <a:gd name="connsiteY5" fmla="*/ 0 h 3662928"/>
              <a:gd name="connsiteX6" fmla="*/ 3165092 w 3165092"/>
              <a:gd name="connsiteY6" fmla="*/ 7177 h 3662928"/>
              <a:gd name="connsiteX7" fmla="*/ 3165092 w 3165092"/>
              <a:gd name="connsiteY7" fmla="*/ 3655750 h 3662928"/>
              <a:gd name="connsiteX8" fmla="*/ 1925052 w 3165092"/>
              <a:gd name="connsiteY8" fmla="*/ 3662928 h 3662928"/>
              <a:gd name="connsiteX9" fmla="*/ 1925052 w 3165092"/>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3 w 3114853"/>
              <a:gd name="connsiteY3" fmla="*/ 3655750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71772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72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0 w 3193805"/>
              <a:gd name="connsiteY0" fmla="*/ 1188775 h 3677282"/>
              <a:gd name="connsiteX1" fmla="*/ 1211329 w 3193805"/>
              <a:gd name="connsiteY1" fmla="*/ 1195952 h 3677282"/>
              <a:gd name="connsiteX2" fmla="*/ 1204153 w 3193805"/>
              <a:gd name="connsiteY2" fmla="*/ 3662927 h 3677282"/>
              <a:gd name="connsiteX3" fmla="*/ 7180 w 3193805"/>
              <a:gd name="connsiteY3" fmla="*/ 3677282 h 3677282"/>
              <a:gd name="connsiteX4" fmla="*/ 0 w 3193805"/>
              <a:gd name="connsiteY4" fmla="*/ 1188775 h 3677282"/>
              <a:gd name="connsiteX5" fmla="*/ 1953765 w 3193805"/>
              <a:gd name="connsiteY5" fmla="*/ 0 h 3677282"/>
              <a:gd name="connsiteX6" fmla="*/ 3193805 w 3193805"/>
              <a:gd name="connsiteY6" fmla="*/ 7177 h 3677282"/>
              <a:gd name="connsiteX7" fmla="*/ 3193805 w 3193805"/>
              <a:gd name="connsiteY7" fmla="*/ 3655750 h 3677282"/>
              <a:gd name="connsiteX8" fmla="*/ 1953765 w 3193805"/>
              <a:gd name="connsiteY8" fmla="*/ 3662928 h 3677282"/>
              <a:gd name="connsiteX9" fmla="*/ 1953765 w 3193805"/>
              <a:gd name="connsiteY9" fmla="*/ 0 h 3677282"/>
              <a:gd name="connsiteX0" fmla="*/ 21530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21530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54392 w 3186625"/>
              <a:gd name="connsiteY1" fmla="*/ 1246194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0 w 3193804"/>
              <a:gd name="connsiteY0" fmla="*/ 1224662 h 3677282"/>
              <a:gd name="connsiteX1" fmla="*/ 1261571 w 3193804"/>
              <a:gd name="connsiteY1" fmla="*/ 1246194 h 3677282"/>
              <a:gd name="connsiteX2" fmla="*/ 1204152 w 3193804"/>
              <a:gd name="connsiteY2" fmla="*/ 3662927 h 3677282"/>
              <a:gd name="connsiteX3" fmla="*/ 7179 w 3193804"/>
              <a:gd name="connsiteY3" fmla="*/ 3677282 h 3677282"/>
              <a:gd name="connsiteX4" fmla="*/ 0 w 3193804"/>
              <a:gd name="connsiteY4" fmla="*/ 1224662 h 3677282"/>
              <a:gd name="connsiteX5" fmla="*/ 1953764 w 3193804"/>
              <a:gd name="connsiteY5" fmla="*/ 0 h 3677282"/>
              <a:gd name="connsiteX6" fmla="*/ 3193804 w 3193804"/>
              <a:gd name="connsiteY6" fmla="*/ 7177 h 3677282"/>
              <a:gd name="connsiteX7" fmla="*/ 3193804 w 3193804"/>
              <a:gd name="connsiteY7" fmla="*/ 3670105 h 3677282"/>
              <a:gd name="connsiteX8" fmla="*/ 1953764 w 3193804"/>
              <a:gd name="connsiteY8" fmla="*/ 3662928 h 3677282"/>
              <a:gd name="connsiteX9" fmla="*/ 1953764 w 3193804"/>
              <a:gd name="connsiteY9" fmla="*/ 0 h 3677282"/>
              <a:gd name="connsiteX0" fmla="*/ 0 w 3186627"/>
              <a:gd name="connsiteY0" fmla="*/ 1253372 h 3677282"/>
              <a:gd name="connsiteX1" fmla="*/ 1254394 w 3186627"/>
              <a:gd name="connsiteY1" fmla="*/ 1246194 h 3677282"/>
              <a:gd name="connsiteX2" fmla="*/ 119697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0 w 3186627"/>
              <a:gd name="connsiteY0" fmla="*/ 1253372 h 3677282"/>
              <a:gd name="connsiteX1" fmla="*/ 1254394 w 3186627"/>
              <a:gd name="connsiteY1" fmla="*/ 1246194 h 3677282"/>
              <a:gd name="connsiteX2" fmla="*/ 125439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62926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84459"/>
              <a:gd name="connsiteX1" fmla="*/ 1261569 w 3193802"/>
              <a:gd name="connsiteY1" fmla="*/ 1246194 h 3684459"/>
              <a:gd name="connsiteX2" fmla="*/ 1254393 w 3193802"/>
              <a:gd name="connsiteY2" fmla="*/ 3684459 h 3684459"/>
              <a:gd name="connsiteX3" fmla="*/ 0 w 3193802"/>
              <a:gd name="connsiteY3" fmla="*/ 3670103 h 3684459"/>
              <a:gd name="connsiteX4" fmla="*/ 7175 w 3193802"/>
              <a:gd name="connsiteY4" fmla="*/ 1253372 h 3684459"/>
              <a:gd name="connsiteX5" fmla="*/ 1953762 w 3193802"/>
              <a:gd name="connsiteY5" fmla="*/ 0 h 3684459"/>
              <a:gd name="connsiteX6" fmla="*/ 3193802 w 3193802"/>
              <a:gd name="connsiteY6" fmla="*/ 7177 h 3684459"/>
              <a:gd name="connsiteX7" fmla="*/ 3193802 w 3193802"/>
              <a:gd name="connsiteY7" fmla="*/ 3670105 h 3684459"/>
              <a:gd name="connsiteX8" fmla="*/ 1953762 w 3193802"/>
              <a:gd name="connsiteY8" fmla="*/ 3662928 h 3684459"/>
              <a:gd name="connsiteX9" fmla="*/ 1953762 w 3193802"/>
              <a:gd name="connsiteY9" fmla="*/ 0 h 3684459"/>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244044"/>
              <a:gd name="connsiteY0" fmla="*/ 1253372 h 3670105"/>
              <a:gd name="connsiteX1" fmla="*/ 1261569 w 3244044"/>
              <a:gd name="connsiteY1" fmla="*/ 1246194 h 3670105"/>
              <a:gd name="connsiteX2" fmla="*/ 1254393 w 3244044"/>
              <a:gd name="connsiteY2" fmla="*/ 3670104 h 3670105"/>
              <a:gd name="connsiteX3" fmla="*/ 0 w 3244044"/>
              <a:gd name="connsiteY3" fmla="*/ 3670103 h 3670105"/>
              <a:gd name="connsiteX4" fmla="*/ 7175 w 3244044"/>
              <a:gd name="connsiteY4" fmla="*/ 1253372 h 3670105"/>
              <a:gd name="connsiteX5" fmla="*/ 1953762 w 3244044"/>
              <a:gd name="connsiteY5" fmla="*/ 0 h 3670105"/>
              <a:gd name="connsiteX6" fmla="*/ 3244044 w 3244044"/>
              <a:gd name="connsiteY6" fmla="*/ 57419 h 3670105"/>
              <a:gd name="connsiteX7" fmla="*/ 3193802 w 3244044"/>
              <a:gd name="connsiteY7" fmla="*/ 3670105 h 3670105"/>
              <a:gd name="connsiteX8" fmla="*/ 1953762 w 3244044"/>
              <a:gd name="connsiteY8" fmla="*/ 3662928 h 3670105"/>
              <a:gd name="connsiteX9" fmla="*/ 1953762 w 3244044"/>
              <a:gd name="connsiteY9" fmla="*/ 0 h 3670105"/>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46585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46585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75294 w 3244044"/>
              <a:gd name="connsiteY9" fmla="*/ 0 h 3619863"/>
              <a:gd name="connsiteX0" fmla="*/ 7175 w 3244044"/>
              <a:gd name="connsiteY0" fmla="*/ 1203130 h 3627040"/>
              <a:gd name="connsiteX1" fmla="*/ 1261569 w 3244044"/>
              <a:gd name="connsiteY1" fmla="*/ 1195952 h 3627040"/>
              <a:gd name="connsiteX2" fmla="*/ 1254393 w 3244044"/>
              <a:gd name="connsiteY2" fmla="*/ 3619862 h 3627040"/>
              <a:gd name="connsiteX3" fmla="*/ 0 w 3244044"/>
              <a:gd name="connsiteY3" fmla="*/ 3619861 h 3627040"/>
              <a:gd name="connsiteX4" fmla="*/ 7175 w 3244044"/>
              <a:gd name="connsiteY4" fmla="*/ 1203130 h 3627040"/>
              <a:gd name="connsiteX5" fmla="*/ 1975294 w 3244044"/>
              <a:gd name="connsiteY5" fmla="*/ 0 h 3627040"/>
              <a:gd name="connsiteX6" fmla="*/ 3244044 w 3244044"/>
              <a:gd name="connsiteY6" fmla="*/ 7177 h 3627040"/>
              <a:gd name="connsiteX7" fmla="*/ 3193802 w 3244044"/>
              <a:gd name="connsiteY7" fmla="*/ 3619863 h 3627040"/>
              <a:gd name="connsiteX8" fmla="*/ 1989650 w 3244044"/>
              <a:gd name="connsiteY8" fmla="*/ 3627040 h 3627040"/>
              <a:gd name="connsiteX9" fmla="*/ 1975294 w 3244044"/>
              <a:gd name="connsiteY9" fmla="*/ 0 h 3627040"/>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22251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0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0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71775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71775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14356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14356 h 3612686"/>
              <a:gd name="connsiteX0" fmla="*/ 7175 w 3222512"/>
              <a:gd name="connsiteY0" fmla="*/ 1181598 h 3598331"/>
              <a:gd name="connsiteX1" fmla="*/ 1261569 w 3222512"/>
              <a:gd name="connsiteY1" fmla="*/ 1174420 h 3598331"/>
              <a:gd name="connsiteX2" fmla="*/ 1254393 w 3222512"/>
              <a:gd name="connsiteY2" fmla="*/ 3598330 h 3598331"/>
              <a:gd name="connsiteX3" fmla="*/ 0 w 3222512"/>
              <a:gd name="connsiteY3" fmla="*/ 3598329 h 3598331"/>
              <a:gd name="connsiteX4" fmla="*/ 7175 w 3222512"/>
              <a:gd name="connsiteY4" fmla="*/ 1181598 h 3598331"/>
              <a:gd name="connsiteX5" fmla="*/ 1960940 w 3222512"/>
              <a:gd name="connsiteY5" fmla="*/ 1 h 3598331"/>
              <a:gd name="connsiteX6" fmla="*/ 3222512 w 3222512"/>
              <a:gd name="connsiteY6" fmla="*/ 0 h 3598331"/>
              <a:gd name="connsiteX7" fmla="*/ 3222512 w 3222512"/>
              <a:gd name="connsiteY7" fmla="*/ 3598331 h 3598331"/>
              <a:gd name="connsiteX8" fmla="*/ 1953763 w 3222512"/>
              <a:gd name="connsiteY8" fmla="*/ 3591152 h 3598331"/>
              <a:gd name="connsiteX9" fmla="*/ 1960940 w 3222512"/>
              <a:gd name="connsiteY9" fmla="*/ 1 h 3598331"/>
              <a:gd name="connsiteX0" fmla="*/ 7175 w 3222512"/>
              <a:gd name="connsiteY0" fmla="*/ 1181597 h 3598330"/>
              <a:gd name="connsiteX1" fmla="*/ 1261569 w 3222512"/>
              <a:gd name="connsiteY1" fmla="*/ 1174419 h 3598330"/>
              <a:gd name="connsiteX2" fmla="*/ 1254393 w 3222512"/>
              <a:gd name="connsiteY2" fmla="*/ 3598329 h 3598330"/>
              <a:gd name="connsiteX3" fmla="*/ 0 w 3222512"/>
              <a:gd name="connsiteY3" fmla="*/ 3598328 h 3598330"/>
              <a:gd name="connsiteX4" fmla="*/ 7175 w 3222512"/>
              <a:gd name="connsiteY4" fmla="*/ 1181597 h 3598330"/>
              <a:gd name="connsiteX5" fmla="*/ 1960940 w 3222512"/>
              <a:gd name="connsiteY5" fmla="*/ 0 h 3598330"/>
              <a:gd name="connsiteX6" fmla="*/ 3200979 w 3222512"/>
              <a:gd name="connsiteY6" fmla="*/ 57419 h 3598330"/>
              <a:gd name="connsiteX7" fmla="*/ 3222512 w 3222512"/>
              <a:gd name="connsiteY7" fmla="*/ 3598330 h 3598330"/>
              <a:gd name="connsiteX8" fmla="*/ 1953763 w 3222512"/>
              <a:gd name="connsiteY8" fmla="*/ 3591151 h 3598330"/>
              <a:gd name="connsiteX9" fmla="*/ 1960940 w 3222512"/>
              <a:gd name="connsiteY9" fmla="*/ 0 h 3598330"/>
              <a:gd name="connsiteX0" fmla="*/ 7175 w 3222512"/>
              <a:gd name="connsiteY0" fmla="*/ 1195952 h 3612685"/>
              <a:gd name="connsiteX1" fmla="*/ 1261569 w 3222512"/>
              <a:gd name="connsiteY1" fmla="*/ 1188774 h 3612685"/>
              <a:gd name="connsiteX2" fmla="*/ 1254393 w 3222512"/>
              <a:gd name="connsiteY2" fmla="*/ 3612684 h 3612685"/>
              <a:gd name="connsiteX3" fmla="*/ 0 w 3222512"/>
              <a:gd name="connsiteY3" fmla="*/ 3612683 h 3612685"/>
              <a:gd name="connsiteX4" fmla="*/ 7175 w 3222512"/>
              <a:gd name="connsiteY4" fmla="*/ 1195952 h 3612685"/>
              <a:gd name="connsiteX5" fmla="*/ 1960940 w 3222512"/>
              <a:gd name="connsiteY5" fmla="*/ 14355 h 3612685"/>
              <a:gd name="connsiteX6" fmla="*/ 3222512 w 3222512"/>
              <a:gd name="connsiteY6" fmla="*/ 0 h 3612685"/>
              <a:gd name="connsiteX7" fmla="*/ 3222512 w 3222512"/>
              <a:gd name="connsiteY7" fmla="*/ 3612685 h 3612685"/>
              <a:gd name="connsiteX8" fmla="*/ 1953763 w 3222512"/>
              <a:gd name="connsiteY8" fmla="*/ 3605506 h 3612685"/>
              <a:gd name="connsiteX9" fmla="*/ 1960940 w 3222512"/>
              <a:gd name="connsiteY9" fmla="*/ 14355 h 3612685"/>
              <a:gd name="connsiteX0" fmla="*/ 0 w 3229691"/>
              <a:gd name="connsiteY0" fmla="*/ 1195953 h 3612685"/>
              <a:gd name="connsiteX1" fmla="*/ 1268748 w 3229691"/>
              <a:gd name="connsiteY1" fmla="*/ 1188774 h 3612685"/>
              <a:gd name="connsiteX2" fmla="*/ 1261572 w 3229691"/>
              <a:gd name="connsiteY2" fmla="*/ 3612684 h 3612685"/>
              <a:gd name="connsiteX3" fmla="*/ 7179 w 3229691"/>
              <a:gd name="connsiteY3" fmla="*/ 3612683 h 3612685"/>
              <a:gd name="connsiteX4" fmla="*/ 0 w 3229691"/>
              <a:gd name="connsiteY4" fmla="*/ 1195953 h 3612685"/>
              <a:gd name="connsiteX5" fmla="*/ 1968119 w 3229691"/>
              <a:gd name="connsiteY5" fmla="*/ 14355 h 3612685"/>
              <a:gd name="connsiteX6" fmla="*/ 3229691 w 3229691"/>
              <a:gd name="connsiteY6" fmla="*/ 0 h 3612685"/>
              <a:gd name="connsiteX7" fmla="*/ 3229691 w 3229691"/>
              <a:gd name="connsiteY7" fmla="*/ 3612685 h 3612685"/>
              <a:gd name="connsiteX8" fmla="*/ 1960942 w 3229691"/>
              <a:gd name="connsiteY8" fmla="*/ 3605506 h 3612685"/>
              <a:gd name="connsiteX9" fmla="*/ 1968119 w 3229691"/>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1598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81598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47217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61572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2594 h 3599326"/>
              <a:gd name="connsiteX1" fmla="*/ 1261570 w 3222513"/>
              <a:gd name="connsiteY1" fmla="*/ 1182593 h 3599326"/>
              <a:gd name="connsiteX2" fmla="*/ 1261572 w 3222513"/>
              <a:gd name="connsiteY2" fmla="*/ 3599325 h 3599326"/>
              <a:gd name="connsiteX3" fmla="*/ 1 w 3222513"/>
              <a:gd name="connsiteY3" fmla="*/ 3599324 h 3599326"/>
              <a:gd name="connsiteX4" fmla="*/ 0 w 3222513"/>
              <a:gd name="connsiteY4" fmla="*/ 1182594 h 3599326"/>
              <a:gd name="connsiteX5" fmla="*/ 1960941 w 3222513"/>
              <a:gd name="connsiteY5" fmla="*/ 996 h 3599326"/>
              <a:gd name="connsiteX6" fmla="*/ 3189114 w 3222513"/>
              <a:gd name="connsiteY6" fmla="*/ 0 h 3599326"/>
              <a:gd name="connsiteX7" fmla="*/ 3222513 w 3222513"/>
              <a:gd name="connsiteY7" fmla="*/ 3599326 h 3599326"/>
              <a:gd name="connsiteX8" fmla="*/ 1953764 w 3222513"/>
              <a:gd name="connsiteY8" fmla="*/ 3592147 h 3599326"/>
              <a:gd name="connsiteX9" fmla="*/ 1960941 w 3222513"/>
              <a:gd name="connsiteY9" fmla="*/ 996 h 3599326"/>
              <a:gd name="connsiteX0" fmla="*/ 0 w 3189114"/>
              <a:gd name="connsiteY0" fmla="*/ 1182594 h 3599325"/>
              <a:gd name="connsiteX1" fmla="*/ 1261570 w 3189114"/>
              <a:gd name="connsiteY1" fmla="*/ 1182593 h 3599325"/>
              <a:gd name="connsiteX2" fmla="*/ 1261572 w 3189114"/>
              <a:gd name="connsiteY2" fmla="*/ 3599325 h 3599325"/>
              <a:gd name="connsiteX3" fmla="*/ 1 w 3189114"/>
              <a:gd name="connsiteY3" fmla="*/ 3599324 h 3599325"/>
              <a:gd name="connsiteX4" fmla="*/ 0 w 3189114"/>
              <a:gd name="connsiteY4" fmla="*/ 1182594 h 3599325"/>
              <a:gd name="connsiteX5" fmla="*/ 1960941 w 3189114"/>
              <a:gd name="connsiteY5" fmla="*/ 996 h 3599325"/>
              <a:gd name="connsiteX6" fmla="*/ 3189114 w 3189114"/>
              <a:gd name="connsiteY6" fmla="*/ 0 h 3599325"/>
              <a:gd name="connsiteX7" fmla="*/ 3189114 w 3189114"/>
              <a:gd name="connsiteY7" fmla="*/ 3592646 h 3599325"/>
              <a:gd name="connsiteX8" fmla="*/ 1953764 w 3189114"/>
              <a:gd name="connsiteY8" fmla="*/ 3592147 h 3599325"/>
              <a:gd name="connsiteX9" fmla="*/ 1960941 w 3189114"/>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84971 h 3598329"/>
              <a:gd name="connsiteX8" fmla="*/ 1953764 w 3209154"/>
              <a:gd name="connsiteY8" fmla="*/ 3591151 h 3598329"/>
              <a:gd name="connsiteX9" fmla="*/ 1960941 w 3209154"/>
              <a:gd name="connsiteY9" fmla="*/ 0 h 3598329"/>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91651 h 3598329"/>
              <a:gd name="connsiteX8" fmla="*/ 1953764 w 3209154"/>
              <a:gd name="connsiteY8" fmla="*/ 3591151 h 3598329"/>
              <a:gd name="connsiteX9" fmla="*/ 1960941 w 3209154"/>
              <a:gd name="connsiteY9" fmla="*/ 0 h 359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9154" h="3598329">
                <a:moveTo>
                  <a:pt x="0" y="1181598"/>
                </a:moveTo>
                <a:lnTo>
                  <a:pt x="1261570" y="1181597"/>
                </a:lnTo>
                <a:cubicBezTo>
                  <a:pt x="1261570" y="1987175"/>
                  <a:pt x="1261572" y="2792751"/>
                  <a:pt x="1261572" y="3598329"/>
                </a:cubicBezTo>
                <a:lnTo>
                  <a:pt x="1" y="3598328"/>
                </a:lnTo>
                <a:cubicBezTo>
                  <a:pt x="1" y="2776003"/>
                  <a:pt x="0" y="2003923"/>
                  <a:pt x="0" y="1181598"/>
                </a:cubicBezTo>
                <a:close/>
                <a:moveTo>
                  <a:pt x="1960941" y="0"/>
                </a:moveTo>
                <a:lnTo>
                  <a:pt x="3209154" y="5684"/>
                </a:lnTo>
                <a:lnTo>
                  <a:pt x="3202473" y="3591651"/>
                </a:lnTo>
                <a:lnTo>
                  <a:pt x="1953764" y="3591151"/>
                </a:lnTo>
                <a:cubicBezTo>
                  <a:pt x="1951372" y="2386922"/>
                  <a:pt x="1963333" y="1204229"/>
                  <a:pt x="1960941" y="0"/>
                </a:cubicBezTo>
                <a:close/>
              </a:path>
            </a:pathLst>
          </a:custGeom>
          <a:solidFill>
            <a:srgbClr val="C7C7C7"/>
          </a:solidFill>
        </p:spPr>
        <p:txBody>
          <a:bodyPr wrap="square" anchor="ctr">
            <a:noAutofit/>
          </a:bodyPr>
          <a:lstStyle>
            <a:lvl1pPr algn="ctr">
              <a:defRPr sz="1867"/>
            </a:lvl1pPr>
          </a:lstStyle>
          <a:p>
            <a:endParaRPr lang="it-IT" dirty="0"/>
          </a:p>
        </p:txBody>
      </p:sp>
      <p:graphicFrame>
        <p:nvGraphicFramePr>
          <p:cNvPr id="18" name="Tabella 17">
            <a:extLst>
              <a:ext uri="{FF2B5EF4-FFF2-40B4-BE49-F238E27FC236}">
                <a16:creationId xmlns:a16="http://schemas.microsoft.com/office/drawing/2014/main" id="{057CB8CB-5874-49C7-8112-CA51EA619E08}"/>
              </a:ext>
            </a:extLst>
          </p:cNvPr>
          <p:cNvGraphicFramePr>
            <a:graphicFrameLocks noGrp="1"/>
          </p:cNvGraphicFramePr>
          <p:nvPr userDrawn="1">
            <p:extLst>
              <p:ext uri="{D42A27DB-BD31-4B8C-83A1-F6EECF244321}">
                <p14:modId xmlns:p14="http://schemas.microsoft.com/office/powerpoint/2010/main" val="3774293638"/>
              </p:ext>
            </p:extLst>
          </p:nvPr>
        </p:nvGraphicFramePr>
        <p:xfrm>
          <a:off x="335258" y="6073759"/>
          <a:ext cx="3495476" cy="621996"/>
        </p:xfrm>
        <a:graphic>
          <a:graphicData uri="http://schemas.openxmlformats.org/drawingml/2006/table">
            <a:tbl>
              <a:tblPr firstRow="1" firstCol="1" bandRow="1"/>
              <a:tblGrid>
                <a:gridCol w="1352044">
                  <a:extLst>
                    <a:ext uri="{9D8B030D-6E8A-4147-A177-3AD203B41FA5}">
                      <a16:colId xmlns:a16="http://schemas.microsoft.com/office/drawing/2014/main" val="3192438934"/>
                    </a:ext>
                  </a:extLst>
                </a:gridCol>
                <a:gridCol w="2143432">
                  <a:extLst>
                    <a:ext uri="{9D8B030D-6E8A-4147-A177-3AD203B41FA5}">
                      <a16:colId xmlns:a16="http://schemas.microsoft.com/office/drawing/2014/main" val="1053944458"/>
                    </a:ext>
                  </a:extLst>
                </a:gridCol>
              </a:tblGrid>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it-IT" sz="800" b="1" i="1" kern="1200" dirty="0">
                          <a:solidFill>
                            <a:schemeClr val="tx1"/>
                          </a:solidFill>
                          <a:effectLst/>
                          <a:latin typeface="Arial" panose="020B0604020202020204" pitchFamily="34" charset="0"/>
                          <a:ea typeface="Times New Roman" panose="02020603050405020304" pitchFamily="18" charset="0"/>
                          <a:cs typeface="+mn-cs"/>
                        </a:rPr>
                        <a:t>Nome del documento</a:t>
                      </a: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51495560"/>
                  </a:ext>
                </a:extLst>
              </a:tr>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it-IT" sz="800" b="1" i="1" kern="1200" dirty="0">
                          <a:solidFill>
                            <a:schemeClr val="tx1"/>
                          </a:solidFill>
                          <a:effectLst/>
                          <a:latin typeface="Arial" panose="020B0604020202020204" pitchFamily="34" charset="0"/>
                          <a:ea typeface="Times New Roman" panose="02020603050405020304" pitchFamily="18" charset="0"/>
                          <a:cs typeface="+mn-cs"/>
                        </a:rPr>
                        <a:t>Information </a:t>
                      </a:r>
                      <a:r>
                        <a:rPr lang="it-IT" sz="800" b="1" i="1" kern="1200" dirty="0" err="1">
                          <a:solidFill>
                            <a:schemeClr val="tx1"/>
                          </a:solidFill>
                          <a:effectLst/>
                          <a:latin typeface="Arial" panose="020B0604020202020204" pitchFamily="34" charset="0"/>
                          <a:ea typeface="Times New Roman" panose="02020603050405020304" pitchFamily="18" charset="0"/>
                          <a:cs typeface="+mn-cs"/>
                        </a:rPr>
                        <a:t>Owner</a:t>
                      </a:r>
                      <a:endParaRPr lang="it-IT" sz="800" b="1" i="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2352735"/>
                  </a:ext>
                </a:extLst>
              </a:tr>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800" b="1" i="1" kern="1200" dirty="0" err="1">
                          <a:solidFill>
                            <a:schemeClr val="tx1"/>
                          </a:solidFill>
                          <a:effectLst/>
                          <a:latin typeface="Arial" panose="020B0604020202020204" pitchFamily="34" charset="0"/>
                          <a:ea typeface="Times New Roman" panose="02020603050405020304" pitchFamily="18" charset="0"/>
                          <a:cs typeface="+mn-cs"/>
                        </a:rPr>
                        <a:t>Numero</a:t>
                      </a:r>
                      <a:r>
                        <a:rPr lang="en-US" sz="800" b="1" i="1" kern="1200" dirty="0">
                          <a:solidFill>
                            <a:schemeClr val="tx1"/>
                          </a:solidFill>
                          <a:effectLst/>
                          <a:latin typeface="Arial" panose="020B0604020202020204" pitchFamily="34" charset="0"/>
                          <a:ea typeface="Times New Roman" panose="02020603050405020304" pitchFamily="18" charset="0"/>
                          <a:cs typeface="+mn-cs"/>
                        </a:rPr>
                        <a:t> </a:t>
                      </a:r>
                      <a:r>
                        <a:rPr lang="en-US" sz="800" b="1" i="1" kern="1200" dirty="0" err="1">
                          <a:solidFill>
                            <a:schemeClr val="tx1"/>
                          </a:solidFill>
                          <a:effectLst/>
                          <a:latin typeface="Arial" panose="020B0604020202020204" pitchFamily="34" charset="0"/>
                          <a:ea typeface="Times New Roman" panose="02020603050405020304" pitchFamily="18" charset="0"/>
                          <a:cs typeface="+mn-cs"/>
                        </a:rPr>
                        <a:t>totale</a:t>
                      </a:r>
                      <a:r>
                        <a:rPr lang="en-US" sz="800" b="1" i="1" kern="1200" dirty="0">
                          <a:solidFill>
                            <a:schemeClr val="tx1"/>
                          </a:solidFill>
                          <a:effectLst/>
                          <a:latin typeface="Arial" panose="020B0604020202020204" pitchFamily="34" charset="0"/>
                          <a:ea typeface="Times New Roman" panose="02020603050405020304" pitchFamily="18" charset="0"/>
                          <a:cs typeface="+mn-cs"/>
                        </a:rPr>
                        <a:t> di </a:t>
                      </a:r>
                      <a:r>
                        <a:rPr lang="en-US" sz="800" b="1" i="1" kern="1200" dirty="0" err="1">
                          <a:solidFill>
                            <a:schemeClr val="tx1"/>
                          </a:solidFill>
                          <a:effectLst/>
                          <a:latin typeface="Arial" panose="020B0604020202020204" pitchFamily="34" charset="0"/>
                          <a:ea typeface="Times New Roman" panose="02020603050405020304" pitchFamily="18" charset="0"/>
                          <a:cs typeface="+mn-cs"/>
                        </a:rPr>
                        <a:t>pagine</a:t>
                      </a:r>
                      <a:endParaRPr lang="it-IT" sz="800" b="1" i="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sp>
        <p:nvSpPr>
          <p:cNvPr id="21" name="Segnaposto testo 8">
            <a:extLst>
              <a:ext uri="{FF2B5EF4-FFF2-40B4-BE49-F238E27FC236}">
                <a16:creationId xmlns:a16="http://schemas.microsoft.com/office/drawing/2014/main" id="{6CCA1464-869B-4994-B8B5-5CF3E52687DC}"/>
              </a:ext>
            </a:extLst>
          </p:cNvPr>
          <p:cNvSpPr>
            <a:spLocks noGrp="1"/>
          </p:cNvSpPr>
          <p:nvPr>
            <p:ph type="body" sz="quarter" idx="18" hasCustomPrompt="1"/>
          </p:nvPr>
        </p:nvSpPr>
        <p:spPr>
          <a:xfrm>
            <a:off x="1695806" y="6491974"/>
            <a:ext cx="1308100" cy="213783"/>
          </a:xfrm>
        </p:spPr>
        <p:txBody>
          <a:bodyPr>
            <a:noAutofit/>
          </a:bodyPr>
          <a:lstStyle>
            <a:lvl1pPr marL="0" indent="0">
              <a:buNone/>
              <a:defRPr sz="800" i="1">
                <a:latin typeface="+mj-lt"/>
              </a:defRPr>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dirty="0"/>
              <a:t>[#]</a:t>
            </a:r>
          </a:p>
        </p:txBody>
      </p:sp>
      <p:sp>
        <p:nvSpPr>
          <p:cNvPr id="23" name="Segnaposto testo 9">
            <a:extLst>
              <a:ext uri="{FF2B5EF4-FFF2-40B4-BE49-F238E27FC236}">
                <a16:creationId xmlns:a16="http://schemas.microsoft.com/office/drawing/2014/main" id="{FB1E9061-ECCA-4A68-B0F5-39AA896C2A67}"/>
              </a:ext>
            </a:extLst>
          </p:cNvPr>
          <p:cNvSpPr>
            <a:spLocks noGrp="1"/>
          </p:cNvSpPr>
          <p:nvPr>
            <p:ph type="body" sz="quarter" idx="21" hasCustomPrompt="1"/>
          </p:nvPr>
        </p:nvSpPr>
        <p:spPr>
          <a:xfrm>
            <a:off x="255777" y="4955591"/>
            <a:ext cx="5867400" cy="381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i="1">
                <a:solidFill>
                  <a:schemeClr val="tx2">
                    <a:lumMod val="50000"/>
                  </a:schemeClr>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Luogo, data</a:t>
            </a:r>
          </a:p>
          <a:p>
            <a:pPr lvl="0"/>
            <a:endParaRPr lang="it-IT" dirty="0"/>
          </a:p>
        </p:txBody>
      </p:sp>
      <p:sp>
        <p:nvSpPr>
          <p:cNvPr id="6" name="Segnaposto testo 5">
            <a:extLst>
              <a:ext uri="{FF2B5EF4-FFF2-40B4-BE49-F238E27FC236}">
                <a16:creationId xmlns:a16="http://schemas.microsoft.com/office/drawing/2014/main" id="{92DD44FB-3823-400A-A336-6958F548C5E7}"/>
              </a:ext>
            </a:extLst>
          </p:cNvPr>
          <p:cNvSpPr>
            <a:spLocks noGrp="1"/>
          </p:cNvSpPr>
          <p:nvPr>
            <p:ph type="body" sz="quarter" idx="22" hasCustomPrompt="1"/>
          </p:nvPr>
        </p:nvSpPr>
        <p:spPr>
          <a:xfrm>
            <a:off x="1695451" y="6064251"/>
            <a:ext cx="2135283" cy="239183"/>
          </a:xfrm>
        </p:spPr>
        <p:txBody>
          <a:bodyPr>
            <a:noAutofit/>
          </a:bodyPr>
          <a:lstStyle>
            <a:lvl1pPr marL="0" indent="0">
              <a:buNone/>
              <a:defRPr sz="800" i="1"/>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dirty="0"/>
              <a:t>Titolo</a:t>
            </a:r>
          </a:p>
        </p:txBody>
      </p:sp>
      <p:sp>
        <p:nvSpPr>
          <p:cNvPr id="8" name="Segnaposto testo 7">
            <a:extLst>
              <a:ext uri="{FF2B5EF4-FFF2-40B4-BE49-F238E27FC236}">
                <a16:creationId xmlns:a16="http://schemas.microsoft.com/office/drawing/2014/main" id="{B9BB6C7F-FE3E-4C19-B444-DF4748EA661E}"/>
              </a:ext>
            </a:extLst>
          </p:cNvPr>
          <p:cNvSpPr>
            <a:spLocks noGrp="1"/>
          </p:cNvSpPr>
          <p:nvPr>
            <p:ph type="body" sz="quarter" idx="23" hasCustomPrompt="1"/>
          </p:nvPr>
        </p:nvSpPr>
        <p:spPr>
          <a:xfrm>
            <a:off x="1695451" y="6303433"/>
            <a:ext cx="2135716" cy="188384"/>
          </a:xfrm>
        </p:spPr>
        <p:txBody>
          <a:bodyPr>
            <a:noAutofit/>
          </a:bodyPr>
          <a:lstStyle>
            <a:lvl1pPr marL="0" indent="0">
              <a:buNone/>
              <a:defRPr sz="800" i="1"/>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dirty="0"/>
              <a:t>Unità organizzativa</a:t>
            </a:r>
          </a:p>
        </p:txBody>
      </p:sp>
    </p:spTree>
    <p:extLst>
      <p:ext uri="{BB962C8B-B14F-4D97-AF65-F5344CB8AC3E}">
        <p14:creationId xmlns:p14="http://schemas.microsoft.com/office/powerpoint/2010/main" val="1246836909"/>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_Controllo del document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Controllo del documento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a:solidFill>
                  <a:schemeClr val="accent6"/>
                </a:solidFill>
              </a:defRPr>
            </a:lvl1pPr>
          </a:lstStyle>
          <a:p>
            <a:r>
              <a:rPr lang="it-IT" dirty="0"/>
              <a:t>Modello obbligatorio per documenti «strettamente riservati»</a:t>
            </a:r>
          </a:p>
        </p:txBody>
      </p:sp>
      <p:graphicFrame>
        <p:nvGraphicFramePr>
          <p:cNvPr id="21" name="Tabella 20">
            <a:extLst>
              <a:ext uri="{FF2B5EF4-FFF2-40B4-BE49-F238E27FC236}">
                <a16:creationId xmlns:a16="http://schemas.microsoft.com/office/drawing/2014/main" id="{B7153713-4F19-9B41-AB51-17D7F2DF616D}"/>
              </a:ext>
            </a:extLst>
          </p:cNvPr>
          <p:cNvGraphicFramePr>
            <a:graphicFrameLocks noGrp="1"/>
          </p:cNvGraphicFramePr>
          <p:nvPr userDrawn="1">
            <p:extLst>
              <p:ext uri="{D42A27DB-BD31-4B8C-83A1-F6EECF244321}">
                <p14:modId xmlns:p14="http://schemas.microsoft.com/office/powerpoint/2010/main" val="1618063182"/>
              </p:ext>
            </p:extLst>
          </p:nvPr>
        </p:nvGraphicFramePr>
        <p:xfrm>
          <a:off x="334434" y="1418549"/>
          <a:ext cx="8175413" cy="864000"/>
        </p:xfrm>
        <a:graphic>
          <a:graphicData uri="http://schemas.openxmlformats.org/drawingml/2006/table">
            <a:tbl>
              <a:tblPr firstRow="1" firstCol="1" bandRow="1"/>
              <a:tblGrid>
                <a:gridCol w="2668224">
                  <a:extLst>
                    <a:ext uri="{9D8B030D-6E8A-4147-A177-3AD203B41FA5}">
                      <a16:colId xmlns:a16="http://schemas.microsoft.com/office/drawing/2014/main" val="3192438934"/>
                    </a:ext>
                  </a:extLst>
                </a:gridCol>
                <a:gridCol w="5507189">
                  <a:extLst>
                    <a:ext uri="{9D8B030D-6E8A-4147-A177-3AD203B41FA5}">
                      <a16:colId xmlns:a16="http://schemas.microsoft.com/office/drawing/2014/main" val="1053944458"/>
                    </a:ext>
                  </a:extLst>
                </a:gridCol>
              </a:tblGrid>
              <a:tr h="288000">
                <a:tc>
                  <a:txBody>
                    <a:bodyPr/>
                    <a:lstStyle/>
                    <a:p>
                      <a:pPr algn="l">
                        <a:lnSpc>
                          <a:spcPts val="1300"/>
                        </a:lnSpc>
                        <a:spcBef>
                          <a:spcPts val="600"/>
                        </a:spcBef>
                        <a:spcAft>
                          <a:spcPts val="300"/>
                        </a:spcAft>
                      </a:pPr>
                      <a:r>
                        <a:rPr lang="it-IT" sz="1100" b="1" kern="1200" dirty="0">
                          <a:solidFill>
                            <a:schemeClr val="tx1"/>
                          </a:solidFill>
                          <a:effectLst/>
                          <a:latin typeface="Arial" panose="020B0604020202020204" pitchFamily="34" charset="0"/>
                          <a:ea typeface="Times New Roman" panose="02020603050405020304" pitchFamily="18" charset="0"/>
                          <a:cs typeface="+mn-cs"/>
                        </a:rPr>
                        <a:t>Nome del documento</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7229344"/>
                  </a:ext>
                </a:extLst>
              </a:tr>
              <a:tr h="288000">
                <a:tc>
                  <a:txBody>
                    <a:bodyPr/>
                    <a:lstStyle/>
                    <a:p>
                      <a:pPr algn="l">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Information Owner</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0241199"/>
                  </a:ext>
                </a:extLst>
              </a:tr>
              <a:tr h="288000">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1100" b="1" kern="1200" dirty="0" err="1">
                          <a:solidFill>
                            <a:schemeClr val="tx1"/>
                          </a:solidFill>
                          <a:effectLst/>
                          <a:latin typeface="Arial" panose="020B0604020202020204" pitchFamily="34" charset="0"/>
                          <a:ea typeface="Times New Roman" panose="02020603050405020304" pitchFamily="18" charset="0"/>
                          <a:cs typeface="+mn-cs"/>
                        </a:rPr>
                        <a:t>Numero</a:t>
                      </a: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en-US" sz="1100" b="1" kern="1200" dirty="0" err="1">
                          <a:solidFill>
                            <a:schemeClr val="tx1"/>
                          </a:solidFill>
                          <a:effectLst/>
                          <a:latin typeface="Arial" panose="020B0604020202020204" pitchFamily="34" charset="0"/>
                          <a:ea typeface="Times New Roman" panose="02020603050405020304" pitchFamily="18" charset="0"/>
                          <a:cs typeface="+mn-cs"/>
                        </a:rPr>
                        <a:t>totale</a:t>
                      </a:r>
                      <a:r>
                        <a:rPr lang="en-US" sz="1100" b="1" kern="1200" dirty="0">
                          <a:solidFill>
                            <a:schemeClr val="tx1"/>
                          </a:solidFill>
                          <a:effectLst/>
                          <a:latin typeface="Arial" panose="020B0604020202020204" pitchFamily="34" charset="0"/>
                          <a:ea typeface="Times New Roman" panose="02020603050405020304" pitchFamily="18" charset="0"/>
                          <a:cs typeface="+mn-cs"/>
                        </a:rPr>
                        <a:t> di </a:t>
                      </a:r>
                      <a:r>
                        <a:rPr lang="en-US" sz="1100" b="1" kern="1200" dirty="0" err="1">
                          <a:solidFill>
                            <a:schemeClr val="tx1"/>
                          </a:solidFill>
                          <a:effectLst/>
                          <a:latin typeface="Arial" panose="020B0604020202020204" pitchFamily="34" charset="0"/>
                          <a:ea typeface="Times New Roman" panose="02020603050405020304" pitchFamily="18" charset="0"/>
                          <a:cs typeface="+mn-cs"/>
                        </a:rPr>
                        <a:t>pagine</a:t>
                      </a:r>
                      <a:endParaRPr lang="it-IT" sz="8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graphicFrame>
        <p:nvGraphicFramePr>
          <p:cNvPr id="22" name="Tabella 21">
            <a:extLst>
              <a:ext uri="{FF2B5EF4-FFF2-40B4-BE49-F238E27FC236}">
                <a16:creationId xmlns:a16="http://schemas.microsoft.com/office/drawing/2014/main" id="{8B471EB6-E3D0-0349-825A-76CC4F6E269F}"/>
              </a:ext>
            </a:extLst>
          </p:cNvPr>
          <p:cNvGraphicFramePr>
            <a:graphicFrameLocks noGrp="1"/>
          </p:cNvGraphicFramePr>
          <p:nvPr userDrawn="1">
            <p:extLst>
              <p:ext uri="{D42A27DB-BD31-4B8C-83A1-F6EECF244321}">
                <p14:modId xmlns:p14="http://schemas.microsoft.com/office/powerpoint/2010/main" val="2650493097"/>
              </p:ext>
            </p:extLst>
          </p:nvPr>
        </p:nvGraphicFramePr>
        <p:xfrm>
          <a:off x="334434" y="2473259"/>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5517265">
                  <a:extLst>
                    <a:ext uri="{9D8B030D-6E8A-4147-A177-3AD203B41FA5}">
                      <a16:colId xmlns:a16="http://schemas.microsoft.com/office/drawing/2014/main" val="1294853373"/>
                    </a:ext>
                  </a:extLst>
                </a:gridCol>
              </a:tblGrid>
              <a:tr h="288000">
                <a:tc gridSpan="2">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LISTA DI DISTRIBUZIONE</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dirty="0">
                          <a:solidFill>
                            <a:schemeClr val="tx1"/>
                          </a:solidFill>
                          <a:effectLst/>
                          <a:latin typeface="Arial" panose="020B0604020202020204" pitchFamily="34" charset="0"/>
                          <a:ea typeface="Times New Roman" panose="02020603050405020304" pitchFamily="18" charset="0"/>
                          <a:cs typeface="+mn-cs"/>
                        </a:rPr>
                        <a:t>Nome </a:t>
                      </a:r>
                      <a:r>
                        <a:rPr lang="en-US" sz="1100" b="0" kern="1200" dirty="0" err="1">
                          <a:solidFill>
                            <a:schemeClr val="tx1"/>
                          </a:solidFill>
                          <a:effectLst/>
                          <a:latin typeface="Arial" panose="020B0604020202020204" pitchFamily="34" charset="0"/>
                          <a:ea typeface="Times New Roman" panose="02020603050405020304" pitchFamily="18" charset="0"/>
                          <a:cs typeface="+mn-cs"/>
                        </a:rPr>
                        <a:t>Cognome</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dirty="0" err="1">
                          <a:solidFill>
                            <a:schemeClr val="tx1"/>
                          </a:solidFill>
                          <a:effectLst/>
                          <a:latin typeface="Arial" panose="020B0604020202020204" pitchFamily="34" charset="0"/>
                          <a:ea typeface="Times New Roman" panose="02020603050405020304" pitchFamily="18" charset="0"/>
                          <a:cs typeface="+mn-cs"/>
                        </a:rPr>
                        <a:t>Unità</a:t>
                      </a:r>
                      <a:r>
                        <a:rPr lang="en-US" sz="1100" b="0" kern="1200" dirty="0">
                          <a:solidFill>
                            <a:schemeClr val="tx1"/>
                          </a:solidFill>
                          <a:effectLst/>
                          <a:latin typeface="Arial" panose="020B0604020202020204" pitchFamily="34" charset="0"/>
                          <a:ea typeface="Times New Roman" panose="02020603050405020304" pitchFamily="18" charset="0"/>
                          <a:cs typeface="+mn-cs"/>
                        </a:rPr>
                        <a:t> </a:t>
                      </a:r>
                      <a:r>
                        <a:rPr lang="en-US" sz="1100" b="0" kern="1200" dirty="0" err="1">
                          <a:solidFill>
                            <a:schemeClr val="tx1"/>
                          </a:solidFill>
                          <a:effectLst/>
                          <a:latin typeface="Arial" panose="020B0604020202020204" pitchFamily="34" charset="0"/>
                          <a:ea typeface="Times New Roman" panose="02020603050405020304" pitchFamily="18" charset="0"/>
                          <a:cs typeface="+mn-cs"/>
                        </a:rPr>
                        <a:t>organizzativa</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sp>
        <p:nvSpPr>
          <p:cNvPr id="23" name="Rettangolo 22">
            <a:extLst>
              <a:ext uri="{FF2B5EF4-FFF2-40B4-BE49-F238E27FC236}">
                <a16:creationId xmlns:a16="http://schemas.microsoft.com/office/drawing/2014/main" id="{C25A014D-633E-7E43-B3C6-50913C6F1632}"/>
              </a:ext>
            </a:extLst>
          </p:cNvPr>
          <p:cNvSpPr/>
          <p:nvPr userDrawn="1"/>
        </p:nvSpPr>
        <p:spPr>
          <a:xfrm>
            <a:off x="9169189" y="1418550"/>
            <a:ext cx="2393692" cy="1898661"/>
          </a:xfrm>
          <a:prstGeom prst="rect">
            <a:avLst/>
          </a:prstGeom>
          <a:ln>
            <a:solidFill>
              <a:schemeClr val="tx1">
                <a:lumMod val="40000"/>
                <a:lumOff val="60000"/>
              </a:schemeClr>
            </a:solidFill>
          </a:ln>
        </p:spPr>
        <p:txBody>
          <a:bodyPr wrap="square">
            <a:spAutoFit/>
          </a:bodyPr>
          <a:lstStyle/>
          <a:p>
            <a:r>
              <a:rPr lang="it-IT" sz="1067" i="1" dirty="0">
                <a:latin typeface="Arial" panose="020B0604020202020204" pitchFamily="34" charset="0"/>
                <a:ea typeface="Times New Roman" panose="02020603050405020304" pitchFamily="18" charset="0"/>
              </a:rPr>
              <a:t>Il presente documento contiene informazioni di proprietà di CDP S.p.A.; l’uso di tali informazioni da parte del destinatario è consentito esclusivamente in relazione alle finalità per le quali il documento </a:t>
            </a:r>
            <a:br>
              <a:rPr lang="it-IT" sz="1067" i="1" dirty="0">
                <a:latin typeface="Arial" panose="020B0604020202020204" pitchFamily="34" charset="0"/>
                <a:ea typeface="Times New Roman" panose="02020603050405020304" pitchFamily="18" charset="0"/>
              </a:rPr>
            </a:br>
            <a:r>
              <a:rPr lang="it-IT" sz="1067" i="1" dirty="0">
                <a:latin typeface="Arial" panose="020B0604020202020204" pitchFamily="34" charset="0"/>
                <a:ea typeface="Times New Roman" panose="02020603050405020304" pitchFamily="18" charset="0"/>
              </a:rPr>
              <a:t>è stato ricevuto. Non è permessa, senza l’esplicito consenso di CDP S.p.A., la riproduzione </a:t>
            </a:r>
            <a:br>
              <a:rPr lang="it-IT" sz="1067" i="1" dirty="0">
                <a:latin typeface="Arial" panose="020B0604020202020204" pitchFamily="34" charset="0"/>
                <a:ea typeface="Times New Roman" panose="02020603050405020304" pitchFamily="18" charset="0"/>
              </a:rPr>
            </a:br>
            <a:r>
              <a:rPr lang="it-IT" sz="1067" i="1" dirty="0">
                <a:latin typeface="Arial" panose="020B0604020202020204" pitchFamily="34" charset="0"/>
                <a:ea typeface="Times New Roman" panose="02020603050405020304" pitchFamily="18" charset="0"/>
              </a:rPr>
              <a:t>o di divulgazione del documento </a:t>
            </a:r>
            <a:br>
              <a:rPr lang="it-IT" sz="1067" i="1" dirty="0">
                <a:latin typeface="Arial" panose="020B0604020202020204" pitchFamily="34" charset="0"/>
                <a:ea typeface="Times New Roman" panose="02020603050405020304" pitchFamily="18" charset="0"/>
              </a:rPr>
            </a:br>
            <a:r>
              <a:rPr lang="it-IT" sz="1067" i="1" dirty="0">
                <a:latin typeface="Arial" panose="020B0604020202020204" pitchFamily="34" charset="0"/>
                <a:ea typeface="Times New Roman" panose="02020603050405020304" pitchFamily="18" charset="0"/>
              </a:rPr>
              <a:t>e degli eventuali allegati.</a:t>
            </a:r>
            <a:endParaRPr lang="it-IT" sz="1067" i="1" dirty="0"/>
          </a:p>
        </p:txBody>
      </p:sp>
      <p:sp>
        <p:nvSpPr>
          <p:cNvPr id="24" name="Rettangolo 23">
            <a:extLst>
              <a:ext uri="{FF2B5EF4-FFF2-40B4-BE49-F238E27FC236}">
                <a16:creationId xmlns:a16="http://schemas.microsoft.com/office/drawing/2014/main" id="{4914736D-3AEC-9A47-88F6-8678B402C46F}"/>
              </a:ext>
            </a:extLst>
          </p:cNvPr>
          <p:cNvSpPr/>
          <p:nvPr userDrawn="1"/>
        </p:nvSpPr>
        <p:spPr>
          <a:xfrm>
            <a:off x="9169187" y="3449607"/>
            <a:ext cx="2393692" cy="584968"/>
          </a:xfrm>
          <a:prstGeom prst="rect">
            <a:avLst/>
          </a:prstGeom>
          <a:ln>
            <a:solidFill>
              <a:schemeClr val="tx1">
                <a:lumMod val="40000"/>
                <a:lumOff val="60000"/>
              </a:schemeClr>
            </a:solidFill>
          </a:ln>
        </p:spPr>
        <p:txBody>
          <a:bodyPr wrap="square">
            <a:spAutoFit/>
          </a:bodyPr>
          <a:lstStyle/>
          <a:p>
            <a:r>
              <a:rPr lang="it-IT" sz="1067" i="1" dirty="0"/>
              <a:t>In caso di documenti strettamente riservati, si ricorda che la RIPRODUZIONE È VIETATA. </a:t>
            </a:r>
          </a:p>
        </p:txBody>
      </p:sp>
      <p:graphicFrame>
        <p:nvGraphicFramePr>
          <p:cNvPr id="25" name="Tabella 24">
            <a:extLst>
              <a:ext uri="{FF2B5EF4-FFF2-40B4-BE49-F238E27FC236}">
                <a16:creationId xmlns:a16="http://schemas.microsoft.com/office/drawing/2014/main" id="{D4CC194D-8CF1-FA48-880C-1F8D2631027A}"/>
              </a:ext>
            </a:extLst>
          </p:cNvPr>
          <p:cNvGraphicFramePr>
            <a:graphicFrameLocks noGrp="1"/>
          </p:cNvGraphicFramePr>
          <p:nvPr userDrawn="1">
            <p:extLst>
              <p:ext uri="{D42A27DB-BD31-4B8C-83A1-F6EECF244321}">
                <p14:modId xmlns:p14="http://schemas.microsoft.com/office/powerpoint/2010/main" val="149334794"/>
              </p:ext>
            </p:extLst>
          </p:nvPr>
        </p:nvGraphicFramePr>
        <p:xfrm>
          <a:off x="334434" y="4081616"/>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3153799">
                  <a:extLst>
                    <a:ext uri="{9D8B030D-6E8A-4147-A177-3AD203B41FA5}">
                      <a16:colId xmlns:a16="http://schemas.microsoft.com/office/drawing/2014/main" val="1294853373"/>
                    </a:ext>
                  </a:extLst>
                </a:gridCol>
                <a:gridCol w="2363467">
                  <a:extLst>
                    <a:ext uri="{9D8B030D-6E8A-4147-A177-3AD203B41FA5}">
                      <a16:colId xmlns:a16="http://schemas.microsoft.com/office/drawing/2014/main" val="2851393580"/>
                    </a:ext>
                  </a:extLst>
                </a:gridCol>
              </a:tblGrid>
              <a:tr h="288000">
                <a:tc gridSpan="3">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REVISIONI</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pPr marL="0" algn="l" defTabSz="685800" rtl="0" eaLnBrk="1" latinLnBrk="0" hangingPunct="1">
                        <a:lnSpc>
                          <a:spcPts val="1300"/>
                        </a:lnSpc>
                        <a:spcBef>
                          <a:spcPts val="600"/>
                        </a:spcBef>
                        <a:spcAft>
                          <a:spcPts val="300"/>
                        </a:spcAft>
                      </a:pPr>
                      <a:endParaRPr lang="it-IT" sz="800" b="1" kern="1200" dirty="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dirty="0" err="1">
                          <a:solidFill>
                            <a:schemeClr val="tx1"/>
                          </a:solidFill>
                          <a:effectLst/>
                          <a:latin typeface="Arial" panose="020B0604020202020204" pitchFamily="34" charset="0"/>
                          <a:ea typeface="Times New Roman" panose="02020603050405020304" pitchFamily="18" charset="0"/>
                          <a:cs typeface="+mn-cs"/>
                        </a:rPr>
                        <a:t>Numero</a:t>
                      </a:r>
                      <a:r>
                        <a:rPr lang="en-US" sz="1100" b="0" kern="1200" dirty="0">
                          <a:solidFill>
                            <a:schemeClr val="tx1"/>
                          </a:solidFill>
                          <a:effectLst/>
                          <a:latin typeface="Arial" panose="020B0604020202020204" pitchFamily="34" charset="0"/>
                          <a:ea typeface="Times New Roman" panose="02020603050405020304" pitchFamily="18" charset="0"/>
                          <a:cs typeface="+mn-cs"/>
                        </a:rPr>
                        <a:t> </a:t>
                      </a:r>
                      <a:r>
                        <a:rPr lang="en-US" sz="1100" b="0" kern="1200" dirty="0" err="1">
                          <a:solidFill>
                            <a:schemeClr val="tx1"/>
                          </a:solidFill>
                          <a:effectLst/>
                          <a:latin typeface="Arial" panose="020B0604020202020204" pitchFamily="34" charset="0"/>
                          <a:ea typeface="Times New Roman" panose="02020603050405020304" pitchFamily="18" charset="0"/>
                          <a:cs typeface="+mn-cs"/>
                        </a:rPr>
                        <a:t>versione</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dirty="0">
                          <a:solidFill>
                            <a:schemeClr val="tx1"/>
                          </a:solidFill>
                          <a:effectLst/>
                          <a:latin typeface="Arial" panose="020B0604020202020204" pitchFamily="34" charset="0"/>
                          <a:ea typeface="Times New Roman" panose="02020603050405020304" pitchFamily="18" charset="0"/>
                          <a:cs typeface="+mn-cs"/>
                        </a:rPr>
                        <a:t>Data</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it-IT" sz="1100" b="0" kern="1200" dirty="0">
                          <a:solidFill>
                            <a:schemeClr val="tx1"/>
                          </a:solidFill>
                          <a:effectLst/>
                          <a:latin typeface="Arial" panose="020B0604020202020204" pitchFamily="34" charset="0"/>
                          <a:ea typeface="Times New Roman" panose="02020603050405020304" pitchFamily="18" charset="0"/>
                          <a:cs typeface="+mn-cs"/>
                        </a:rPr>
                        <a:t>Autore</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spTree>
    <p:extLst>
      <p:ext uri="{BB962C8B-B14F-4D97-AF65-F5344CB8AC3E}">
        <p14:creationId xmlns:p14="http://schemas.microsoft.com/office/powerpoint/2010/main" val="1086638463"/>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_Document Identification">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it-IT" dirty="0" err="1"/>
              <a:t>Document</a:t>
            </a:r>
            <a:r>
              <a:rPr lang="it-IT" dirty="0"/>
              <a:t> </a:t>
            </a:r>
            <a:r>
              <a:rPr lang="it-IT" dirty="0" err="1"/>
              <a:t>Identification</a:t>
            </a:r>
            <a:endParaRPr lang="it-IT" dirty="0"/>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a:solidFill>
                  <a:schemeClr val="accent6"/>
                </a:solidFill>
              </a:defRPr>
            </a:lvl1pPr>
          </a:lstStyle>
          <a:p>
            <a:r>
              <a:rPr lang="it-IT" dirty="0" err="1"/>
              <a:t>Mandatory</a:t>
            </a:r>
            <a:r>
              <a:rPr lang="it-IT" dirty="0"/>
              <a:t> for «secret» </a:t>
            </a:r>
            <a:r>
              <a:rPr lang="it-IT" dirty="0" err="1"/>
              <a:t>documents</a:t>
            </a:r>
            <a:endParaRPr lang="it-IT" dirty="0"/>
          </a:p>
        </p:txBody>
      </p:sp>
      <p:sp>
        <p:nvSpPr>
          <p:cNvPr id="23" name="Rettangolo 22">
            <a:extLst>
              <a:ext uri="{FF2B5EF4-FFF2-40B4-BE49-F238E27FC236}">
                <a16:creationId xmlns:a16="http://schemas.microsoft.com/office/drawing/2014/main" id="{C25A014D-633E-7E43-B3C6-50913C6F1632}"/>
              </a:ext>
            </a:extLst>
          </p:cNvPr>
          <p:cNvSpPr/>
          <p:nvPr userDrawn="1"/>
        </p:nvSpPr>
        <p:spPr>
          <a:xfrm>
            <a:off x="9169189" y="1418549"/>
            <a:ext cx="2393692" cy="1570238"/>
          </a:xfrm>
          <a:prstGeom prst="rect">
            <a:avLst/>
          </a:prstGeom>
          <a:ln>
            <a:solidFill>
              <a:schemeClr val="tx1">
                <a:lumMod val="40000"/>
                <a:lumOff val="60000"/>
              </a:schemeClr>
            </a:solidFill>
          </a:ln>
        </p:spPr>
        <p:txBody>
          <a:bodyPr wrap="square">
            <a:spAutoFit/>
          </a:bodyPr>
          <a:lstStyle/>
          <a:p>
            <a:r>
              <a:rPr lang="en-US" sz="1067" i="1" dirty="0">
                <a:latin typeface="Arial" panose="020B0604020202020204" pitchFamily="34" charset="0"/>
                <a:ea typeface="Times New Roman" panose="02020603050405020304" pitchFamily="18" charset="0"/>
              </a:rPr>
              <a:t>This document contains proprietary information of CDP S.p.A .; the use of such information is permitted only in relation to the purposes for which the document was received. The reproduction or disclosure of the document and any attachments is not permitted without the explicit authorization of CDP S.p.A. </a:t>
            </a:r>
          </a:p>
        </p:txBody>
      </p:sp>
      <p:sp>
        <p:nvSpPr>
          <p:cNvPr id="24" name="Rettangolo 23">
            <a:extLst>
              <a:ext uri="{FF2B5EF4-FFF2-40B4-BE49-F238E27FC236}">
                <a16:creationId xmlns:a16="http://schemas.microsoft.com/office/drawing/2014/main" id="{4914736D-3AEC-9A47-88F6-8678B402C46F}"/>
              </a:ext>
            </a:extLst>
          </p:cNvPr>
          <p:cNvSpPr/>
          <p:nvPr userDrawn="1"/>
        </p:nvSpPr>
        <p:spPr>
          <a:xfrm>
            <a:off x="9169189" y="3141830"/>
            <a:ext cx="2393692" cy="584968"/>
          </a:xfrm>
          <a:prstGeom prst="rect">
            <a:avLst/>
          </a:prstGeom>
          <a:ln>
            <a:solidFill>
              <a:schemeClr val="tx1">
                <a:lumMod val="40000"/>
                <a:lumOff val="60000"/>
              </a:schemeClr>
            </a:solidFill>
          </a:ln>
        </p:spPr>
        <p:txBody>
          <a:bodyPr wrap="square">
            <a:spAutoFit/>
          </a:bodyPr>
          <a:lstStyle/>
          <a:p>
            <a:r>
              <a:rPr lang="en-US" sz="1067" i="1" dirty="0"/>
              <a:t>In the case of “secret” documents, please note that REPRODUCTION IS FORBIDDEN.</a:t>
            </a:r>
            <a:endParaRPr lang="it-IT" sz="1067" i="1" dirty="0"/>
          </a:p>
        </p:txBody>
      </p:sp>
      <p:graphicFrame>
        <p:nvGraphicFramePr>
          <p:cNvPr id="11" name="Tabella 10">
            <a:extLst>
              <a:ext uri="{FF2B5EF4-FFF2-40B4-BE49-F238E27FC236}">
                <a16:creationId xmlns:a16="http://schemas.microsoft.com/office/drawing/2014/main" id="{503B20B9-F69F-470D-BCE3-4C1FC0881A26}"/>
              </a:ext>
            </a:extLst>
          </p:cNvPr>
          <p:cNvGraphicFramePr>
            <a:graphicFrameLocks noGrp="1"/>
          </p:cNvGraphicFramePr>
          <p:nvPr userDrawn="1">
            <p:extLst>
              <p:ext uri="{D42A27DB-BD31-4B8C-83A1-F6EECF244321}">
                <p14:modId xmlns:p14="http://schemas.microsoft.com/office/powerpoint/2010/main" val="3722607970"/>
              </p:ext>
            </p:extLst>
          </p:nvPr>
        </p:nvGraphicFramePr>
        <p:xfrm>
          <a:off x="334434" y="1418549"/>
          <a:ext cx="8175413" cy="1152000"/>
        </p:xfrm>
        <a:graphic>
          <a:graphicData uri="http://schemas.openxmlformats.org/drawingml/2006/table">
            <a:tbl>
              <a:tblPr firstRow="1" firstCol="1" bandRow="1"/>
              <a:tblGrid>
                <a:gridCol w="2535767">
                  <a:extLst>
                    <a:ext uri="{9D8B030D-6E8A-4147-A177-3AD203B41FA5}">
                      <a16:colId xmlns:a16="http://schemas.microsoft.com/office/drawing/2014/main" val="3192438934"/>
                    </a:ext>
                  </a:extLst>
                </a:gridCol>
                <a:gridCol w="5639647">
                  <a:extLst>
                    <a:ext uri="{9D8B030D-6E8A-4147-A177-3AD203B41FA5}">
                      <a16:colId xmlns:a16="http://schemas.microsoft.com/office/drawing/2014/main" val="1053944458"/>
                    </a:ext>
                  </a:extLst>
                </a:gridCol>
              </a:tblGrid>
              <a:tr h="288000">
                <a:tc>
                  <a:txBody>
                    <a:bodyPr/>
                    <a:lstStyle/>
                    <a:p>
                      <a:pPr algn="l">
                        <a:lnSpc>
                          <a:spcPts val="1300"/>
                        </a:lnSpc>
                        <a:spcBef>
                          <a:spcPts val="600"/>
                        </a:spcBef>
                        <a:spcAft>
                          <a:spcPts val="300"/>
                        </a:spcAft>
                      </a:pPr>
                      <a:r>
                        <a:rPr lang="it-IT" sz="1100" b="1" kern="1200" dirty="0" err="1">
                          <a:solidFill>
                            <a:schemeClr val="tx1"/>
                          </a:solidFill>
                          <a:effectLst/>
                          <a:latin typeface="Arial" panose="020B0604020202020204" pitchFamily="34" charset="0"/>
                          <a:ea typeface="Times New Roman" panose="02020603050405020304" pitchFamily="18" charset="0"/>
                          <a:cs typeface="+mn-cs"/>
                        </a:rPr>
                        <a:t>Document</a:t>
                      </a:r>
                      <a:r>
                        <a:rPr lang="it-IT" sz="1100" b="1" kern="1200" dirty="0">
                          <a:solidFill>
                            <a:schemeClr val="tx1"/>
                          </a:solidFill>
                          <a:effectLst/>
                          <a:latin typeface="Arial" panose="020B0604020202020204" pitchFamily="34" charset="0"/>
                          <a:ea typeface="Times New Roman" panose="02020603050405020304" pitchFamily="18" charset="0"/>
                          <a:cs typeface="+mn-cs"/>
                        </a:rPr>
                        <a:t> Name</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7229344"/>
                  </a:ext>
                </a:extLst>
              </a:tr>
              <a:tr h="288000">
                <a:tc>
                  <a:txBody>
                    <a:bodyPr/>
                    <a:lstStyle/>
                    <a:p>
                      <a:pPr algn="l">
                        <a:lnSpc>
                          <a:spcPts val="1300"/>
                        </a:lnSpc>
                        <a:spcBef>
                          <a:spcPts val="600"/>
                        </a:spcBef>
                        <a:spcAft>
                          <a:spcPts val="300"/>
                        </a:spcAft>
                      </a:pPr>
                      <a:r>
                        <a:rPr lang="it-IT" sz="1100" b="1" kern="1200" dirty="0">
                          <a:solidFill>
                            <a:schemeClr val="tx1"/>
                          </a:solidFill>
                          <a:effectLst/>
                          <a:latin typeface="Arial" panose="020B0604020202020204" pitchFamily="34" charset="0"/>
                          <a:ea typeface="Times New Roman" panose="02020603050405020304" pitchFamily="18" charset="0"/>
                          <a:cs typeface="+mn-cs"/>
                        </a:rPr>
                        <a:t>Status (draft/</a:t>
                      </a:r>
                      <a:r>
                        <a:rPr lang="it-IT" sz="1100" b="1" kern="1200" dirty="0" err="1">
                          <a:solidFill>
                            <a:schemeClr val="tx1"/>
                          </a:solidFill>
                          <a:effectLst/>
                          <a:latin typeface="Arial" panose="020B0604020202020204" pitchFamily="34" charset="0"/>
                          <a:ea typeface="Times New Roman" panose="02020603050405020304" pitchFamily="18" charset="0"/>
                          <a:cs typeface="+mn-cs"/>
                        </a:rPr>
                        <a:t>final</a:t>
                      </a:r>
                      <a:r>
                        <a:rPr lang="it-IT" sz="1100" b="1" kern="1200" dirty="0">
                          <a:solidFill>
                            <a:schemeClr val="tx1"/>
                          </a:solidFill>
                          <a:effectLst/>
                          <a:latin typeface="Arial" panose="020B0604020202020204" pitchFamily="34" charset="0"/>
                          <a:ea typeface="Times New Roman" panose="02020603050405020304" pitchFamily="18" charset="0"/>
                          <a:cs typeface="+mn-cs"/>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5151189"/>
                  </a:ext>
                </a:extLst>
              </a:tr>
              <a:tr h="288000">
                <a:tc>
                  <a:txBody>
                    <a:bodyPr/>
                    <a:lstStyle/>
                    <a:p>
                      <a:pPr algn="l">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Information Owner</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0241199"/>
                  </a:ext>
                </a:extLst>
              </a:tr>
              <a:tr h="288000">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Number of pages</a:t>
                      </a:r>
                      <a:endParaRPr lang="it-IT" sz="8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graphicFrame>
        <p:nvGraphicFramePr>
          <p:cNvPr id="12" name="Tabella 11">
            <a:extLst>
              <a:ext uri="{FF2B5EF4-FFF2-40B4-BE49-F238E27FC236}">
                <a16:creationId xmlns:a16="http://schemas.microsoft.com/office/drawing/2014/main" id="{1618B3D7-67A5-40AE-BEEC-28F104E67306}"/>
              </a:ext>
            </a:extLst>
          </p:cNvPr>
          <p:cNvGraphicFramePr>
            <a:graphicFrameLocks noGrp="1"/>
          </p:cNvGraphicFramePr>
          <p:nvPr userDrawn="1">
            <p:extLst>
              <p:ext uri="{D42A27DB-BD31-4B8C-83A1-F6EECF244321}">
                <p14:modId xmlns:p14="http://schemas.microsoft.com/office/powerpoint/2010/main" val="460674581"/>
              </p:ext>
            </p:extLst>
          </p:nvPr>
        </p:nvGraphicFramePr>
        <p:xfrm>
          <a:off x="334434" y="2709000"/>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5517265">
                  <a:extLst>
                    <a:ext uri="{9D8B030D-6E8A-4147-A177-3AD203B41FA5}">
                      <a16:colId xmlns:a16="http://schemas.microsoft.com/office/drawing/2014/main" val="1294853373"/>
                    </a:ext>
                  </a:extLst>
                </a:gridCol>
              </a:tblGrid>
              <a:tr h="288000">
                <a:tc gridSpan="2">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DISTRIBUTION LIST</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dirty="0">
                          <a:solidFill>
                            <a:schemeClr val="tx1"/>
                          </a:solidFill>
                          <a:effectLst/>
                          <a:latin typeface="Arial" panose="020B0604020202020204" pitchFamily="34" charset="0"/>
                          <a:ea typeface="Times New Roman" panose="02020603050405020304" pitchFamily="18" charset="0"/>
                          <a:cs typeface="+mn-cs"/>
                        </a:rPr>
                        <a:t>Name/Surname</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dirty="0">
                          <a:solidFill>
                            <a:schemeClr val="tx1"/>
                          </a:solidFill>
                          <a:effectLst/>
                          <a:latin typeface="Arial" panose="020B0604020202020204" pitchFamily="34" charset="0"/>
                          <a:ea typeface="Times New Roman" panose="02020603050405020304" pitchFamily="18" charset="0"/>
                          <a:cs typeface="+mn-cs"/>
                        </a:rPr>
                        <a:t>Organizational Unit</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graphicFrame>
        <p:nvGraphicFramePr>
          <p:cNvPr id="14" name="Tabella 13">
            <a:extLst>
              <a:ext uri="{FF2B5EF4-FFF2-40B4-BE49-F238E27FC236}">
                <a16:creationId xmlns:a16="http://schemas.microsoft.com/office/drawing/2014/main" id="{293654CA-076E-4A87-A522-A84EA577E84B}"/>
              </a:ext>
            </a:extLst>
          </p:cNvPr>
          <p:cNvGraphicFramePr>
            <a:graphicFrameLocks noGrp="1"/>
          </p:cNvGraphicFramePr>
          <p:nvPr userDrawn="1">
            <p:extLst>
              <p:ext uri="{D42A27DB-BD31-4B8C-83A1-F6EECF244321}">
                <p14:modId xmlns:p14="http://schemas.microsoft.com/office/powerpoint/2010/main" val="2879168292"/>
              </p:ext>
            </p:extLst>
          </p:nvPr>
        </p:nvGraphicFramePr>
        <p:xfrm>
          <a:off x="334434" y="4303979"/>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3153799">
                  <a:extLst>
                    <a:ext uri="{9D8B030D-6E8A-4147-A177-3AD203B41FA5}">
                      <a16:colId xmlns:a16="http://schemas.microsoft.com/office/drawing/2014/main" val="1294853373"/>
                    </a:ext>
                  </a:extLst>
                </a:gridCol>
                <a:gridCol w="2363467">
                  <a:extLst>
                    <a:ext uri="{9D8B030D-6E8A-4147-A177-3AD203B41FA5}">
                      <a16:colId xmlns:a16="http://schemas.microsoft.com/office/drawing/2014/main" val="2851393580"/>
                    </a:ext>
                  </a:extLst>
                </a:gridCol>
              </a:tblGrid>
              <a:tr h="288000">
                <a:tc gridSpan="3">
                  <a:txBody>
                    <a:bodyPr/>
                    <a:lstStyle/>
                    <a:p>
                      <a:pPr marL="0" algn="l" defTabSz="685800" rtl="0" eaLnBrk="1" latinLnBrk="0" hangingPunct="1">
                        <a:lnSpc>
                          <a:spcPts val="1300"/>
                        </a:lnSpc>
                        <a:spcBef>
                          <a:spcPts val="600"/>
                        </a:spcBef>
                        <a:spcAft>
                          <a:spcPts val="300"/>
                        </a:spcAft>
                      </a:pPr>
                      <a:r>
                        <a:rPr lang="it-IT" sz="1100" b="1" kern="1200" dirty="0">
                          <a:solidFill>
                            <a:schemeClr val="tx1"/>
                          </a:solidFill>
                          <a:effectLst/>
                          <a:latin typeface="Arial" panose="020B0604020202020204" pitchFamily="34" charset="0"/>
                          <a:ea typeface="Times New Roman" panose="02020603050405020304" pitchFamily="18" charset="0"/>
                          <a:cs typeface="+mn-cs"/>
                        </a:rPr>
                        <a:t>VERSIONING</a:t>
                      </a: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pPr marL="0" algn="l" defTabSz="685800" rtl="0" eaLnBrk="1" latinLnBrk="0" hangingPunct="1">
                        <a:lnSpc>
                          <a:spcPts val="1300"/>
                        </a:lnSpc>
                        <a:spcBef>
                          <a:spcPts val="600"/>
                        </a:spcBef>
                        <a:spcAft>
                          <a:spcPts val="300"/>
                        </a:spcAft>
                      </a:pPr>
                      <a:endParaRPr lang="it-IT" sz="800" b="1" kern="1200" dirty="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dirty="0">
                          <a:solidFill>
                            <a:schemeClr val="tx1"/>
                          </a:solidFill>
                          <a:effectLst/>
                          <a:latin typeface="Arial" panose="020B0604020202020204" pitchFamily="34" charset="0"/>
                          <a:ea typeface="Times New Roman" panose="02020603050405020304" pitchFamily="18" charset="0"/>
                          <a:cs typeface="+mn-cs"/>
                        </a:rPr>
                        <a:t>Version Number</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dirty="0">
                          <a:solidFill>
                            <a:schemeClr val="tx1"/>
                          </a:solidFill>
                          <a:effectLst/>
                          <a:latin typeface="Arial" panose="020B0604020202020204" pitchFamily="34" charset="0"/>
                          <a:ea typeface="Times New Roman" panose="02020603050405020304" pitchFamily="18" charset="0"/>
                          <a:cs typeface="+mn-cs"/>
                        </a:rPr>
                        <a:t>Date of this version</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it-IT" sz="1100" b="0" kern="1200" dirty="0" err="1">
                          <a:solidFill>
                            <a:schemeClr val="tx1"/>
                          </a:solidFill>
                          <a:effectLst/>
                          <a:latin typeface="Arial" panose="020B0604020202020204" pitchFamily="34" charset="0"/>
                          <a:ea typeface="Times New Roman" panose="02020603050405020304" pitchFamily="18" charset="0"/>
                          <a:cs typeface="+mn-cs"/>
                        </a:rPr>
                        <a:t>Written</a:t>
                      </a:r>
                      <a:r>
                        <a:rPr lang="it-IT" sz="1100" b="0" kern="1200">
                          <a:solidFill>
                            <a:schemeClr val="tx1"/>
                          </a:solidFill>
                          <a:effectLst/>
                          <a:latin typeface="Arial" panose="020B0604020202020204" pitchFamily="34" charset="0"/>
                          <a:ea typeface="Times New Roman" panose="02020603050405020304" pitchFamily="18" charset="0"/>
                          <a:cs typeface="+mn-cs"/>
                        </a:rPr>
                        <a:t> by</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spTree>
    <p:extLst>
      <p:ext uri="{BB962C8B-B14F-4D97-AF65-F5344CB8AC3E}">
        <p14:creationId xmlns:p14="http://schemas.microsoft.com/office/powerpoint/2010/main" val="3311944295"/>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Indice dinamico/ Divisore di sezione chiaro">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2" name="Slide Number Placeholder 5">
            <a:extLst>
              <a:ext uri="{FF2B5EF4-FFF2-40B4-BE49-F238E27FC236}">
                <a16:creationId xmlns:a16="http://schemas.microsoft.com/office/drawing/2014/main" id="{0C34FF53-5FB2-7E4D-9B60-BDE15F9D4161}"/>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4" name="Immagine 13">
            <a:extLst>
              <a:ext uri="{FF2B5EF4-FFF2-40B4-BE49-F238E27FC236}">
                <a16:creationId xmlns:a16="http://schemas.microsoft.com/office/drawing/2014/main" id="{829896CB-96CA-8040-A50B-CF5263538B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1" name="Segnaposto testo 6">
            <a:extLst>
              <a:ext uri="{FF2B5EF4-FFF2-40B4-BE49-F238E27FC236}">
                <a16:creationId xmlns:a16="http://schemas.microsoft.com/office/drawing/2014/main" id="{67CE0EA8-C1A8-FB41-A678-21D27969BC62}"/>
              </a:ext>
            </a:extLst>
          </p:cNvPr>
          <p:cNvSpPr>
            <a:spLocks noGrp="1"/>
          </p:cNvSpPr>
          <p:nvPr>
            <p:ph type="body" sz="quarter" idx="14"/>
          </p:nvPr>
        </p:nvSpPr>
        <p:spPr>
          <a:xfrm>
            <a:off x="2030614" y="852745"/>
            <a:ext cx="5118100" cy="5152516"/>
          </a:xfrm>
        </p:spPr>
        <p:txBody>
          <a:bodyPr anchor="ctr"/>
          <a:lstStyle>
            <a:lvl1pPr>
              <a:lnSpc>
                <a:spcPct val="100000"/>
              </a:lnSpc>
              <a:spcBef>
                <a:spcPts val="667"/>
              </a:spcBef>
              <a:buNone/>
              <a:defRPr sz="3200">
                <a:solidFill>
                  <a:srgbClr val="405363"/>
                </a:solidFill>
              </a:defRPr>
            </a:lvl1pPr>
            <a:lvl2pPr>
              <a:lnSpc>
                <a:spcPct val="100000"/>
              </a:lnSpc>
              <a:spcBef>
                <a:spcPts val="667"/>
              </a:spcBef>
              <a:buNone/>
              <a:defRPr sz="3200">
                <a:solidFill>
                  <a:srgbClr val="405363"/>
                </a:solidFill>
              </a:defRPr>
            </a:lvl2pPr>
            <a:lvl3pPr>
              <a:lnSpc>
                <a:spcPct val="100000"/>
              </a:lnSpc>
              <a:spcBef>
                <a:spcPts val="667"/>
              </a:spcBef>
              <a:buNone/>
              <a:defRPr sz="3200">
                <a:solidFill>
                  <a:srgbClr val="405363"/>
                </a:solidFill>
              </a:defRPr>
            </a:lvl3pPr>
            <a:lvl4pPr>
              <a:lnSpc>
                <a:spcPct val="100000"/>
              </a:lnSpc>
              <a:spcBef>
                <a:spcPts val="667"/>
              </a:spcBef>
              <a:buNone/>
              <a:defRPr sz="3200">
                <a:solidFill>
                  <a:srgbClr val="405363"/>
                </a:solidFill>
              </a:defRPr>
            </a:lvl4pPr>
            <a:lvl5pPr>
              <a:lnSpc>
                <a:spcPct val="100000"/>
              </a:lnSpc>
              <a:spcBef>
                <a:spcPts val="667"/>
              </a:spcBef>
              <a:buNone/>
              <a:defRPr sz="3200">
                <a:solidFill>
                  <a:srgbClr val="405363"/>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6"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E85476B-25D1-DA46-B13F-07D735FE62C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
        <p:nvSpPr>
          <p:cNvPr id="10" name="Rettangolo 9">
            <a:extLst>
              <a:ext uri="{FF2B5EF4-FFF2-40B4-BE49-F238E27FC236}">
                <a16:creationId xmlns:a16="http://schemas.microsoft.com/office/drawing/2014/main" id="{EABDEAAE-1525-421D-9FFF-A833A33811FA}"/>
              </a:ext>
            </a:extLst>
          </p:cNvPr>
          <p:cNvSpPr/>
          <p:nvPr userDrawn="1"/>
        </p:nvSpPr>
        <p:spPr>
          <a:xfrm>
            <a:off x="5443869" y="6483825"/>
            <a:ext cx="1573619" cy="315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2874853423"/>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Divisore di capitolo">
    <p:bg>
      <p:bgPr>
        <a:solidFill>
          <a:schemeClr val="bg1"/>
        </a:solidFill>
        <a:effectLst/>
      </p:bgPr>
    </p:bg>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10032179"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10032179" cy="2948516"/>
          </a:xfrm>
        </p:spPr>
        <p:txBody>
          <a:bodyPr lIns="0" tIns="0" rIns="0" bIns="0" anchor="b">
            <a:noAutofit/>
          </a:bodyPr>
          <a:lstStyle>
            <a:lvl1pPr marL="0" indent="0">
              <a:buNone/>
              <a:defRPr sz="5867"/>
            </a:lvl1pPr>
          </a:lstStyle>
          <a:p>
            <a:pPr lvl="0"/>
            <a:r>
              <a:rPr lang="it-IT" dirty="0"/>
              <a:t>Titolo del divisore</a:t>
            </a:r>
          </a:p>
        </p:txBody>
      </p:sp>
      <p:pic>
        <p:nvPicPr>
          <p:cNvPr id="7" name="Immagine 6">
            <a:extLst>
              <a:ext uri="{FF2B5EF4-FFF2-40B4-BE49-F238E27FC236}">
                <a16:creationId xmlns:a16="http://schemas.microsoft.com/office/drawing/2014/main" id="{2088B315-9495-F549-9091-AEF529D2A3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5"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2411E04-0B79-764F-BBF6-9DF9B53317D4}"/>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984459508"/>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e dinamico/ Divisore di sezione chiaro">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2" name="Slide Number Placeholder 5">
            <a:extLst>
              <a:ext uri="{FF2B5EF4-FFF2-40B4-BE49-F238E27FC236}">
                <a16:creationId xmlns:a16="http://schemas.microsoft.com/office/drawing/2014/main" id="{0C34FF53-5FB2-7E4D-9B60-BDE15F9D4161}"/>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4" name="Immagine 13">
            <a:extLst>
              <a:ext uri="{FF2B5EF4-FFF2-40B4-BE49-F238E27FC236}">
                <a16:creationId xmlns:a16="http://schemas.microsoft.com/office/drawing/2014/main" id="{829896CB-96CA-8040-A50B-CF5263538B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1" name="Segnaposto testo 6">
            <a:extLst>
              <a:ext uri="{FF2B5EF4-FFF2-40B4-BE49-F238E27FC236}">
                <a16:creationId xmlns:a16="http://schemas.microsoft.com/office/drawing/2014/main" id="{67CE0EA8-C1A8-FB41-A678-21D27969BC62}"/>
              </a:ext>
            </a:extLst>
          </p:cNvPr>
          <p:cNvSpPr>
            <a:spLocks noGrp="1"/>
          </p:cNvSpPr>
          <p:nvPr>
            <p:ph type="body" sz="quarter" idx="14"/>
          </p:nvPr>
        </p:nvSpPr>
        <p:spPr>
          <a:xfrm>
            <a:off x="2030614" y="852745"/>
            <a:ext cx="5118100" cy="5152516"/>
          </a:xfrm>
        </p:spPr>
        <p:txBody>
          <a:bodyPr anchor="ctr"/>
          <a:lstStyle>
            <a:lvl1pPr>
              <a:lnSpc>
                <a:spcPct val="100000"/>
              </a:lnSpc>
              <a:spcBef>
                <a:spcPts val="667"/>
              </a:spcBef>
              <a:buNone/>
              <a:defRPr sz="3200">
                <a:solidFill>
                  <a:srgbClr val="405363"/>
                </a:solidFill>
              </a:defRPr>
            </a:lvl1pPr>
            <a:lvl2pPr>
              <a:lnSpc>
                <a:spcPct val="100000"/>
              </a:lnSpc>
              <a:spcBef>
                <a:spcPts val="667"/>
              </a:spcBef>
              <a:buNone/>
              <a:defRPr sz="3200">
                <a:solidFill>
                  <a:srgbClr val="405363"/>
                </a:solidFill>
              </a:defRPr>
            </a:lvl2pPr>
            <a:lvl3pPr>
              <a:lnSpc>
                <a:spcPct val="100000"/>
              </a:lnSpc>
              <a:spcBef>
                <a:spcPts val="667"/>
              </a:spcBef>
              <a:buNone/>
              <a:defRPr sz="3200">
                <a:solidFill>
                  <a:srgbClr val="405363"/>
                </a:solidFill>
              </a:defRPr>
            </a:lvl3pPr>
            <a:lvl4pPr>
              <a:lnSpc>
                <a:spcPct val="100000"/>
              </a:lnSpc>
              <a:spcBef>
                <a:spcPts val="667"/>
              </a:spcBef>
              <a:buNone/>
              <a:defRPr sz="3200">
                <a:solidFill>
                  <a:srgbClr val="405363"/>
                </a:solidFill>
              </a:defRPr>
            </a:lvl4pPr>
            <a:lvl5pPr>
              <a:lnSpc>
                <a:spcPct val="100000"/>
              </a:lnSpc>
              <a:spcBef>
                <a:spcPts val="667"/>
              </a:spcBef>
              <a:buNone/>
              <a:defRPr sz="3200">
                <a:solidFill>
                  <a:srgbClr val="405363"/>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 name="CasellaDiTesto 12">
            <a:extLst>
              <a:ext uri="{FF2B5EF4-FFF2-40B4-BE49-F238E27FC236}">
                <a16:creationId xmlns:a16="http://schemas.microsoft.com/office/drawing/2014/main" id="{81C7EC6D-0520-E942-BBDF-6CC87EADF81C}"/>
              </a:ext>
            </a:extLst>
          </p:cNvPr>
          <p:cNvSpPr txBox="1"/>
          <p:nvPr userDrawn="1"/>
        </p:nvSpPr>
        <p:spPr>
          <a:xfrm>
            <a:off x="215154" y="368020"/>
            <a:ext cx="1229445" cy="391704"/>
          </a:xfrm>
          <a:prstGeom prst="rect">
            <a:avLst/>
          </a:prstGeom>
        </p:spPr>
        <p:txBody>
          <a:bodyPr vert="horz" wrap="square" lIns="121920" tIns="60960" rIns="121920" bIns="60960" rtlCol="0" anchor="b">
            <a:noAutofit/>
          </a:bodyPr>
          <a:lstStyle/>
          <a:p>
            <a:pPr algn="l"/>
            <a:r>
              <a:rPr lang="it-IT" sz="2400" b="1"/>
              <a:t>Indice</a:t>
            </a:r>
          </a:p>
        </p:txBody>
      </p:sp>
    </p:spTree>
    <p:extLst>
      <p:ext uri="{BB962C8B-B14F-4D97-AF65-F5344CB8AC3E}">
        <p14:creationId xmlns:p14="http://schemas.microsoft.com/office/powerpoint/2010/main" val="774558805"/>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Call-out chiar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122806"/>
            <a:ext cx="11523133" cy="4612389"/>
          </a:xfrm>
        </p:spPr>
        <p:txBody>
          <a:bodyPr lIns="0" tIns="0" rIns="0" bIns="0" anchor="ctr" anchorCtr="0">
            <a:no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pic>
        <p:nvPicPr>
          <p:cNvPr id="13" name="Immagine 12">
            <a:extLst>
              <a:ext uri="{FF2B5EF4-FFF2-40B4-BE49-F238E27FC236}">
                <a16:creationId xmlns:a16="http://schemas.microsoft.com/office/drawing/2014/main" id="{FFC5339F-7202-C84A-8ABA-3194C18DFA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E0A1AC9D-E6A4-C044-92A5-08B16159BC27}"/>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304446114"/>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2_Slide vuota fondo scuro">
    <p:bg>
      <p:bgPr>
        <a:solidFill>
          <a:srgbClr val="3B5362"/>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bg1"/>
                </a:solidFill>
              </a:defRPr>
            </a:lvl1pPr>
          </a:lstStyle>
          <a:p>
            <a:pPr lvl="0"/>
            <a:r>
              <a:rPr lang="it-IT" dirty="0"/>
              <a:t>Sottotitolo</a:t>
            </a:r>
          </a:p>
        </p:txBody>
      </p:sp>
      <p:grpSp>
        <p:nvGrpSpPr>
          <p:cNvPr id="9" name="Gruppo 8">
            <a:extLst>
              <a:ext uri="{FF2B5EF4-FFF2-40B4-BE49-F238E27FC236}">
                <a16:creationId xmlns:a16="http://schemas.microsoft.com/office/drawing/2014/main" id="{2ECDA163-C627-EF4D-B3C1-5D4F3DF14B35}"/>
              </a:ext>
            </a:extLst>
          </p:cNvPr>
          <p:cNvGrpSpPr/>
          <p:nvPr userDrawn="1"/>
        </p:nvGrpSpPr>
        <p:grpSpPr>
          <a:xfrm>
            <a:off x="9930294" y="5647933"/>
            <a:ext cx="2261705" cy="1210068"/>
            <a:chOff x="7447720" y="4235949"/>
            <a:chExt cx="1696279" cy="907551"/>
          </a:xfrm>
        </p:grpSpPr>
        <p:sp>
          <p:nvSpPr>
            <p:cNvPr id="10" name="Triangolo rettangolo 9">
              <a:extLst>
                <a:ext uri="{FF2B5EF4-FFF2-40B4-BE49-F238E27FC236}">
                  <a16:creationId xmlns:a16="http://schemas.microsoft.com/office/drawing/2014/main" id="{7B02CC89-5D40-134A-83B5-DE4D8F17612F}"/>
                </a:ext>
              </a:extLst>
            </p:cNvPr>
            <p:cNvSpPr/>
            <p:nvPr userDrawn="1"/>
          </p:nvSpPr>
          <p:spPr>
            <a:xfrm flipH="1">
              <a:off x="7447720" y="4235949"/>
              <a:ext cx="1696279" cy="90755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pic>
          <p:nvPicPr>
            <p:cNvPr id="11" name="Immagine 10">
              <a:extLst>
                <a:ext uri="{FF2B5EF4-FFF2-40B4-BE49-F238E27FC236}">
                  <a16:creationId xmlns:a16="http://schemas.microsoft.com/office/drawing/2014/main" id="{1A1FD855-CB93-6343-969B-EFB3AB4F69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2859" y="4695547"/>
              <a:ext cx="390316" cy="216096"/>
            </a:xfrm>
            <a:prstGeom prst="rect">
              <a:avLst/>
            </a:prstGeom>
          </p:spPr>
        </p:pic>
      </p:grpSp>
      <p:sp>
        <p:nvSpPr>
          <p:cNvPr id="12"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7091DEEE-0D31-694D-93FB-A58751E4EB23}"/>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chemeClr val="bg1"/>
                </a:solidFill>
                <a:latin typeface="Arial" panose="020B0604020202020204" pitchFamily="34" charset="0"/>
              </a:rPr>
              <a:t>Interno – </a:t>
            </a:r>
            <a:r>
              <a:rPr lang="it-IT" sz="1200" dirty="0" err="1">
                <a:solidFill>
                  <a:schemeClr val="bg1"/>
                </a:solidFill>
                <a:latin typeface="Arial" panose="020B0604020202020204" pitchFamily="34" charset="0"/>
              </a:rPr>
              <a:t>Internal</a:t>
            </a:r>
            <a:endParaRPr lang="it-IT" sz="1200" dirty="0">
              <a:solidFill>
                <a:schemeClr val="bg1"/>
              </a:solidFill>
              <a:latin typeface="Arial" panose="020B0604020202020204" pitchFamily="34" charset="0"/>
            </a:endParaRPr>
          </a:p>
        </p:txBody>
      </p:sp>
    </p:spTree>
    <p:extLst>
      <p:ext uri="{BB962C8B-B14F-4D97-AF65-F5344CB8AC3E}">
        <p14:creationId xmlns:p14="http://schemas.microsoft.com/office/powerpoint/2010/main" val="3069877466"/>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_Slide vuota con titol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pic>
        <p:nvPicPr>
          <p:cNvPr id="9" name="Immagine 8">
            <a:extLst>
              <a:ext uri="{FF2B5EF4-FFF2-40B4-BE49-F238E27FC236}">
                <a16:creationId xmlns:a16="http://schemas.microsoft.com/office/drawing/2014/main" id="{A58B2446-EEEB-CF44-887E-EC335483CF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7"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3D655DE5-DA1A-8E4E-ACE1-21AE739DAA15}"/>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61707333"/>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Slide vuota con titolo e not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705472"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pic>
        <p:nvPicPr>
          <p:cNvPr id="9" name="Immagine 8">
            <a:extLst>
              <a:ext uri="{FF2B5EF4-FFF2-40B4-BE49-F238E27FC236}">
                <a16:creationId xmlns:a16="http://schemas.microsoft.com/office/drawing/2014/main" id="{A58B2446-EEEB-CF44-887E-EC335483CF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7" name="Segnaposto testo 4">
            <a:extLst>
              <a:ext uri="{FF2B5EF4-FFF2-40B4-BE49-F238E27FC236}">
                <a16:creationId xmlns:a16="http://schemas.microsoft.com/office/drawing/2014/main" id="{ABC64952-EDDF-5A4F-A5CC-7AFDE2A35D82}"/>
              </a:ext>
            </a:extLst>
          </p:cNvPr>
          <p:cNvSpPr>
            <a:spLocks noGrp="1"/>
          </p:cNvSpPr>
          <p:nvPr>
            <p:ph type="body" sz="quarter" idx="14"/>
          </p:nvPr>
        </p:nvSpPr>
        <p:spPr>
          <a:xfrm>
            <a:off x="1367846" y="6297858"/>
            <a:ext cx="9569095" cy="244916"/>
          </a:xfrm>
        </p:spPr>
        <p:txBody>
          <a:bodyPr anchor="ctr">
            <a:noAutofit/>
          </a:bodyPr>
          <a:lstStyle>
            <a:lvl1pPr>
              <a:lnSpc>
                <a:spcPct val="100000"/>
              </a:lnSpc>
              <a:spcBef>
                <a:spcPts val="267"/>
              </a:spcBef>
              <a:buNone/>
              <a:defRPr sz="1067"/>
            </a:lvl1pPr>
          </a:lstStyle>
          <a:p>
            <a:endParaRPr lang="it-IT" dirty="0"/>
          </a:p>
        </p:txBody>
      </p:sp>
      <p:sp>
        <p:nvSpPr>
          <p:cNvPr id="8"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8361AAD-2EA9-674B-AD6C-936B4FA4398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505225379"/>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Slide vuot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7"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5993BA82-CF30-6541-8572-C0B38E2DA3EA}"/>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
        <p:nvSpPr>
          <p:cNvPr id="8" name="Rettangolo 7">
            <a:extLst>
              <a:ext uri="{FF2B5EF4-FFF2-40B4-BE49-F238E27FC236}">
                <a16:creationId xmlns:a16="http://schemas.microsoft.com/office/drawing/2014/main" id="{82372B1E-D49D-4294-A4D7-A3657A5CA920}"/>
              </a:ext>
            </a:extLst>
          </p:cNvPr>
          <p:cNvSpPr/>
          <p:nvPr userDrawn="1"/>
        </p:nvSpPr>
        <p:spPr>
          <a:xfrm>
            <a:off x="5443869" y="6483825"/>
            <a:ext cx="1573619" cy="315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2974364401"/>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196319"/>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Slide con testo a sinist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1333"/>
              </a:spcBef>
              <a:spcAft>
                <a:spcPts val="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655AD893-1075-0F48-95D7-04EE810D263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730054132"/>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Slide con testo a sinistra e immagine a dest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1333"/>
              </a:spcBef>
              <a:spcAft>
                <a:spcPts val="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7" name="Segnaposto immagine 6">
            <a:extLst>
              <a:ext uri="{FF2B5EF4-FFF2-40B4-BE49-F238E27FC236}">
                <a16:creationId xmlns:a16="http://schemas.microsoft.com/office/drawing/2014/main" id="{307C8A92-54BE-1E46-8C7F-4260CE011C5D}"/>
              </a:ext>
            </a:extLst>
          </p:cNvPr>
          <p:cNvSpPr>
            <a:spLocks noGrp="1"/>
          </p:cNvSpPr>
          <p:nvPr>
            <p:ph type="pic" sz="quarter" idx="16"/>
          </p:nvPr>
        </p:nvSpPr>
        <p:spPr>
          <a:xfrm>
            <a:off x="6375732" y="1595015"/>
            <a:ext cx="4209627" cy="4211956"/>
          </a:xfrm>
        </p:spPr>
        <p:txBody>
          <a:bodyPr/>
          <a:lstStyle/>
          <a:p>
            <a:endParaRPr lang="it-IT"/>
          </a:p>
        </p:txBody>
      </p:sp>
      <p:sp>
        <p:nvSpPr>
          <p:cNvPr id="11"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0FAEF726-00D6-3447-B236-01B06FA089AE}"/>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260223372"/>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_Slide con testo a destra e immagine sinist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5526176" y="1787107"/>
            <a:ext cx="5666317" cy="3811891"/>
          </a:xfrm>
        </p:spPr>
        <p:txBody>
          <a:bodyPr lIns="0" tIns="0" rIns="0" bIns="0" anchor="ctr" anchorCtr="0">
            <a:noAutofit/>
          </a:bodyPr>
          <a:lstStyle>
            <a:lvl1pPr algn="l">
              <a:lnSpc>
                <a:spcPct val="100000"/>
              </a:lnSpc>
              <a:spcBef>
                <a:spcPts val="1333"/>
              </a:spcBef>
              <a:spcAft>
                <a:spcPts val="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7" name="Segnaposto immagine 6">
            <a:extLst>
              <a:ext uri="{FF2B5EF4-FFF2-40B4-BE49-F238E27FC236}">
                <a16:creationId xmlns:a16="http://schemas.microsoft.com/office/drawing/2014/main" id="{307C8A92-54BE-1E46-8C7F-4260CE011C5D}"/>
              </a:ext>
            </a:extLst>
          </p:cNvPr>
          <p:cNvSpPr>
            <a:spLocks noGrp="1"/>
          </p:cNvSpPr>
          <p:nvPr>
            <p:ph type="pic" sz="quarter" idx="16"/>
          </p:nvPr>
        </p:nvSpPr>
        <p:spPr>
          <a:xfrm>
            <a:off x="918013" y="1595015"/>
            <a:ext cx="4209627" cy="4211956"/>
          </a:xfrm>
        </p:spPr>
        <p:txBody>
          <a:bodyPr/>
          <a:lstStyle/>
          <a:p>
            <a:endParaRPr lang="it-IT"/>
          </a:p>
        </p:txBody>
      </p:sp>
      <p:sp>
        <p:nvSpPr>
          <p:cNvPr id="11"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E9BBD5B2-2464-6044-B946-D7DE438536D6}"/>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475205469"/>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Slide con immagine e didascali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9313333" y="1787107"/>
            <a:ext cx="2544232" cy="3811891"/>
          </a:xfrm>
        </p:spPr>
        <p:txBody>
          <a:bodyPr lIns="0" tIns="0" rIns="0" bIns="0" anchor="ctr" anchorCtr="0">
            <a:noAutofit/>
          </a:bodyPr>
          <a:lstStyle>
            <a:lvl1pPr algn="l">
              <a:lnSpc>
                <a:spcPct val="100000"/>
              </a:lnSpc>
              <a:spcBef>
                <a:spcPts val="1333"/>
              </a:spcBef>
              <a:spcAft>
                <a:spcPts val="0"/>
              </a:spcAft>
              <a:defRPr sz="1600"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7" name="Segnaposto immagine 6">
            <a:extLst>
              <a:ext uri="{FF2B5EF4-FFF2-40B4-BE49-F238E27FC236}">
                <a16:creationId xmlns:a16="http://schemas.microsoft.com/office/drawing/2014/main" id="{307C8A92-54BE-1E46-8C7F-4260CE011C5D}"/>
              </a:ext>
            </a:extLst>
          </p:cNvPr>
          <p:cNvSpPr>
            <a:spLocks noGrp="1"/>
          </p:cNvSpPr>
          <p:nvPr>
            <p:ph type="pic" sz="quarter" idx="16"/>
          </p:nvPr>
        </p:nvSpPr>
        <p:spPr>
          <a:xfrm>
            <a:off x="334433" y="1384416"/>
            <a:ext cx="8593665" cy="4633152"/>
          </a:xfrm>
        </p:spPr>
        <p:txBody>
          <a:bodyPr/>
          <a:lstStyle/>
          <a:p>
            <a:endParaRPr lang="it-IT"/>
          </a:p>
        </p:txBody>
      </p:sp>
      <p:sp>
        <p:nvSpPr>
          <p:cNvPr id="11"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2FEDD13A-773A-DD42-B7AD-37845D3F62A8}"/>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512847119"/>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ll-out chiaro">
    <p:bg>
      <p:bgPr>
        <a:solidFill>
          <a:schemeClr val="bg1"/>
        </a:solidFill>
        <a:effectLst/>
      </p:bgPr>
    </p:bg>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00E919B3-BFDD-45DC-AE61-CBA9F7E8796A}"/>
              </a:ext>
            </a:extLst>
          </p:cNvPr>
          <p:cNvSpPr/>
          <p:nvPr userDrawn="1">
            <p:custDataLst>
              <p:tags r:id="rId2"/>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 che può essere facoltativo</a:t>
            </a: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122806"/>
            <a:ext cx="11523133" cy="4612389"/>
          </a:xfrm>
        </p:spPr>
        <p:txBody>
          <a:bodyPr lIns="0" tIns="0" rIns="0" bIns="0" anchor="ctr" anchorCtr="0">
            <a:no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a:t>Call-out </a:t>
            </a:r>
            <a:r>
              <a:rPr lang="en-US" err="1"/>
              <a:t>è</a:t>
            </a:r>
            <a:r>
              <a:rPr lang="en-US"/>
              <a:t> </a:t>
            </a:r>
            <a:r>
              <a:rPr lang="en-US" err="1"/>
              <a:t>una</a:t>
            </a:r>
            <a:r>
              <a:rPr lang="en-US"/>
              <a:t> slide con un </a:t>
            </a:r>
            <a:r>
              <a:rPr lang="en-US" err="1"/>
              <a:t>testo</a:t>
            </a:r>
            <a:r>
              <a:rPr lang="en-US"/>
              <a:t> </a:t>
            </a:r>
            <a:r>
              <a:rPr lang="en-US" err="1"/>
              <a:t>grande</a:t>
            </a:r>
            <a:r>
              <a:rPr lang="en-US"/>
              <a:t> da </a:t>
            </a:r>
            <a:r>
              <a:rPr lang="en-US" err="1"/>
              <a:t>usare</a:t>
            </a:r>
            <a:r>
              <a:rPr lang="en-US"/>
              <a:t> per </a:t>
            </a:r>
            <a:r>
              <a:rPr lang="en-US" err="1"/>
              <a:t>evidenziare</a:t>
            </a:r>
            <a:r>
              <a:rPr lang="en-US"/>
              <a:t> </a:t>
            </a:r>
            <a:r>
              <a:rPr lang="en-US" err="1"/>
              <a:t>dei</a:t>
            </a:r>
            <a:r>
              <a:rPr lang="en-US"/>
              <a:t> </a:t>
            </a:r>
            <a:r>
              <a:rPr lang="en-US" err="1"/>
              <a:t>concetti</a:t>
            </a:r>
            <a:r>
              <a:rPr lang="en-US"/>
              <a:t> </a:t>
            </a:r>
            <a:r>
              <a:rPr lang="en-US" err="1"/>
              <a:t>chiave</a:t>
            </a:r>
            <a:r>
              <a:rPr lang="en-US"/>
              <a:t> </a:t>
            </a:r>
            <a:r>
              <a:rPr lang="en-US" err="1"/>
              <a:t>che</a:t>
            </a:r>
            <a:r>
              <a:rPr lang="en-US"/>
              <a:t> </a:t>
            </a:r>
            <a:r>
              <a:rPr lang="en-US" err="1"/>
              <a:t>devono</a:t>
            </a:r>
            <a:r>
              <a:rPr lang="en-US"/>
              <a:t> </a:t>
            </a:r>
            <a:r>
              <a:rPr lang="en-US" err="1"/>
              <a:t>risaltare</a:t>
            </a:r>
            <a:r>
              <a:rPr lang="en-US"/>
              <a:t> </a:t>
            </a:r>
            <a:r>
              <a:rPr lang="en-US" err="1"/>
              <a:t>all’interno</a:t>
            </a:r>
            <a:r>
              <a:rPr lang="en-US"/>
              <a:t> </a:t>
            </a:r>
            <a:r>
              <a:rPr lang="en-US" err="1"/>
              <a:t>della</a:t>
            </a:r>
            <a:r>
              <a:rPr lang="en-US"/>
              <a:t> </a:t>
            </a:r>
            <a:r>
              <a:rPr lang="en-US" err="1"/>
              <a:t>presentazione</a:t>
            </a:r>
            <a:r>
              <a:rPr lang="en-US"/>
              <a:t>.</a:t>
            </a:r>
          </a:p>
        </p:txBody>
      </p:sp>
      <p:pic>
        <p:nvPicPr>
          <p:cNvPr id="13" name="Immagine 12">
            <a:extLst>
              <a:ext uri="{FF2B5EF4-FFF2-40B4-BE49-F238E27FC236}">
                <a16:creationId xmlns:a16="http://schemas.microsoft.com/office/drawing/2014/main" id="{FFC5339F-7202-C84A-8ABA-3194C18DFAC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Tree>
    <p:custDataLst>
      <p:tags r:id="rId1"/>
    </p:custDataLst>
    <p:extLst>
      <p:ext uri="{BB962C8B-B14F-4D97-AF65-F5344CB8AC3E}">
        <p14:creationId xmlns:p14="http://schemas.microsoft.com/office/powerpoint/2010/main" val="2774285564"/>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_Immagine schermo intero">
    <p:bg>
      <p:bgPr>
        <a:solidFill>
          <a:schemeClr val="bg1"/>
        </a:solidFill>
        <a:effectLst/>
      </p:bgPr>
    </p:bg>
    <p:spTree>
      <p:nvGrpSpPr>
        <p:cNvPr id="1" name=""/>
        <p:cNvGrpSpPr/>
        <p:nvPr/>
      </p:nvGrpSpPr>
      <p:grpSpPr>
        <a:xfrm>
          <a:off x="0" y="0"/>
          <a:ext cx="0" cy="0"/>
          <a:chOff x="0" y="0"/>
          <a:chExt cx="0" cy="0"/>
        </a:xfrm>
      </p:grpSpPr>
      <p:sp>
        <p:nvSpPr>
          <p:cNvPr id="11" name="Segnaposto immagine 6">
            <a:extLst>
              <a:ext uri="{FF2B5EF4-FFF2-40B4-BE49-F238E27FC236}">
                <a16:creationId xmlns:a16="http://schemas.microsoft.com/office/drawing/2014/main" id="{328E7604-DC0E-B74E-BE58-947756EA3D48}"/>
              </a:ext>
            </a:extLst>
          </p:cNvPr>
          <p:cNvSpPr>
            <a:spLocks noGrp="1"/>
          </p:cNvSpPr>
          <p:nvPr>
            <p:ph type="pic" sz="quarter" idx="16"/>
          </p:nvPr>
        </p:nvSpPr>
        <p:spPr>
          <a:xfrm>
            <a:off x="0" y="0"/>
            <a:ext cx="12192000" cy="6858000"/>
          </a:xfrm>
        </p:spPr>
        <p:txBody>
          <a:bodyPr/>
          <a:lstStyle/>
          <a:p>
            <a:endParaRPr lang="it-IT"/>
          </a:p>
        </p:txBody>
      </p:sp>
      <p:sp>
        <p:nvSpPr>
          <p:cNvPr id="14" name="CasellaDiTesto 13">
            <a:extLst>
              <a:ext uri="{FF2B5EF4-FFF2-40B4-BE49-F238E27FC236}">
                <a16:creationId xmlns:a16="http://schemas.microsoft.com/office/drawing/2014/main" id="{98C5239A-35E2-2C44-B8FA-8AB790088BD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7" name="CasellaDiTesto 16">
            <a:extLst>
              <a:ext uri="{FF2B5EF4-FFF2-40B4-BE49-F238E27FC236}">
                <a16:creationId xmlns:a16="http://schemas.microsoft.com/office/drawing/2014/main" id="{41E63DF7-62BF-5E40-A0FD-019CA2B6A05C}"/>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8" name="CasellaDiTesto 17">
            <a:extLst>
              <a:ext uri="{FF2B5EF4-FFF2-40B4-BE49-F238E27FC236}">
                <a16:creationId xmlns:a16="http://schemas.microsoft.com/office/drawing/2014/main" id="{DE7D41D7-04A2-8C49-ACF1-2F55CFB5C0CC}"/>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6"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D71285BC-711B-D249-BA3A-FCB2EF5F3433}"/>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810474351"/>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_Slide sommari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7" name="Segnaposto contenuto 6">
            <a:extLst>
              <a:ext uri="{FF2B5EF4-FFF2-40B4-BE49-F238E27FC236}">
                <a16:creationId xmlns:a16="http://schemas.microsoft.com/office/drawing/2014/main" id="{7DF23AA5-61AB-B04D-BD37-68E709AD6BC4}"/>
              </a:ext>
            </a:extLst>
          </p:cNvPr>
          <p:cNvSpPr>
            <a:spLocks noGrp="1"/>
          </p:cNvSpPr>
          <p:nvPr>
            <p:ph sz="quarter" idx="15"/>
          </p:nvPr>
        </p:nvSpPr>
        <p:spPr>
          <a:xfrm>
            <a:off x="873193" y="2616841"/>
            <a:ext cx="2469353" cy="290701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2" name="Segnaposto contenuto 6">
            <a:extLst>
              <a:ext uri="{FF2B5EF4-FFF2-40B4-BE49-F238E27FC236}">
                <a16:creationId xmlns:a16="http://schemas.microsoft.com/office/drawing/2014/main" id="{07FE40F8-61B2-CE42-AD00-BFDF18BB2223}"/>
              </a:ext>
            </a:extLst>
          </p:cNvPr>
          <p:cNvSpPr>
            <a:spLocks noGrp="1"/>
          </p:cNvSpPr>
          <p:nvPr>
            <p:ph sz="quarter" idx="16"/>
          </p:nvPr>
        </p:nvSpPr>
        <p:spPr>
          <a:xfrm>
            <a:off x="3531948" y="2616841"/>
            <a:ext cx="2469353" cy="290701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3" name="Segnaposto contenuto 6">
            <a:extLst>
              <a:ext uri="{FF2B5EF4-FFF2-40B4-BE49-F238E27FC236}">
                <a16:creationId xmlns:a16="http://schemas.microsoft.com/office/drawing/2014/main" id="{B8E986B0-CBE2-5A4B-8323-86B6E360D9EB}"/>
              </a:ext>
            </a:extLst>
          </p:cNvPr>
          <p:cNvSpPr>
            <a:spLocks noGrp="1"/>
          </p:cNvSpPr>
          <p:nvPr>
            <p:ph sz="quarter" idx="17"/>
          </p:nvPr>
        </p:nvSpPr>
        <p:spPr>
          <a:xfrm>
            <a:off x="6190702" y="2616841"/>
            <a:ext cx="2469353" cy="290701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4" name="Segnaposto contenuto 6">
            <a:extLst>
              <a:ext uri="{FF2B5EF4-FFF2-40B4-BE49-F238E27FC236}">
                <a16:creationId xmlns:a16="http://schemas.microsoft.com/office/drawing/2014/main" id="{38BCD95F-61D5-0F4B-B0BA-7319D37CE7D4}"/>
              </a:ext>
            </a:extLst>
          </p:cNvPr>
          <p:cNvSpPr>
            <a:spLocks noGrp="1"/>
          </p:cNvSpPr>
          <p:nvPr>
            <p:ph sz="quarter" idx="18"/>
          </p:nvPr>
        </p:nvSpPr>
        <p:spPr>
          <a:xfrm>
            <a:off x="8849457" y="2616841"/>
            <a:ext cx="2469353" cy="290701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9" name="Text Placeholder 2">
            <a:extLst>
              <a:ext uri="{FF2B5EF4-FFF2-40B4-BE49-F238E27FC236}">
                <a16:creationId xmlns:a16="http://schemas.microsoft.com/office/drawing/2014/main" id="{97A72DC6-CA49-2945-B394-2B4C5A67771B}"/>
              </a:ext>
            </a:extLst>
          </p:cNvPr>
          <p:cNvSpPr>
            <a:spLocks noGrp="1"/>
          </p:cNvSpPr>
          <p:nvPr>
            <p:ph type="body" idx="19" hasCustomPrompt="1"/>
          </p:nvPr>
        </p:nvSpPr>
        <p:spPr>
          <a:xfrm>
            <a:off x="873193"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0" name="Text Placeholder 2">
            <a:extLst>
              <a:ext uri="{FF2B5EF4-FFF2-40B4-BE49-F238E27FC236}">
                <a16:creationId xmlns:a16="http://schemas.microsoft.com/office/drawing/2014/main" id="{D3444EEC-8EED-3D4E-B9F6-F9DDCF55FA00}"/>
              </a:ext>
            </a:extLst>
          </p:cNvPr>
          <p:cNvSpPr>
            <a:spLocks noGrp="1"/>
          </p:cNvSpPr>
          <p:nvPr>
            <p:ph type="body" idx="20" hasCustomPrompt="1"/>
          </p:nvPr>
        </p:nvSpPr>
        <p:spPr>
          <a:xfrm>
            <a:off x="3508817"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1" name="Text Placeholder 2">
            <a:extLst>
              <a:ext uri="{FF2B5EF4-FFF2-40B4-BE49-F238E27FC236}">
                <a16:creationId xmlns:a16="http://schemas.microsoft.com/office/drawing/2014/main" id="{A9399B10-286D-3044-8D34-CAFF4A545756}"/>
              </a:ext>
            </a:extLst>
          </p:cNvPr>
          <p:cNvSpPr>
            <a:spLocks noGrp="1"/>
          </p:cNvSpPr>
          <p:nvPr>
            <p:ph type="body" idx="21" hasCustomPrompt="1"/>
          </p:nvPr>
        </p:nvSpPr>
        <p:spPr>
          <a:xfrm>
            <a:off x="6180300"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2" name="Text Placeholder 2">
            <a:extLst>
              <a:ext uri="{FF2B5EF4-FFF2-40B4-BE49-F238E27FC236}">
                <a16:creationId xmlns:a16="http://schemas.microsoft.com/office/drawing/2014/main" id="{CAE5452D-0CA7-4C43-83F7-D70B989FC90D}"/>
              </a:ext>
            </a:extLst>
          </p:cNvPr>
          <p:cNvSpPr>
            <a:spLocks noGrp="1"/>
          </p:cNvSpPr>
          <p:nvPr>
            <p:ph type="body" idx="22" hasCustomPrompt="1"/>
          </p:nvPr>
        </p:nvSpPr>
        <p:spPr>
          <a:xfrm>
            <a:off x="8833853"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17"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EF38CBD4-510F-574F-8E33-E814E2D013A9}"/>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385816309"/>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_Slide highlights">
    <p:bg>
      <p:bgPr>
        <a:solidFill>
          <a:schemeClr val="bg1"/>
        </a:solidFill>
        <a:effectLst/>
      </p:bgPr>
    </p:bg>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D6365845-B625-0640-8E72-2AC4756F6A8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6" name="Slide Number Placeholder 5">
            <a:extLst>
              <a:ext uri="{FF2B5EF4-FFF2-40B4-BE49-F238E27FC236}">
                <a16:creationId xmlns:a16="http://schemas.microsoft.com/office/drawing/2014/main" id="{0BFC52D4-CCFC-2C49-9FD2-56640E7579A0}"/>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27" name="Segnaposto testo 5">
            <a:extLst>
              <a:ext uri="{FF2B5EF4-FFF2-40B4-BE49-F238E27FC236}">
                <a16:creationId xmlns:a16="http://schemas.microsoft.com/office/drawing/2014/main" id="{FFDCC5FE-8C6B-C64F-AA61-CF807C0A3488}"/>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pic>
        <p:nvPicPr>
          <p:cNvPr id="28" name="Immagine 27">
            <a:extLst>
              <a:ext uri="{FF2B5EF4-FFF2-40B4-BE49-F238E27FC236}">
                <a16:creationId xmlns:a16="http://schemas.microsoft.com/office/drawing/2014/main" id="{7AA35F18-79FD-294E-842D-38EA9986B4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29" name="Segnaposto immagine 2">
            <a:extLst>
              <a:ext uri="{FF2B5EF4-FFF2-40B4-BE49-F238E27FC236}">
                <a16:creationId xmlns:a16="http://schemas.microsoft.com/office/drawing/2014/main" id="{B6C12852-FE94-D94A-A579-EFFFE12B80EB}"/>
              </a:ext>
            </a:extLst>
          </p:cNvPr>
          <p:cNvSpPr>
            <a:spLocks noGrp="1"/>
          </p:cNvSpPr>
          <p:nvPr>
            <p:ph type="pic" sz="quarter" idx="16"/>
          </p:nvPr>
        </p:nvSpPr>
        <p:spPr>
          <a:xfrm>
            <a:off x="334433" y="1485900"/>
            <a:ext cx="613107" cy="535517"/>
          </a:xfrm>
        </p:spPr>
        <p:txBody>
          <a:bodyPr>
            <a:normAutofit/>
          </a:bodyPr>
          <a:lstStyle>
            <a:lvl1pPr>
              <a:defRPr sz="667"/>
            </a:lvl1pPr>
          </a:lstStyle>
          <a:p>
            <a:endParaRPr lang="it-IT" dirty="0"/>
          </a:p>
        </p:txBody>
      </p:sp>
      <p:sp>
        <p:nvSpPr>
          <p:cNvPr id="30" name="Segnaposto immagine 2">
            <a:extLst>
              <a:ext uri="{FF2B5EF4-FFF2-40B4-BE49-F238E27FC236}">
                <a16:creationId xmlns:a16="http://schemas.microsoft.com/office/drawing/2014/main" id="{DB25E7A2-901A-2140-9F26-B2CEF91C0FF9}"/>
              </a:ext>
            </a:extLst>
          </p:cNvPr>
          <p:cNvSpPr>
            <a:spLocks noGrp="1"/>
          </p:cNvSpPr>
          <p:nvPr>
            <p:ph type="pic" sz="quarter" idx="17"/>
          </p:nvPr>
        </p:nvSpPr>
        <p:spPr>
          <a:xfrm>
            <a:off x="334433" y="2685275"/>
            <a:ext cx="613107" cy="535517"/>
          </a:xfrm>
        </p:spPr>
        <p:txBody>
          <a:bodyPr>
            <a:normAutofit/>
          </a:bodyPr>
          <a:lstStyle>
            <a:lvl1pPr>
              <a:defRPr sz="667"/>
            </a:lvl1pPr>
          </a:lstStyle>
          <a:p>
            <a:endParaRPr lang="it-IT" dirty="0"/>
          </a:p>
        </p:txBody>
      </p:sp>
      <p:sp>
        <p:nvSpPr>
          <p:cNvPr id="31" name="Segnaposto immagine 2">
            <a:extLst>
              <a:ext uri="{FF2B5EF4-FFF2-40B4-BE49-F238E27FC236}">
                <a16:creationId xmlns:a16="http://schemas.microsoft.com/office/drawing/2014/main" id="{5C6440F0-17B9-4447-96B5-FCAD225B3AD0}"/>
              </a:ext>
            </a:extLst>
          </p:cNvPr>
          <p:cNvSpPr>
            <a:spLocks noGrp="1"/>
          </p:cNvSpPr>
          <p:nvPr>
            <p:ph type="pic" sz="quarter" idx="18"/>
          </p:nvPr>
        </p:nvSpPr>
        <p:spPr>
          <a:xfrm>
            <a:off x="334433" y="3993684"/>
            <a:ext cx="613107" cy="535517"/>
          </a:xfrm>
        </p:spPr>
        <p:txBody>
          <a:bodyPr>
            <a:normAutofit/>
          </a:bodyPr>
          <a:lstStyle>
            <a:lvl1pPr>
              <a:defRPr sz="667"/>
            </a:lvl1pPr>
          </a:lstStyle>
          <a:p>
            <a:endParaRPr lang="it-IT" dirty="0"/>
          </a:p>
        </p:txBody>
      </p:sp>
      <p:sp>
        <p:nvSpPr>
          <p:cNvPr id="32" name="Segnaposto immagine 2">
            <a:extLst>
              <a:ext uri="{FF2B5EF4-FFF2-40B4-BE49-F238E27FC236}">
                <a16:creationId xmlns:a16="http://schemas.microsoft.com/office/drawing/2014/main" id="{676CFC73-CB20-314C-A205-A50D48E8A314}"/>
              </a:ext>
            </a:extLst>
          </p:cNvPr>
          <p:cNvSpPr>
            <a:spLocks noGrp="1"/>
          </p:cNvSpPr>
          <p:nvPr>
            <p:ph type="pic" sz="quarter" idx="19"/>
          </p:nvPr>
        </p:nvSpPr>
        <p:spPr>
          <a:xfrm>
            <a:off x="334433" y="5193059"/>
            <a:ext cx="613107" cy="535517"/>
          </a:xfrm>
        </p:spPr>
        <p:txBody>
          <a:bodyPr>
            <a:normAutofit/>
          </a:bodyPr>
          <a:lstStyle>
            <a:lvl1pPr>
              <a:defRPr sz="667"/>
            </a:lvl1pPr>
          </a:lstStyle>
          <a:p>
            <a:endParaRPr lang="it-IT" dirty="0"/>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19810A63-A117-C744-A1EC-F8DEF0F4BC8B}"/>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923892814"/>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Slide con test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p:nvPr>
        </p:nvSpPr>
        <p:spPr>
          <a:xfrm>
            <a:off x="337850" y="2272941"/>
            <a:ext cx="11519716" cy="2301984"/>
          </a:xfrm>
        </p:spPr>
        <p:txBody>
          <a:bodyPr lIns="0" tIns="0" rIns="0" bIns="0" numCol="2" spcCol="360000" anchor="ctr" anchorCtr="0">
            <a:no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2"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4AFCEF95-1504-D446-9A2E-63A4B1202DB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804937008"/>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Due blocchi di testo con intestazioni">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2" name="Segnaposto testo 2">
            <a:extLst>
              <a:ext uri="{FF2B5EF4-FFF2-40B4-BE49-F238E27FC236}">
                <a16:creationId xmlns:a16="http://schemas.microsoft.com/office/drawing/2014/main" id="{BF16CCCC-57B3-C54E-A40F-70887B3DB74A}"/>
              </a:ext>
            </a:extLst>
          </p:cNvPr>
          <p:cNvSpPr>
            <a:spLocks noGrp="1"/>
          </p:cNvSpPr>
          <p:nvPr>
            <p:ph type="body" idx="1"/>
          </p:nvPr>
        </p:nvSpPr>
        <p:spPr>
          <a:xfrm>
            <a:off x="379932" y="1855004"/>
            <a:ext cx="5618701"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13" name="Segnaposto contenuto 3">
            <a:extLst>
              <a:ext uri="{FF2B5EF4-FFF2-40B4-BE49-F238E27FC236}">
                <a16:creationId xmlns:a16="http://schemas.microsoft.com/office/drawing/2014/main" id="{56CD895D-9163-4B41-87F1-4181F83491BC}"/>
              </a:ext>
            </a:extLst>
          </p:cNvPr>
          <p:cNvSpPr>
            <a:spLocks noGrp="1"/>
          </p:cNvSpPr>
          <p:nvPr>
            <p:ph sz="half" idx="2"/>
          </p:nvPr>
        </p:nvSpPr>
        <p:spPr>
          <a:xfrm>
            <a:off x="379448" y="2494767"/>
            <a:ext cx="5619195" cy="3129061"/>
          </a:xfrm>
        </p:spPr>
        <p:txBody>
          <a:bodyPr vert="horz" lIns="91440" tIns="45720" rIns="91440" bIns="45720" rtlCol="0" anchor="t">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6193367" y="1855004"/>
            <a:ext cx="5664199"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15" name="Segnaposto contenuto 5">
            <a:extLst>
              <a:ext uri="{FF2B5EF4-FFF2-40B4-BE49-F238E27FC236}">
                <a16:creationId xmlns:a16="http://schemas.microsoft.com/office/drawing/2014/main" id="{7B1C2D35-5EAB-5A47-936B-2CDFB1B7D85D}"/>
              </a:ext>
            </a:extLst>
          </p:cNvPr>
          <p:cNvSpPr>
            <a:spLocks noGrp="1"/>
          </p:cNvSpPr>
          <p:nvPr>
            <p:ph sz="quarter" idx="4"/>
          </p:nvPr>
        </p:nvSpPr>
        <p:spPr>
          <a:xfrm>
            <a:off x="6193367" y="2494767"/>
            <a:ext cx="5664199" cy="3129061"/>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17"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94F214AF-25CC-4A4A-A195-988BBB69C2E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443152080"/>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_Tre blocchi di testo con intestazioni">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2" name="Segnaposto testo 2">
            <a:extLst>
              <a:ext uri="{FF2B5EF4-FFF2-40B4-BE49-F238E27FC236}">
                <a16:creationId xmlns:a16="http://schemas.microsoft.com/office/drawing/2014/main" id="{BF16CCCC-57B3-C54E-A40F-70887B3DB74A}"/>
              </a:ext>
            </a:extLst>
          </p:cNvPr>
          <p:cNvSpPr>
            <a:spLocks noGrp="1"/>
          </p:cNvSpPr>
          <p:nvPr>
            <p:ph type="body" idx="1"/>
          </p:nvPr>
        </p:nvSpPr>
        <p:spPr>
          <a:xfrm>
            <a:off x="379932" y="157377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13" name="Segnaposto contenuto 3">
            <a:extLst>
              <a:ext uri="{FF2B5EF4-FFF2-40B4-BE49-F238E27FC236}">
                <a16:creationId xmlns:a16="http://schemas.microsoft.com/office/drawing/2014/main" id="{56CD895D-9163-4B41-87F1-4181F83491BC}"/>
              </a:ext>
            </a:extLst>
          </p:cNvPr>
          <p:cNvSpPr>
            <a:spLocks noGrp="1"/>
          </p:cNvSpPr>
          <p:nvPr>
            <p:ph sz="half" idx="2"/>
          </p:nvPr>
        </p:nvSpPr>
        <p:spPr>
          <a:xfrm>
            <a:off x="379448" y="2213534"/>
            <a:ext cx="3519861" cy="3691527"/>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4338676" y="157377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15" name="Segnaposto contenuto 5">
            <a:extLst>
              <a:ext uri="{FF2B5EF4-FFF2-40B4-BE49-F238E27FC236}">
                <a16:creationId xmlns:a16="http://schemas.microsoft.com/office/drawing/2014/main" id="{7B1C2D35-5EAB-5A47-936B-2CDFB1B7D85D}"/>
              </a:ext>
            </a:extLst>
          </p:cNvPr>
          <p:cNvSpPr>
            <a:spLocks noGrp="1"/>
          </p:cNvSpPr>
          <p:nvPr>
            <p:ph sz="quarter" idx="4"/>
          </p:nvPr>
        </p:nvSpPr>
        <p:spPr>
          <a:xfrm>
            <a:off x="4338676" y="2213534"/>
            <a:ext cx="3514648" cy="3691527"/>
          </a:xfrm>
        </p:spPr>
        <p:txBody>
          <a:bodyPr vert="horz" lIns="91440" tIns="45720" rIns="91440" bIns="45720" rtlCol="0">
            <a:noAutofit/>
          </a:bodyPr>
          <a:lstStyle>
            <a:lvl1pPr marL="0" indent="0" algn="l">
              <a:lnSpc>
                <a:spcPct val="100000"/>
              </a:lnSpc>
              <a:spcBef>
                <a:spcPts val="667"/>
              </a:spcBef>
              <a:buFont typeface="Arial" panose="020B0604020202020204" pitchFamily="34" charset="0"/>
              <a:buChar char="•"/>
              <a:defRPr lang="it-IT" sz="1867">
                <a:solidFill>
                  <a:srgbClr val="3B5362"/>
                </a:solidFill>
              </a:defRPr>
            </a:lvl1pPr>
            <a:lvl2pPr marL="609585" indent="0" algn="l">
              <a:lnSpc>
                <a:spcPct val="100000"/>
              </a:lnSpc>
              <a:spcBef>
                <a:spcPts val="667"/>
              </a:spcBef>
              <a:buFont typeface="Arial" panose="020B0604020202020204" pitchFamily="34" charset="0"/>
              <a:buChar char="•"/>
              <a:defRPr lang="it-IT" sz="1867">
                <a:solidFill>
                  <a:srgbClr val="3B5362"/>
                </a:solidFill>
              </a:defRPr>
            </a:lvl2pPr>
            <a:lvl3pPr marL="1219170" indent="0" algn="l">
              <a:lnSpc>
                <a:spcPct val="100000"/>
              </a:lnSpc>
              <a:spcBef>
                <a:spcPts val="667"/>
              </a:spcBef>
              <a:buFont typeface="Arial" panose="020B0604020202020204" pitchFamily="34" charset="0"/>
              <a:buChar char="•"/>
              <a:defRPr lang="it-IT" sz="1867">
                <a:solidFill>
                  <a:srgbClr val="3B5362"/>
                </a:solidFill>
              </a:defRPr>
            </a:lvl3pPr>
            <a:lvl4pPr marL="1828754" indent="0" algn="l">
              <a:lnSpc>
                <a:spcPct val="100000"/>
              </a:lnSpc>
              <a:spcBef>
                <a:spcPts val="667"/>
              </a:spcBef>
              <a:buFont typeface="Arial" panose="020B0604020202020204" pitchFamily="34" charset="0"/>
              <a:buChar char="•"/>
              <a:defRPr lang="it-IT" sz="1867">
                <a:solidFill>
                  <a:srgbClr val="3B5362"/>
                </a:solidFill>
              </a:defRPr>
            </a:lvl4pPr>
            <a:lvl5pPr marL="2438339" indent="0" algn="l">
              <a:lnSpc>
                <a:spcPct val="100000"/>
              </a:lnSpc>
              <a:spcBef>
                <a:spcPts val="667"/>
              </a:spcBef>
              <a:buFont typeface="Arial" panose="020B0604020202020204" pitchFamily="34" charset="0"/>
              <a:buChar char="•"/>
              <a:defRPr lang="it-IT" sz="1867">
                <a:solidFill>
                  <a:srgbClr val="3B5362"/>
                </a:solidFill>
              </a:defRPr>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17" name="Segnaposto testo 4">
            <a:extLst>
              <a:ext uri="{FF2B5EF4-FFF2-40B4-BE49-F238E27FC236}">
                <a16:creationId xmlns:a16="http://schemas.microsoft.com/office/drawing/2014/main" id="{81C9E2FB-2426-BA47-90C7-80A38FA97D07}"/>
              </a:ext>
            </a:extLst>
          </p:cNvPr>
          <p:cNvSpPr>
            <a:spLocks noGrp="1"/>
          </p:cNvSpPr>
          <p:nvPr>
            <p:ph type="body" sz="quarter" idx="15"/>
          </p:nvPr>
        </p:nvSpPr>
        <p:spPr>
          <a:xfrm>
            <a:off x="8260225" y="157377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18" name="Segnaposto contenuto 5">
            <a:extLst>
              <a:ext uri="{FF2B5EF4-FFF2-40B4-BE49-F238E27FC236}">
                <a16:creationId xmlns:a16="http://schemas.microsoft.com/office/drawing/2014/main" id="{7F89111E-CAFF-E449-A2DC-D118E224E989}"/>
              </a:ext>
            </a:extLst>
          </p:cNvPr>
          <p:cNvSpPr>
            <a:spLocks noGrp="1"/>
          </p:cNvSpPr>
          <p:nvPr>
            <p:ph sz="quarter" idx="16"/>
          </p:nvPr>
        </p:nvSpPr>
        <p:spPr>
          <a:xfrm>
            <a:off x="8260225" y="2213534"/>
            <a:ext cx="3514648" cy="3691527"/>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19"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8FBC0DBB-DD69-404D-84D0-BC4C8E29B1E8}"/>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72724669"/>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Elen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334433"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7" name="Segnaposto testo 6">
            <a:extLst>
              <a:ext uri="{FF2B5EF4-FFF2-40B4-BE49-F238E27FC236}">
                <a16:creationId xmlns:a16="http://schemas.microsoft.com/office/drawing/2014/main" id="{9004716C-289D-584D-AE4C-F7FFD8FFAFD1}"/>
              </a:ext>
            </a:extLst>
          </p:cNvPr>
          <p:cNvSpPr>
            <a:spLocks noGrp="1"/>
          </p:cNvSpPr>
          <p:nvPr>
            <p:ph type="body" sz="quarter" idx="15"/>
          </p:nvPr>
        </p:nvSpPr>
        <p:spPr>
          <a:xfrm>
            <a:off x="334432" y="2214033"/>
            <a:ext cx="10272608" cy="3691467"/>
          </a:xfrm>
        </p:spPr>
        <p:txBody>
          <a:bodyPr>
            <a:normAutofit/>
          </a:bodyPr>
          <a:lstStyle>
            <a:lvl1pPr>
              <a:lnSpc>
                <a:spcPct val="100000"/>
              </a:lnSpc>
              <a:defRPr sz="2667"/>
            </a:lvl1pPr>
            <a:lvl2pPr>
              <a:lnSpc>
                <a:spcPct val="100000"/>
              </a:lnSpc>
              <a:defRPr sz="2667"/>
            </a:lvl2pPr>
            <a:lvl3pPr>
              <a:lnSpc>
                <a:spcPct val="100000"/>
              </a:lnSpc>
              <a:defRPr sz="2667"/>
            </a:lvl3pPr>
            <a:lvl4pPr>
              <a:lnSpc>
                <a:spcPct val="100000"/>
              </a:lnSpc>
              <a:defRPr sz="2667"/>
            </a:lvl4pPr>
            <a:lvl5pPr>
              <a:lnSpc>
                <a:spcPct val="100000"/>
              </a:lnSpc>
              <a:defRPr sz="2667"/>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2"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490C118A-557F-1247-8A1E-EA40201AB44F}"/>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462320579"/>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Elenco con ico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334433"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7" name="Segnaposto testo 6">
            <a:extLst>
              <a:ext uri="{FF2B5EF4-FFF2-40B4-BE49-F238E27FC236}">
                <a16:creationId xmlns:a16="http://schemas.microsoft.com/office/drawing/2014/main" id="{9004716C-289D-584D-AE4C-F7FFD8FFAFD1}"/>
              </a:ext>
            </a:extLst>
          </p:cNvPr>
          <p:cNvSpPr>
            <a:spLocks noGrp="1"/>
          </p:cNvSpPr>
          <p:nvPr>
            <p:ph type="body" sz="quarter" idx="15"/>
          </p:nvPr>
        </p:nvSpPr>
        <p:spPr>
          <a:xfrm>
            <a:off x="1678516" y="2214033"/>
            <a:ext cx="8593667" cy="3691467"/>
          </a:xfrm>
        </p:spPr>
        <p:txBody>
          <a:bodyPr>
            <a:normAutofit/>
          </a:bodyPr>
          <a:lstStyle>
            <a:lvl1pPr>
              <a:lnSpc>
                <a:spcPct val="150000"/>
              </a:lnSpc>
              <a:defRPr sz="2667"/>
            </a:lvl1pPr>
            <a:lvl2pPr>
              <a:lnSpc>
                <a:spcPct val="150000"/>
              </a:lnSpc>
              <a:defRPr sz="2667"/>
            </a:lvl2pPr>
            <a:lvl3pPr>
              <a:lnSpc>
                <a:spcPct val="150000"/>
              </a:lnSpc>
              <a:defRPr sz="2667"/>
            </a:lvl3pPr>
            <a:lvl4pPr>
              <a:lnSpc>
                <a:spcPct val="150000"/>
              </a:lnSpc>
              <a:defRPr sz="2667"/>
            </a:lvl4pPr>
            <a:lvl5pPr>
              <a:lnSpc>
                <a:spcPct val="150000"/>
              </a:lnSpc>
              <a:defRPr sz="2667"/>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2"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52C5E6DE-22E3-2443-9709-EA1001E4DFA4}"/>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291586377"/>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_Blocco di testo con elen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2" name="Segnaposto testo 2">
            <a:extLst>
              <a:ext uri="{FF2B5EF4-FFF2-40B4-BE49-F238E27FC236}">
                <a16:creationId xmlns:a16="http://schemas.microsoft.com/office/drawing/2014/main" id="{BF16CCCC-57B3-C54E-A40F-70887B3DB74A}"/>
              </a:ext>
            </a:extLst>
          </p:cNvPr>
          <p:cNvSpPr>
            <a:spLocks noGrp="1"/>
          </p:cNvSpPr>
          <p:nvPr>
            <p:ph type="body" idx="1"/>
          </p:nvPr>
        </p:nvSpPr>
        <p:spPr>
          <a:xfrm>
            <a:off x="379932"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13" name="Segnaposto contenuto 3">
            <a:extLst>
              <a:ext uri="{FF2B5EF4-FFF2-40B4-BE49-F238E27FC236}">
                <a16:creationId xmlns:a16="http://schemas.microsoft.com/office/drawing/2014/main" id="{56CD895D-9163-4B41-87F1-4181F83491BC}"/>
              </a:ext>
            </a:extLst>
          </p:cNvPr>
          <p:cNvSpPr>
            <a:spLocks noGrp="1"/>
          </p:cNvSpPr>
          <p:nvPr>
            <p:ph sz="half" idx="2"/>
          </p:nvPr>
        </p:nvSpPr>
        <p:spPr>
          <a:xfrm>
            <a:off x="379448" y="2213534"/>
            <a:ext cx="3519861" cy="3691527"/>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4338676"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7" name="Segnaposto testo 6">
            <a:extLst>
              <a:ext uri="{FF2B5EF4-FFF2-40B4-BE49-F238E27FC236}">
                <a16:creationId xmlns:a16="http://schemas.microsoft.com/office/drawing/2014/main" id="{9004716C-289D-584D-AE4C-F7FFD8FFAFD1}"/>
              </a:ext>
            </a:extLst>
          </p:cNvPr>
          <p:cNvSpPr>
            <a:spLocks noGrp="1"/>
          </p:cNvSpPr>
          <p:nvPr>
            <p:ph type="body" sz="quarter" idx="15"/>
          </p:nvPr>
        </p:nvSpPr>
        <p:spPr>
          <a:xfrm>
            <a:off x="4338675" y="2214033"/>
            <a:ext cx="6257461" cy="3691467"/>
          </a:xfrm>
        </p:spPr>
        <p:txBody>
          <a:bodyPr>
            <a:normAutofit/>
          </a:bodyPr>
          <a:lstStyle>
            <a:lvl1pPr>
              <a:lnSpc>
                <a:spcPct val="100000"/>
              </a:lnSpc>
              <a:defRPr sz="2667"/>
            </a:lvl1pPr>
            <a:lvl2pPr>
              <a:lnSpc>
                <a:spcPct val="100000"/>
              </a:lnSpc>
              <a:defRPr sz="2667"/>
            </a:lvl2pPr>
            <a:lvl3pPr>
              <a:lnSpc>
                <a:spcPct val="100000"/>
              </a:lnSpc>
              <a:defRPr sz="2667"/>
            </a:lvl3pPr>
            <a:lvl4pPr>
              <a:lnSpc>
                <a:spcPct val="100000"/>
              </a:lnSpc>
              <a:defRPr sz="2667"/>
            </a:lvl4pPr>
            <a:lvl5pPr>
              <a:lnSpc>
                <a:spcPct val="100000"/>
              </a:lnSpc>
              <a:defRPr sz="2667"/>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5"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69B3F6CB-8066-A548-B9F9-A2C5976CEF12}"/>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994331245"/>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Inserisci tabell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7" name="Segnaposto tabella 6">
            <a:extLst>
              <a:ext uri="{FF2B5EF4-FFF2-40B4-BE49-F238E27FC236}">
                <a16:creationId xmlns:a16="http://schemas.microsoft.com/office/drawing/2014/main" id="{34B51A1F-F62A-6B46-9B48-6C07A743F15A}"/>
              </a:ext>
            </a:extLst>
          </p:cNvPr>
          <p:cNvSpPr>
            <a:spLocks noGrp="1"/>
          </p:cNvSpPr>
          <p:nvPr>
            <p:ph type="tbl" sz="quarter" idx="16"/>
          </p:nvPr>
        </p:nvSpPr>
        <p:spPr>
          <a:xfrm>
            <a:off x="334434" y="1701129"/>
            <a:ext cx="11523133" cy="4068233"/>
          </a:xfrm>
        </p:spPr>
        <p:txBody>
          <a:bodyPr/>
          <a:lstStyle/>
          <a:p>
            <a:endParaRPr lang="it-IT"/>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6C1C33B0-CFC5-A445-8EB6-211AA395BA15}"/>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389071671"/>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l-out scuro">
    <p:bg>
      <p:bgPr>
        <a:solidFill>
          <a:srgbClr val="3B5362"/>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 che può essere facoltativo</a:t>
            </a: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3" y="6297858"/>
            <a:ext cx="1344083" cy="244916"/>
          </a:xfrm>
          <a:noFill/>
        </p:spPr>
        <p:txBody>
          <a:bodyPr lIns="0" tIns="0" rIns="0" bIns="0" anchor="b" anchorCtr="0"/>
          <a:lstStyle>
            <a:lvl1pPr algn="l">
              <a:defRPr sz="1067"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122806"/>
            <a:ext cx="11523133" cy="4612389"/>
          </a:xfrm>
        </p:spPr>
        <p:txBody>
          <a:bodyPr lIns="0" tIns="0" rIns="0" bIns="0" anchor="ctr" anchorCtr="0">
            <a:noAutofit/>
          </a:bodyPr>
          <a:lstStyle>
            <a:lvl1pPr algn="l">
              <a:lnSpc>
                <a:spcPct val="100000"/>
              </a:lnSpc>
              <a:defRPr sz="5867" b="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Call-out </a:t>
            </a:r>
            <a:r>
              <a:rPr lang="en-US" err="1"/>
              <a:t>è</a:t>
            </a:r>
            <a:r>
              <a:rPr lang="en-US"/>
              <a:t> </a:t>
            </a:r>
            <a:r>
              <a:rPr lang="en-US" err="1"/>
              <a:t>una</a:t>
            </a:r>
            <a:r>
              <a:rPr lang="en-US"/>
              <a:t> slide con un </a:t>
            </a:r>
            <a:r>
              <a:rPr lang="en-US" err="1"/>
              <a:t>testo</a:t>
            </a:r>
            <a:r>
              <a:rPr lang="en-US"/>
              <a:t> </a:t>
            </a:r>
            <a:r>
              <a:rPr lang="en-US" err="1"/>
              <a:t>grande</a:t>
            </a:r>
            <a:r>
              <a:rPr lang="en-US"/>
              <a:t> da </a:t>
            </a:r>
            <a:r>
              <a:rPr lang="en-US" err="1"/>
              <a:t>usare</a:t>
            </a:r>
            <a:r>
              <a:rPr lang="en-US"/>
              <a:t> per </a:t>
            </a:r>
            <a:r>
              <a:rPr lang="en-US" err="1"/>
              <a:t>evidenziare</a:t>
            </a:r>
            <a:r>
              <a:rPr lang="en-US"/>
              <a:t> </a:t>
            </a:r>
            <a:r>
              <a:rPr lang="en-US" err="1"/>
              <a:t>dei</a:t>
            </a:r>
            <a:r>
              <a:rPr lang="en-US"/>
              <a:t> </a:t>
            </a:r>
            <a:r>
              <a:rPr lang="en-US" err="1"/>
              <a:t>concetti</a:t>
            </a:r>
            <a:r>
              <a:rPr lang="en-US"/>
              <a:t> </a:t>
            </a:r>
            <a:r>
              <a:rPr lang="en-US" err="1"/>
              <a:t>chiave</a:t>
            </a:r>
            <a:r>
              <a:rPr lang="en-US"/>
              <a:t> </a:t>
            </a:r>
            <a:r>
              <a:rPr lang="en-US" err="1"/>
              <a:t>che</a:t>
            </a:r>
            <a:r>
              <a:rPr lang="en-US"/>
              <a:t> </a:t>
            </a:r>
            <a:r>
              <a:rPr lang="en-US" err="1"/>
              <a:t>devono</a:t>
            </a:r>
            <a:r>
              <a:rPr lang="en-US"/>
              <a:t> </a:t>
            </a:r>
            <a:r>
              <a:rPr lang="en-US" err="1"/>
              <a:t>risaltare</a:t>
            </a:r>
            <a:r>
              <a:rPr lang="en-US"/>
              <a:t> </a:t>
            </a:r>
            <a:r>
              <a:rPr lang="en-US" err="1"/>
              <a:t>all’interno</a:t>
            </a:r>
            <a:r>
              <a:rPr lang="en-US"/>
              <a:t> </a:t>
            </a:r>
            <a:r>
              <a:rPr lang="en-US" err="1"/>
              <a:t>della</a:t>
            </a:r>
            <a:r>
              <a:rPr lang="en-US"/>
              <a:t> </a:t>
            </a:r>
            <a:r>
              <a:rPr lang="en-US" err="1"/>
              <a:t>presentazione</a:t>
            </a:r>
            <a:r>
              <a:rPr lang="en-US"/>
              <a:t>.</a:t>
            </a:r>
          </a:p>
        </p:txBody>
      </p:sp>
      <p:grpSp>
        <p:nvGrpSpPr>
          <p:cNvPr id="14" name="Gruppo 13">
            <a:extLst>
              <a:ext uri="{FF2B5EF4-FFF2-40B4-BE49-F238E27FC236}">
                <a16:creationId xmlns:a16="http://schemas.microsoft.com/office/drawing/2014/main" id="{7CA14DB6-F2E6-F24B-B8A4-987951B7D02D}"/>
              </a:ext>
            </a:extLst>
          </p:cNvPr>
          <p:cNvGrpSpPr/>
          <p:nvPr userDrawn="1"/>
        </p:nvGrpSpPr>
        <p:grpSpPr>
          <a:xfrm>
            <a:off x="9930294" y="5647933"/>
            <a:ext cx="2261705" cy="1210068"/>
            <a:chOff x="7447720" y="4235949"/>
            <a:chExt cx="1696279" cy="907551"/>
          </a:xfrm>
        </p:grpSpPr>
        <p:sp>
          <p:nvSpPr>
            <p:cNvPr id="15" name="Triangolo rettangolo 14">
              <a:extLst>
                <a:ext uri="{FF2B5EF4-FFF2-40B4-BE49-F238E27FC236}">
                  <a16:creationId xmlns:a16="http://schemas.microsoft.com/office/drawing/2014/main" id="{B3BEE3B8-C21C-194C-BC47-66EA263A9ED1}"/>
                </a:ext>
              </a:extLst>
            </p:cNvPr>
            <p:cNvSpPr/>
            <p:nvPr userDrawn="1"/>
          </p:nvSpPr>
          <p:spPr>
            <a:xfrm flipH="1">
              <a:off x="7447720" y="4235949"/>
              <a:ext cx="1696279" cy="90755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pic>
          <p:nvPicPr>
            <p:cNvPr id="18" name="Immagine 17">
              <a:extLst>
                <a:ext uri="{FF2B5EF4-FFF2-40B4-BE49-F238E27FC236}">
                  <a16:creationId xmlns:a16="http://schemas.microsoft.com/office/drawing/2014/main" id="{583AC970-BE22-3B4C-AA24-CFBED572E2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2859" y="4695547"/>
              <a:ext cx="390316" cy="216096"/>
            </a:xfrm>
            <a:prstGeom prst="rect">
              <a:avLst/>
            </a:prstGeom>
          </p:spPr>
        </p:pic>
      </p:grpSp>
    </p:spTree>
    <p:extLst>
      <p:ext uri="{BB962C8B-B14F-4D97-AF65-F5344CB8AC3E}">
        <p14:creationId xmlns:p14="http://schemas.microsoft.com/office/powerpoint/2010/main" val="1906426388"/>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_Inserisci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2" name="Segnaposto grafico 7">
            <a:extLst>
              <a:ext uri="{FF2B5EF4-FFF2-40B4-BE49-F238E27FC236}">
                <a16:creationId xmlns:a16="http://schemas.microsoft.com/office/drawing/2014/main" id="{AB58838C-23C2-DC47-A890-62950F0FBEFA}"/>
              </a:ext>
            </a:extLst>
          </p:cNvPr>
          <p:cNvSpPr>
            <a:spLocks noGrp="1"/>
          </p:cNvSpPr>
          <p:nvPr>
            <p:ph type="chart" sz="quarter" idx="17"/>
          </p:nvPr>
        </p:nvSpPr>
        <p:spPr>
          <a:xfrm>
            <a:off x="334434" y="1680634"/>
            <a:ext cx="11523133" cy="4080933"/>
          </a:xfrm>
        </p:spPr>
        <p:txBody>
          <a:bodyPr/>
          <a:lstStyle/>
          <a:p>
            <a:endParaRPr lang="it-IT"/>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4CE637D8-7CC8-8B46-AEB2-F8E32042D4AE}"/>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602259029"/>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Inserisci SmarAr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4" name="Segnaposto SmartArt 6">
            <a:extLst>
              <a:ext uri="{FF2B5EF4-FFF2-40B4-BE49-F238E27FC236}">
                <a16:creationId xmlns:a16="http://schemas.microsoft.com/office/drawing/2014/main" id="{101329F9-00F0-9A4C-B0E4-39541C141697}"/>
              </a:ext>
            </a:extLst>
          </p:cNvPr>
          <p:cNvSpPr>
            <a:spLocks noGrp="1"/>
          </p:cNvSpPr>
          <p:nvPr>
            <p:ph type="dgm" sz="quarter" idx="18"/>
          </p:nvPr>
        </p:nvSpPr>
        <p:spPr>
          <a:xfrm>
            <a:off x="334434" y="1655234"/>
            <a:ext cx="11523133" cy="4106333"/>
          </a:xfrm>
        </p:spPr>
        <p:txBody>
          <a:bodyPr/>
          <a:lstStyle/>
          <a:p>
            <a:endParaRPr lang="it-IT"/>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F8907D3F-5EF0-7B43-9BA2-D5760673DA5E}"/>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122752425"/>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2_Un blocco di testo e immagini laterali">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5" name="Picture Placeholder 1">
            <a:extLst>
              <a:ext uri="{FF2B5EF4-FFF2-40B4-BE49-F238E27FC236}">
                <a16:creationId xmlns:a16="http://schemas.microsoft.com/office/drawing/2014/main" id="{D0C0A884-4BEA-6E47-BB90-0B4018A91032}"/>
              </a:ext>
            </a:extLst>
          </p:cNvPr>
          <p:cNvSpPr>
            <a:spLocks noGrp="1"/>
          </p:cNvSpPr>
          <p:nvPr>
            <p:ph type="pic" sz="quarter" idx="10"/>
          </p:nvPr>
        </p:nvSpPr>
        <p:spPr>
          <a:xfrm>
            <a:off x="334433" y="1860705"/>
            <a:ext cx="1624995" cy="1623932"/>
          </a:xfrm>
          <a:solidFill>
            <a:srgbClr val="C7C7C7"/>
          </a:solidFill>
        </p:spPr>
        <p:txBody>
          <a:bodyPr anchor="ctr">
            <a:noAutofit/>
          </a:bodyPr>
          <a:lstStyle>
            <a:lvl1pPr algn="ctr">
              <a:defRPr sz="1867"/>
            </a:lvl1pPr>
          </a:lstStyle>
          <a:p>
            <a:endParaRPr lang="it-IT" dirty="0"/>
          </a:p>
        </p:txBody>
      </p:sp>
      <p:sp>
        <p:nvSpPr>
          <p:cNvPr id="18" name="Picture Placeholder 2">
            <a:extLst>
              <a:ext uri="{FF2B5EF4-FFF2-40B4-BE49-F238E27FC236}">
                <a16:creationId xmlns:a16="http://schemas.microsoft.com/office/drawing/2014/main" id="{EBB35246-2C93-6D44-A961-EA3D2E34D658}"/>
              </a:ext>
            </a:extLst>
          </p:cNvPr>
          <p:cNvSpPr>
            <a:spLocks noGrp="1"/>
          </p:cNvSpPr>
          <p:nvPr>
            <p:ph type="pic" sz="quarter" idx="15"/>
          </p:nvPr>
        </p:nvSpPr>
        <p:spPr>
          <a:xfrm>
            <a:off x="334433" y="3556638"/>
            <a:ext cx="1624995" cy="1623932"/>
          </a:xfrm>
          <a:solidFill>
            <a:srgbClr val="C7C7C7"/>
          </a:solidFill>
        </p:spPr>
        <p:txBody>
          <a:bodyPr anchor="ctr">
            <a:noAutofit/>
          </a:bodyPr>
          <a:lstStyle>
            <a:lvl1pPr algn="ctr">
              <a:defRPr sz="1867"/>
            </a:lvl1pPr>
          </a:lstStyle>
          <a:p>
            <a:endParaRPr lang="it-IT" dirty="0"/>
          </a:p>
        </p:txBody>
      </p:sp>
      <p:sp>
        <p:nvSpPr>
          <p:cNvPr id="22" name="Picture Placeholder 1">
            <a:extLst>
              <a:ext uri="{FF2B5EF4-FFF2-40B4-BE49-F238E27FC236}">
                <a16:creationId xmlns:a16="http://schemas.microsoft.com/office/drawing/2014/main" id="{46091CB8-1778-1C4A-A155-E5D7166F2860}"/>
              </a:ext>
            </a:extLst>
          </p:cNvPr>
          <p:cNvSpPr>
            <a:spLocks noGrp="1"/>
          </p:cNvSpPr>
          <p:nvPr>
            <p:ph type="pic" sz="quarter" idx="21"/>
          </p:nvPr>
        </p:nvSpPr>
        <p:spPr>
          <a:xfrm>
            <a:off x="3701749" y="1860705"/>
            <a:ext cx="1624995" cy="1623932"/>
          </a:xfrm>
          <a:solidFill>
            <a:srgbClr val="C7C7C7"/>
          </a:solidFill>
        </p:spPr>
        <p:txBody>
          <a:bodyPr anchor="ctr">
            <a:noAutofit/>
          </a:bodyPr>
          <a:lstStyle>
            <a:lvl1pPr marL="228594" indent="-228594" algn="ctr" defTabSz="914377" rtl="0" eaLnBrk="1" latinLnBrk="0" hangingPunct="1">
              <a:lnSpc>
                <a:spcPct val="90000"/>
              </a:lnSpc>
              <a:spcBef>
                <a:spcPts val="1000"/>
              </a:spcBef>
              <a:buFont typeface="Arial" panose="020B0604020202020204" pitchFamily="34" charset="0"/>
              <a:buChar char="•"/>
              <a:defRPr lang="it-IT" sz="1867" b="0" i="0" kern="1200" dirty="0">
                <a:solidFill>
                  <a:schemeClr val="tx1"/>
                </a:solidFill>
                <a:latin typeface="Arial" panose="020B0604020202020204" pitchFamily="34" charset="0"/>
                <a:ea typeface="+mn-ea"/>
                <a:cs typeface="Arial" panose="020B0604020202020204" pitchFamily="34" charset="0"/>
              </a:defRPr>
            </a:lvl1pPr>
          </a:lstStyle>
          <a:p>
            <a:endParaRPr lang="it-IT" dirty="0"/>
          </a:p>
        </p:txBody>
      </p:sp>
      <p:sp>
        <p:nvSpPr>
          <p:cNvPr id="23" name="Picture Placeholder 2">
            <a:extLst>
              <a:ext uri="{FF2B5EF4-FFF2-40B4-BE49-F238E27FC236}">
                <a16:creationId xmlns:a16="http://schemas.microsoft.com/office/drawing/2014/main" id="{309686DA-FCE9-E044-A70B-B745D3A75E9E}"/>
              </a:ext>
            </a:extLst>
          </p:cNvPr>
          <p:cNvSpPr>
            <a:spLocks noGrp="1"/>
          </p:cNvSpPr>
          <p:nvPr>
            <p:ph type="pic" sz="quarter" idx="22"/>
          </p:nvPr>
        </p:nvSpPr>
        <p:spPr>
          <a:xfrm>
            <a:off x="3701749" y="3556638"/>
            <a:ext cx="1624995" cy="1623932"/>
          </a:xfrm>
          <a:solidFill>
            <a:srgbClr val="C7C7C7"/>
          </a:solidFill>
        </p:spPr>
        <p:txBody>
          <a:bodyPr anchor="ctr">
            <a:noAutofit/>
          </a:bodyPr>
          <a:lstStyle>
            <a:lvl1pPr algn="ctr">
              <a:defRPr sz="1867"/>
            </a:lvl1pPr>
          </a:lstStyle>
          <a:p>
            <a:endParaRPr lang="it-IT" dirty="0"/>
          </a:p>
        </p:txBody>
      </p:sp>
      <p:sp>
        <p:nvSpPr>
          <p:cNvPr id="24" name="Picture Placeholder 1">
            <a:extLst>
              <a:ext uri="{FF2B5EF4-FFF2-40B4-BE49-F238E27FC236}">
                <a16:creationId xmlns:a16="http://schemas.microsoft.com/office/drawing/2014/main" id="{3040D74E-2EBB-594A-ABB1-2F54808A3CB1}"/>
              </a:ext>
            </a:extLst>
          </p:cNvPr>
          <p:cNvSpPr>
            <a:spLocks noGrp="1"/>
          </p:cNvSpPr>
          <p:nvPr>
            <p:ph type="pic" sz="quarter" idx="23"/>
          </p:nvPr>
        </p:nvSpPr>
        <p:spPr>
          <a:xfrm>
            <a:off x="2003577" y="1860705"/>
            <a:ext cx="1624995" cy="1623932"/>
          </a:xfrm>
          <a:solidFill>
            <a:srgbClr val="C7C7C7"/>
          </a:solidFill>
        </p:spPr>
        <p:txBody>
          <a:bodyPr anchor="ctr">
            <a:noAutofit/>
          </a:bodyPr>
          <a:lstStyle>
            <a:lvl1pPr algn="ctr">
              <a:defRPr sz="1867"/>
            </a:lvl1pPr>
          </a:lstStyle>
          <a:p>
            <a:endParaRPr lang="it-IT" dirty="0"/>
          </a:p>
        </p:txBody>
      </p:sp>
      <p:sp>
        <p:nvSpPr>
          <p:cNvPr id="29" name="Picture Placeholder 2">
            <a:extLst>
              <a:ext uri="{FF2B5EF4-FFF2-40B4-BE49-F238E27FC236}">
                <a16:creationId xmlns:a16="http://schemas.microsoft.com/office/drawing/2014/main" id="{9931F6A3-C67A-2F44-8A0E-CA14DA7C3C8A}"/>
              </a:ext>
            </a:extLst>
          </p:cNvPr>
          <p:cNvSpPr>
            <a:spLocks noGrp="1"/>
          </p:cNvSpPr>
          <p:nvPr>
            <p:ph type="pic" sz="quarter" idx="24"/>
          </p:nvPr>
        </p:nvSpPr>
        <p:spPr>
          <a:xfrm>
            <a:off x="2018091" y="3556638"/>
            <a:ext cx="1624995" cy="1623932"/>
          </a:xfrm>
          <a:solidFill>
            <a:srgbClr val="C7C7C7"/>
          </a:solidFill>
        </p:spPr>
        <p:txBody>
          <a:bodyPr anchor="ctr">
            <a:noAutofit/>
          </a:bodyPr>
          <a:lstStyle>
            <a:lvl1pPr algn="ctr">
              <a:defRPr sz="1867"/>
            </a:lvl1pPr>
          </a:lstStyle>
          <a:p>
            <a:endParaRPr lang="it-IT" dirty="0"/>
          </a:p>
        </p:txBody>
      </p:sp>
      <p:sp>
        <p:nvSpPr>
          <p:cNvPr id="30" name="Picture Placeholder 1">
            <a:extLst>
              <a:ext uri="{FF2B5EF4-FFF2-40B4-BE49-F238E27FC236}">
                <a16:creationId xmlns:a16="http://schemas.microsoft.com/office/drawing/2014/main" id="{7EF3E95D-DDFB-FD48-B78C-A97658BAD0B4}"/>
              </a:ext>
            </a:extLst>
          </p:cNvPr>
          <p:cNvSpPr>
            <a:spLocks noGrp="1"/>
          </p:cNvSpPr>
          <p:nvPr>
            <p:ph type="pic" sz="quarter" idx="25"/>
          </p:nvPr>
        </p:nvSpPr>
        <p:spPr>
          <a:xfrm>
            <a:off x="10262208" y="1860705"/>
            <a:ext cx="1624995" cy="1623932"/>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dirty="0"/>
          </a:p>
        </p:txBody>
      </p:sp>
      <p:sp>
        <p:nvSpPr>
          <p:cNvPr id="31" name="Picture Placeholder 2">
            <a:extLst>
              <a:ext uri="{FF2B5EF4-FFF2-40B4-BE49-F238E27FC236}">
                <a16:creationId xmlns:a16="http://schemas.microsoft.com/office/drawing/2014/main" id="{A18853C4-DF38-A149-B951-97D3EC1D38D4}"/>
              </a:ext>
            </a:extLst>
          </p:cNvPr>
          <p:cNvSpPr>
            <a:spLocks noGrp="1"/>
          </p:cNvSpPr>
          <p:nvPr>
            <p:ph type="pic" sz="quarter" idx="26"/>
          </p:nvPr>
        </p:nvSpPr>
        <p:spPr>
          <a:xfrm>
            <a:off x="10262208" y="3556638"/>
            <a:ext cx="1624995" cy="1623932"/>
          </a:xfrm>
          <a:solidFill>
            <a:srgbClr val="C7C7C7"/>
          </a:solidFill>
        </p:spPr>
        <p:txBody>
          <a:bodyPr anchor="ctr">
            <a:noAutofit/>
          </a:bodyPr>
          <a:lstStyle>
            <a:lvl1pPr algn="ctr">
              <a:defRPr sz="1867"/>
            </a:lvl1pPr>
          </a:lstStyle>
          <a:p>
            <a:endParaRPr lang="it-IT" dirty="0"/>
          </a:p>
        </p:txBody>
      </p:sp>
      <p:sp>
        <p:nvSpPr>
          <p:cNvPr id="17"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042A9480-F46F-6644-B009-F0D86E3F4A22}"/>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287913765"/>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3_Un blocco di testo e immagini laterali">
    <p:bg>
      <p:bgPr>
        <a:solidFill>
          <a:schemeClr val="bg1"/>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223160D9-89E2-C646-BB70-5AAFD819E637}"/>
              </a:ext>
            </a:extLst>
          </p:cNvPr>
          <p:cNvSpPr>
            <a:spLocks noGrp="1"/>
          </p:cNvSpPr>
          <p:nvPr>
            <p:ph type="pic" sz="quarter" idx="16"/>
          </p:nvPr>
        </p:nvSpPr>
        <p:spPr>
          <a:xfrm>
            <a:off x="334434" y="1464043"/>
            <a:ext cx="3721335" cy="2096949"/>
          </a:xfrm>
          <a:solidFill>
            <a:srgbClr val="C7C7C7"/>
          </a:solidFill>
        </p:spPr>
        <p:txBody>
          <a:bodyPr anchor="ctr">
            <a:noAutofit/>
          </a:bodyPr>
          <a:lstStyle>
            <a:lvl1pPr algn="ctr">
              <a:defRPr sz="1867"/>
            </a:lvl1pPr>
          </a:lstStyle>
          <a:p>
            <a:endParaRPr lang="it-IT" dirty="0"/>
          </a:p>
        </p:txBody>
      </p:sp>
      <p:sp>
        <p:nvSpPr>
          <p:cNvPr id="33" name="Picture Placeholder 2">
            <a:extLst>
              <a:ext uri="{FF2B5EF4-FFF2-40B4-BE49-F238E27FC236}">
                <a16:creationId xmlns:a16="http://schemas.microsoft.com/office/drawing/2014/main" id="{5EFAC048-8D5A-D54E-A545-DDA303B7C632}"/>
              </a:ext>
            </a:extLst>
          </p:cNvPr>
          <p:cNvSpPr>
            <a:spLocks noGrp="1"/>
          </p:cNvSpPr>
          <p:nvPr>
            <p:ph type="pic" sz="quarter" idx="17"/>
          </p:nvPr>
        </p:nvSpPr>
        <p:spPr>
          <a:xfrm>
            <a:off x="334434" y="3684756"/>
            <a:ext cx="3721335" cy="2096949"/>
          </a:xfrm>
          <a:solidFill>
            <a:srgbClr val="C7C7C7"/>
          </a:solidFill>
        </p:spPr>
        <p:txBody>
          <a:bodyPr anchor="ctr">
            <a:noAutofit/>
          </a:bodyPr>
          <a:lstStyle>
            <a:lvl1pPr algn="ctr">
              <a:defRPr sz="1867"/>
            </a:lvl1pPr>
          </a:lstStyle>
          <a:p>
            <a:endParaRPr lang="it-IT" dirty="0"/>
          </a:p>
        </p:txBody>
      </p:sp>
      <p:sp>
        <p:nvSpPr>
          <p:cNvPr id="34" name="Picture Placeholder 2">
            <a:extLst>
              <a:ext uri="{FF2B5EF4-FFF2-40B4-BE49-F238E27FC236}">
                <a16:creationId xmlns:a16="http://schemas.microsoft.com/office/drawing/2014/main" id="{03CAA6F4-E703-AB40-A72F-D31BFC705B3C}"/>
              </a:ext>
            </a:extLst>
          </p:cNvPr>
          <p:cNvSpPr>
            <a:spLocks noGrp="1"/>
          </p:cNvSpPr>
          <p:nvPr>
            <p:ph type="pic" sz="quarter" idx="18"/>
          </p:nvPr>
        </p:nvSpPr>
        <p:spPr>
          <a:xfrm>
            <a:off x="4193177" y="1464043"/>
            <a:ext cx="3721335" cy="2096949"/>
          </a:xfrm>
          <a:solidFill>
            <a:srgbClr val="C7C7C7"/>
          </a:solidFill>
        </p:spPr>
        <p:txBody>
          <a:bodyPr anchor="ctr">
            <a:noAutofit/>
          </a:bodyPr>
          <a:lstStyle>
            <a:lvl1pPr algn="ctr">
              <a:defRPr sz="1867"/>
            </a:lvl1pPr>
          </a:lstStyle>
          <a:p>
            <a:endParaRPr lang="it-IT" dirty="0"/>
          </a:p>
        </p:txBody>
      </p:sp>
      <p:sp>
        <p:nvSpPr>
          <p:cNvPr id="35" name="Picture Placeholder 2">
            <a:extLst>
              <a:ext uri="{FF2B5EF4-FFF2-40B4-BE49-F238E27FC236}">
                <a16:creationId xmlns:a16="http://schemas.microsoft.com/office/drawing/2014/main" id="{CF6DD6EC-33CC-324D-A2F1-10EECF150594}"/>
              </a:ext>
            </a:extLst>
          </p:cNvPr>
          <p:cNvSpPr>
            <a:spLocks noGrp="1"/>
          </p:cNvSpPr>
          <p:nvPr>
            <p:ph type="pic" sz="quarter" idx="19"/>
          </p:nvPr>
        </p:nvSpPr>
        <p:spPr>
          <a:xfrm>
            <a:off x="4193177" y="3684756"/>
            <a:ext cx="3721335" cy="2096949"/>
          </a:xfrm>
          <a:solidFill>
            <a:srgbClr val="C7C7C7"/>
          </a:solidFill>
        </p:spPr>
        <p:txBody>
          <a:bodyPr anchor="ctr">
            <a:noAutofit/>
          </a:bodyPr>
          <a:lstStyle>
            <a:lvl1pPr algn="ctr">
              <a:defRPr sz="1867"/>
            </a:lvl1pPr>
          </a:lstStyle>
          <a:p>
            <a:endParaRPr lang="it-IT" dirty="0"/>
          </a:p>
        </p:txBody>
      </p:sp>
      <p:sp>
        <p:nvSpPr>
          <p:cNvPr id="36" name="Picture Placeholder 2">
            <a:extLst>
              <a:ext uri="{FF2B5EF4-FFF2-40B4-BE49-F238E27FC236}">
                <a16:creationId xmlns:a16="http://schemas.microsoft.com/office/drawing/2014/main" id="{5ACFC1E0-2DD6-5B4B-9BFB-5438D4FB2BA0}"/>
              </a:ext>
            </a:extLst>
          </p:cNvPr>
          <p:cNvSpPr>
            <a:spLocks noGrp="1"/>
          </p:cNvSpPr>
          <p:nvPr>
            <p:ph type="pic" sz="quarter" idx="20"/>
          </p:nvPr>
        </p:nvSpPr>
        <p:spPr>
          <a:xfrm>
            <a:off x="8051919" y="1464043"/>
            <a:ext cx="3721335" cy="2096949"/>
          </a:xfrm>
          <a:solidFill>
            <a:srgbClr val="C7C7C7"/>
          </a:solidFill>
        </p:spPr>
        <p:txBody>
          <a:bodyPr anchor="ctr">
            <a:noAutofit/>
          </a:bodyPr>
          <a:lstStyle>
            <a:lvl1pPr algn="ctr">
              <a:defRPr sz="1867"/>
            </a:lvl1pPr>
          </a:lstStyle>
          <a:p>
            <a:endParaRPr lang="it-IT" dirty="0"/>
          </a:p>
        </p:txBody>
      </p:sp>
      <p:sp>
        <p:nvSpPr>
          <p:cNvPr id="37" name="Picture Placeholder 2">
            <a:extLst>
              <a:ext uri="{FF2B5EF4-FFF2-40B4-BE49-F238E27FC236}">
                <a16:creationId xmlns:a16="http://schemas.microsoft.com/office/drawing/2014/main" id="{1D0C9E7A-A29F-984D-AD30-044430A2964D}"/>
              </a:ext>
            </a:extLst>
          </p:cNvPr>
          <p:cNvSpPr>
            <a:spLocks noGrp="1"/>
          </p:cNvSpPr>
          <p:nvPr>
            <p:ph type="pic" sz="quarter" idx="21"/>
          </p:nvPr>
        </p:nvSpPr>
        <p:spPr>
          <a:xfrm>
            <a:off x="8051919" y="3684756"/>
            <a:ext cx="3721335" cy="2096949"/>
          </a:xfrm>
          <a:solidFill>
            <a:srgbClr val="C7C7C7"/>
          </a:solidFill>
        </p:spPr>
        <p:txBody>
          <a:bodyPr anchor="ctr">
            <a:noAutofit/>
          </a:bodyPr>
          <a:lstStyle>
            <a:lvl1pPr algn="ctr">
              <a:defRPr sz="1867"/>
            </a:lvl1pPr>
          </a:lstStyle>
          <a:p>
            <a:endParaRPr lang="it-IT" dirty="0"/>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5"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C19ED5D9-9EA1-564D-BAB5-1FFCC52FBEF5}"/>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412659441"/>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_Un blocco di testo e immagini laterali con masche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7" name="Segnaposto immagine 16">
            <a:extLst>
              <a:ext uri="{FF2B5EF4-FFF2-40B4-BE49-F238E27FC236}">
                <a16:creationId xmlns:a16="http://schemas.microsoft.com/office/drawing/2014/main" id="{9692DDA0-5812-C042-8713-ECEBD4783F77}"/>
              </a:ext>
            </a:extLst>
          </p:cNvPr>
          <p:cNvSpPr>
            <a:spLocks noGrp="1"/>
          </p:cNvSpPr>
          <p:nvPr>
            <p:ph type="pic" sz="quarter" idx="23"/>
          </p:nvPr>
        </p:nvSpPr>
        <p:spPr>
          <a:xfrm>
            <a:off x="334434" y="1860705"/>
            <a:ext cx="11552769" cy="3319865"/>
          </a:xfrm>
          <a:custGeom>
            <a:avLst/>
            <a:gdLst>
              <a:gd name="connsiteX0" fmla="*/ 7445831 w 8664577"/>
              <a:gd name="connsiteY0" fmla="*/ 1271950 h 2489899"/>
              <a:gd name="connsiteX1" fmla="*/ 8664577 w 8664577"/>
              <a:gd name="connsiteY1" fmla="*/ 1271950 h 2489899"/>
              <a:gd name="connsiteX2" fmla="*/ 8664577 w 8664577"/>
              <a:gd name="connsiteY2" fmla="*/ 2489899 h 2489899"/>
              <a:gd name="connsiteX3" fmla="*/ 7445831 w 8664577"/>
              <a:gd name="connsiteY3" fmla="*/ 2489899 h 2489899"/>
              <a:gd name="connsiteX4" fmla="*/ 0 w 8664577"/>
              <a:gd name="connsiteY4" fmla="*/ 1271950 h 2489899"/>
              <a:gd name="connsiteX5" fmla="*/ 1218746 w 8664577"/>
              <a:gd name="connsiteY5" fmla="*/ 1271950 h 2489899"/>
              <a:gd name="connsiteX6" fmla="*/ 1218746 w 8664577"/>
              <a:gd name="connsiteY6" fmla="*/ 2489899 h 2489899"/>
              <a:gd name="connsiteX7" fmla="*/ 0 w 8664577"/>
              <a:gd name="connsiteY7" fmla="*/ 2489899 h 2489899"/>
              <a:gd name="connsiteX8" fmla="*/ 7445831 w 8664577"/>
              <a:gd name="connsiteY8" fmla="*/ 0 h 2489899"/>
              <a:gd name="connsiteX9" fmla="*/ 8664577 w 8664577"/>
              <a:gd name="connsiteY9" fmla="*/ 0 h 2489899"/>
              <a:gd name="connsiteX10" fmla="*/ 8664577 w 8664577"/>
              <a:gd name="connsiteY10" fmla="*/ 1217949 h 2489899"/>
              <a:gd name="connsiteX11" fmla="*/ 7445831 w 8664577"/>
              <a:gd name="connsiteY11" fmla="*/ 1217949 h 2489899"/>
              <a:gd name="connsiteX12" fmla="*/ 2525487 w 8664577"/>
              <a:gd name="connsiteY12" fmla="*/ 0 h 2489899"/>
              <a:gd name="connsiteX13" fmla="*/ 3744233 w 8664577"/>
              <a:gd name="connsiteY13" fmla="*/ 0 h 2489899"/>
              <a:gd name="connsiteX14" fmla="*/ 3744233 w 8664577"/>
              <a:gd name="connsiteY14" fmla="*/ 1217949 h 2489899"/>
              <a:gd name="connsiteX15" fmla="*/ 2525487 w 8664577"/>
              <a:gd name="connsiteY15" fmla="*/ 1217949 h 2489899"/>
              <a:gd name="connsiteX16" fmla="*/ 1262742 w 8664577"/>
              <a:gd name="connsiteY16" fmla="*/ 0 h 2489899"/>
              <a:gd name="connsiteX17" fmla="*/ 2470604 w 8664577"/>
              <a:gd name="connsiteY17" fmla="*/ 0 h 2489899"/>
              <a:gd name="connsiteX18" fmla="*/ 2470604 w 8664577"/>
              <a:gd name="connsiteY18" fmla="*/ 1271950 h 2489899"/>
              <a:gd name="connsiteX19" fmla="*/ 3744233 w 8664577"/>
              <a:gd name="connsiteY19" fmla="*/ 1271950 h 2489899"/>
              <a:gd name="connsiteX20" fmla="*/ 3744233 w 8664577"/>
              <a:gd name="connsiteY20" fmla="*/ 2489899 h 2489899"/>
              <a:gd name="connsiteX21" fmla="*/ 2470604 w 8664577"/>
              <a:gd name="connsiteY21" fmla="*/ 2489899 h 2489899"/>
              <a:gd name="connsiteX22" fmla="*/ 2098971 w 8664577"/>
              <a:gd name="connsiteY22" fmla="*/ 2489899 h 2489899"/>
              <a:gd name="connsiteX23" fmla="*/ 1262742 w 8664577"/>
              <a:gd name="connsiteY23" fmla="*/ 2489899 h 2489899"/>
              <a:gd name="connsiteX24" fmla="*/ 1262742 w 8664577"/>
              <a:gd name="connsiteY24" fmla="*/ 1427416 h 2489899"/>
              <a:gd name="connsiteX25" fmla="*/ 1262742 w 8664577"/>
              <a:gd name="connsiteY25" fmla="*/ 1271950 h 2489899"/>
              <a:gd name="connsiteX26" fmla="*/ 0 w 8664577"/>
              <a:gd name="connsiteY26" fmla="*/ 0 h 2489899"/>
              <a:gd name="connsiteX27" fmla="*/ 1218746 w 8664577"/>
              <a:gd name="connsiteY27" fmla="*/ 0 h 2489899"/>
              <a:gd name="connsiteX28" fmla="*/ 1218746 w 8664577"/>
              <a:gd name="connsiteY28" fmla="*/ 1217949 h 2489899"/>
              <a:gd name="connsiteX29" fmla="*/ 0 w 8664577"/>
              <a:gd name="connsiteY29" fmla="*/ 1217949 h 248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664577" h="2489899">
                <a:moveTo>
                  <a:pt x="7445831" y="1271950"/>
                </a:moveTo>
                <a:lnTo>
                  <a:pt x="8664577" y="1271950"/>
                </a:lnTo>
                <a:lnTo>
                  <a:pt x="8664577" y="2489899"/>
                </a:lnTo>
                <a:lnTo>
                  <a:pt x="7445831" y="2489899"/>
                </a:lnTo>
                <a:close/>
                <a:moveTo>
                  <a:pt x="0" y="1271950"/>
                </a:moveTo>
                <a:lnTo>
                  <a:pt x="1218746" y="1271950"/>
                </a:lnTo>
                <a:lnTo>
                  <a:pt x="1218746" y="2489899"/>
                </a:lnTo>
                <a:lnTo>
                  <a:pt x="0" y="2489899"/>
                </a:lnTo>
                <a:close/>
                <a:moveTo>
                  <a:pt x="7445831" y="0"/>
                </a:moveTo>
                <a:lnTo>
                  <a:pt x="8664577" y="0"/>
                </a:lnTo>
                <a:lnTo>
                  <a:pt x="8664577" y="1217949"/>
                </a:lnTo>
                <a:lnTo>
                  <a:pt x="7445831" y="1217949"/>
                </a:lnTo>
                <a:close/>
                <a:moveTo>
                  <a:pt x="2525487" y="0"/>
                </a:moveTo>
                <a:lnTo>
                  <a:pt x="3744233" y="0"/>
                </a:lnTo>
                <a:lnTo>
                  <a:pt x="3744233" y="1217949"/>
                </a:lnTo>
                <a:lnTo>
                  <a:pt x="2525487" y="1217949"/>
                </a:lnTo>
                <a:close/>
                <a:moveTo>
                  <a:pt x="1262742" y="0"/>
                </a:moveTo>
                <a:lnTo>
                  <a:pt x="2470604" y="0"/>
                </a:lnTo>
                <a:lnTo>
                  <a:pt x="2470604" y="1271950"/>
                </a:lnTo>
                <a:lnTo>
                  <a:pt x="3744233" y="1271950"/>
                </a:lnTo>
                <a:lnTo>
                  <a:pt x="3744233" y="2489899"/>
                </a:lnTo>
                <a:lnTo>
                  <a:pt x="2470604" y="2489899"/>
                </a:lnTo>
                <a:lnTo>
                  <a:pt x="2098971" y="2489899"/>
                </a:lnTo>
                <a:lnTo>
                  <a:pt x="1262742" y="2489899"/>
                </a:lnTo>
                <a:lnTo>
                  <a:pt x="1262742" y="1427416"/>
                </a:lnTo>
                <a:lnTo>
                  <a:pt x="1262742" y="1271950"/>
                </a:lnTo>
                <a:close/>
                <a:moveTo>
                  <a:pt x="0" y="0"/>
                </a:moveTo>
                <a:lnTo>
                  <a:pt x="1218746" y="0"/>
                </a:lnTo>
                <a:lnTo>
                  <a:pt x="1218746" y="1217949"/>
                </a:lnTo>
                <a:lnTo>
                  <a:pt x="0" y="1217949"/>
                </a:lnTo>
                <a:close/>
              </a:path>
            </a:pathLst>
          </a:custGeom>
          <a:solidFill>
            <a:srgbClr val="C7C7C7"/>
          </a:solidFill>
        </p:spPr>
        <p:txBody>
          <a:bodyPr wrap="square" anchor="ctr">
            <a:noAutofit/>
          </a:bodyPr>
          <a:lstStyle>
            <a:lvl1pPr algn="ctr">
              <a:defRPr sz="1867"/>
            </a:lvl1pPr>
          </a:lstStyle>
          <a:p>
            <a:endParaRPr lang="it-IT" dirty="0"/>
          </a:p>
        </p:txBody>
      </p:sp>
      <p:sp>
        <p:nvSpPr>
          <p:cNvPr id="12"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2F24755B-BFF2-1C49-B9A6-547A4CF222FF}"/>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4027364775"/>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1_Slide vuota con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90" name="Picture Placeholder 2">
            <a:extLst>
              <a:ext uri="{FF2B5EF4-FFF2-40B4-BE49-F238E27FC236}">
                <a16:creationId xmlns:a16="http://schemas.microsoft.com/office/drawing/2014/main" id="{7E91B887-B268-0946-906F-35E38422A808}"/>
              </a:ext>
            </a:extLst>
          </p:cNvPr>
          <p:cNvSpPr>
            <a:spLocks noGrp="1"/>
          </p:cNvSpPr>
          <p:nvPr>
            <p:ph type="pic" sz="quarter" idx="10"/>
          </p:nvPr>
        </p:nvSpPr>
        <p:spPr>
          <a:xfrm>
            <a:off x="0" y="1459448"/>
            <a:ext cx="12192000" cy="3391595"/>
          </a:xfrm>
          <a:solidFill>
            <a:srgbClr val="C7C7C7"/>
          </a:solidFill>
        </p:spPr>
        <p:txBody>
          <a:bodyPr vert="horz" lIns="91440" tIns="45720" rIns="91440" bIns="45720" rtlCol="0" anchor="ctr">
            <a:noAutofit/>
          </a:bodyPr>
          <a:lstStyle>
            <a:lvl1pPr algn="ctr">
              <a:defRPr lang="en-US" sz="1867"/>
            </a:lvl1pPr>
          </a:lstStyle>
          <a:p>
            <a:pPr marL="228594" lvl="0" indent="-228594"/>
            <a:endParaRPr lang="en-US" dirty="0"/>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4E95E9EE-BAEB-6D4C-AC3C-4884AC7C5097}"/>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715149962"/>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1_Slide con testo e mix immagini">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B7E8A00-2654-C44A-B5E1-F9DDA8E610A4}"/>
              </a:ext>
            </a:extLst>
          </p:cNvPr>
          <p:cNvSpPr>
            <a:spLocks noGrp="1" noChangeAspect="1"/>
          </p:cNvSpPr>
          <p:nvPr>
            <p:ph type="body" idx="14" hasCustomPrompt="1"/>
          </p:nvPr>
        </p:nvSpPr>
        <p:spPr>
          <a:xfrm>
            <a:off x="334434" y="357718"/>
            <a:ext cx="5950252"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7" name="Title 1">
            <a:extLst>
              <a:ext uri="{FF2B5EF4-FFF2-40B4-BE49-F238E27FC236}">
                <a16:creationId xmlns:a16="http://schemas.microsoft.com/office/drawing/2014/main" id="{578E0776-A3CD-F64E-83CE-D66D270267EB}"/>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pic>
        <p:nvPicPr>
          <p:cNvPr id="9" name="Immagine 8">
            <a:extLst>
              <a:ext uri="{FF2B5EF4-FFF2-40B4-BE49-F238E27FC236}">
                <a16:creationId xmlns:a16="http://schemas.microsoft.com/office/drawing/2014/main" id="{2924AAA6-A811-D84D-BD20-19B17F0668E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0" name="Segnaposto testo 5">
            <a:extLst>
              <a:ext uri="{FF2B5EF4-FFF2-40B4-BE49-F238E27FC236}">
                <a16:creationId xmlns:a16="http://schemas.microsoft.com/office/drawing/2014/main" id="{ED183C6B-9B5E-4F42-868C-43209E557E78}"/>
              </a:ext>
            </a:extLst>
          </p:cNvPr>
          <p:cNvSpPr>
            <a:spLocks noGrp="1"/>
          </p:cNvSpPr>
          <p:nvPr>
            <p:ph type="body" sz="quarter" idx="16" hasCustomPrompt="1"/>
          </p:nvPr>
        </p:nvSpPr>
        <p:spPr>
          <a:xfrm>
            <a:off x="334434" y="798483"/>
            <a:ext cx="5950252"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6" name="Picture Placeholder 1">
            <a:extLst>
              <a:ext uri="{FF2B5EF4-FFF2-40B4-BE49-F238E27FC236}">
                <a16:creationId xmlns:a16="http://schemas.microsoft.com/office/drawing/2014/main" id="{0A033E37-34BF-2C41-B8E4-29BD7EFC0AA3}"/>
              </a:ext>
            </a:extLst>
          </p:cNvPr>
          <p:cNvSpPr>
            <a:spLocks noGrp="1"/>
          </p:cNvSpPr>
          <p:nvPr>
            <p:ph type="pic" sz="quarter" idx="25"/>
          </p:nvPr>
        </p:nvSpPr>
        <p:spPr>
          <a:xfrm>
            <a:off x="9973733" y="1"/>
            <a:ext cx="2218267" cy="3129087"/>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dirty="0"/>
          </a:p>
        </p:txBody>
      </p:sp>
      <p:sp>
        <p:nvSpPr>
          <p:cNvPr id="17" name="Picture Placeholder 2">
            <a:extLst>
              <a:ext uri="{FF2B5EF4-FFF2-40B4-BE49-F238E27FC236}">
                <a16:creationId xmlns:a16="http://schemas.microsoft.com/office/drawing/2014/main" id="{83AF8C01-B611-774A-B670-0768A0981A2D}"/>
              </a:ext>
            </a:extLst>
          </p:cNvPr>
          <p:cNvSpPr>
            <a:spLocks noGrp="1"/>
          </p:cNvSpPr>
          <p:nvPr>
            <p:ph type="pic" sz="quarter" idx="26"/>
          </p:nvPr>
        </p:nvSpPr>
        <p:spPr>
          <a:xfrm>
            <a:off x="9973733" y="3189079"/>
            <a:ext cx="2218267" cy="2799124"/>
          </a:xfrm>
          <a:solidFill>
            <a:srgbClr val="C7C7C7"/>
          </a:solidFill>
        </p:spPr>
        <p:txBody>
          <a:bodyPr anchor="ctr">
            <a:noAutofit/>
          </a:bodyPr>
          <a:lstStyle>
            <a:lvl1pPr algn="ctr">
              <a:defRPr sz="1867"/>
            </a:lvl1pPr>
          </a:lstStyle>
          <a:p>
            <a:endParaRPr lang="it-IT" dirty="0"/>
          </a:p>
        </p:txBody>
      </p:sp>
      <p:sp>
        <p:nvSpPr>
          <p:cNvPr id="21" name="Picture Placeholder 1">
            <a:extLst>
              <a:ext uri="{FF2B5EF4-FFF2-40B4-BE49-F238E27FC236}">
                <a16:creationId xmlns:a16="http://schemas.microsoft.com/office/drawing/2014/main" id="{9E1854A6-CC09-3140-9091-98D7CF8DC823}"/>
              </a:ext>
            </a:extLst>
          </p:cNvPr>
          <p:cNvSpPr>
            <a:spLocks noGrp="1"/>
          </p:cNvSpPr>
          <p:nvPr>
            <p:ph type="pic" sz="quarter" idx="27"/>
          </p:nvPr>
        </p:nvSpPr>
        <p:spPr>
          <a:xfrm>
            <a:off x="7354134" y="1"/>
            <a:ext cx="2559487" cy="2227748"/>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dirty="0"/>
          </a:p>
        </p:txBody>
      </p:sp>
      <p:sp>
        <p:nvSpPr>
          <p:cNvPr id="22" name="Picture Placeholder 1">
            <a:extLst>
              <a:ext uri="{FF2B5EF4-FFF2-40B4-BE49-F238E27FC236}">
                <a16:creationId xmlns:a16="http://schemas.microsoft.com/office/drawing/2014/main" id="{FCE545E3-3BC2-4D4F-992B-91AB96BDC5B9}"/>
              </a:ext>
            </a:extLst>
          </p:cNvPr>
          <p:cNvSpPr>
            <a:spLocks noGrp="1"/>
          </p:cNvSpPr>
          <p:nvPr>
            <p:ph type="pic" sz="quarter" idx="28"/>
          </p:nvPr>
        </p:nvSpPr>
        <p:spPr>
          <a:xfrm>
            <a:off x="7354134" y="2283091"/>
            <a:ext cx="2559487" cy="2001560"/>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dirty="0"/>
          </a:p>
        </p:txBody>
      </p:sp>
      <p:sp>
        <p:nvSpPr>
          <p:cNvPr id="23" name="Picture Placeholder 1">
            <a:extLst>
              <a:ext uri="{FF2B5EF4-FFF2-40B4-BE49-F238E27FC236}">
                <a16:creationId xmlns:a16="http://schemas.microsoft.com/office/drawing/2014/main" id="{40195683-3CE0-7A47-8362-C485670C0A67}"/>
              </a:ext>
            </a:extLst>
          </p:cNvPr>
          <p:cNvSpPr>
            <a:spLocks noGrp="1"/>
          </p:cNvSpPr>
          <p:nvPr>
            <p:ph type="pic" sz="quarter" idx="29"/>
          </p:nvPr>
        </p:nvSpPr>
        <p:spPr>
          <a:xfrm>
            <a:off x="7354136" y="4339995"/>
            <a:ext cx="2559485" cy="2518005"/>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dirty="0"/>
          </a:p>
        </p:txBody>
      </p:sp>
      <p:sp>
        <p:nvSpPr>
          <p:cNvPr id="14" name="Slide Number Placeholder 5">
            <a:extLst>
              <a:ext uri="{FF2B5EF4-FFF2-40B4-BE49-F238E27FC236}">
                <a16:creationId xmlns:a16="http://schemas.microsoft.com/office/drawing/2014/main" id="{F6C61CE0-1B1D-7241-B486-6CDBCE960B10}"/>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2"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522507EA-8F7A-D54B-806B-2A8CE7A26BE4}"/>
              </a:ext>
            </a:extLst>
          </p:cNvPr>
          <p:cNvSpPr txBox="1"/>
          <p:nvPr userDrawn="1"/>
        </p:nvSpPr>
        <p:spPr>
          <a:xfrm>
            <a:off x="4772959"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382144130"/>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1_Slide con testo e immagine con maschera">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B7E8A00-2654-C44A-B5E1-F9DDA8E610A4}"/>
              </a:ext>
            </a:extLst>
          </p:cNvPr>
          <p:cNvSpPr>
            <a:spLocks noGrp="1" noChangeAspect="1"/>
          </p:cNvSpPr>
          <p:nvPr>
            <p:ph type="body" idx="14" hasCustomPrompt="1"/>
          </p:nvPr>
        </p:nvSpPr>
        <p:spPr>
          <a:xfrm>
            <a:off x="334434" y="357718"/>
            <a:ext cx="5950252"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7" name="Title 1">
            <a:extLst>
              <a:ext uri="{FF2B5EF4-FFF2-40B4-BE49-F238E27FC236}">
                <a16:creationId xmlns:a16="http://schemas.microsoft.com/office/drawing/2014/main" id="{578E0776-A3CD-F64E-83CE-D66D270267EB}"/>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pic>
        <p:nvPicPr>
          <p:cNvPr id="9" name="Immagine 8">
            <a:extLst>
              <a:ext uri="{FF2B5EF4-FFF2-40B4-BE49-F238E27FC236}">
                <a16:creationId xmlns:a16="http://schemas.microsoft.com/office/drawing/2014/main" id="{2924AAA6-A811-D84D-BD20-19B17F0668E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0" name="Segnaposto testo 5">
            <a:extLst>
              <a:ext uri="{FF2B5EF4-FFF2-40B4-BE49-F238E27FC236}">
                <a16:creationId xmlns:a16="http://schemas.microsoft.com/office/drawing/2014/main" id="{ED183C6B-9B5E-4F42-868C-43209E557E78}"/>
              </a:ext>
            </a:extLst>
          </p:cNvPr>
          <p:cNvSpPr>
            <a:spLocks noGrp="1"/>
          </p:cNvSpPr>
          <p:nvPr>
            <p:ph type="body" sz="quarter" idx="16" hasCustomPrompt="1"/>
          </p:nvPr>
        </p:nvSpPr>
        <p:spPr>
          <a:xfrm>
            <a:off x="334434" y="798483"/>
            <a:ext cx="5950252"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2" name="Segnaposto immagine 11">
            <a:extLst>
              <a:ext uri="{FF2B5EF4-FFF2-40B4-BE49-F238E27FC236}">
                <a16:creationId xmlns:a16="http://schemas.microsoft.com/office/drawing/2014/main" id="{0B499E3F-0DED-2F4B-BD2F-65F7C26F5073}"/>
              </a:ext>
            </a:extLst>
          </p:cNvPr>
          <p:cNvSpPr>
            <a:spLocks noGrp="1"/>
          </p:cNvSpPr>
          <p:nvPr>
            <p:ph type="pic" sz="quarter" idx="27"/>
          </p:nvPr>
        </p:nvSpPr>
        <p:spPr>
          <a:xfrm>
            <a:off x="7354132" y="-1"/>
            <a:ext cx="4837867" cy="6858000"/>
          </a:xfrm>
          <a:custGeom>
            <a:avLst/>
            <a:gdLst>
              <a:gd name="connsiteX0" fmla="*/ 2 w 3628400"/>
              <a:gd name="connsiteY0" fmla="*/ 3254996 h 5143500"/>
              <a:gd name="connsiteX1" fmla="*/ 1919616 w 3628400"/>
              <a:gd name="connsiteY1" fmla="*/ 3254996 h 5143500"/>
              <a:gd name="connsiteX2" fmla="*/ 1919616 w 3628400"/>
              <a:gd name="connsiteY2" fmla="*/ 5143500 h 5143500"/>
              <a:gd name="connsiteX3" fmla="*/ 2 w 3628400"/>
              <a:gd name="connsiteY3" fmla="*/ 5143500 h 5143500"/>
              <a:gd name="connsiteX4" fmla="*/ 1964700 w 3628400"/>
              <a:gd name="connsiteY4" fmla="*/ 2391809 h 5143500"/>
              <a:gd name="connsiteX5" fmla="*/ 3628400 w 3628400"/>
              <a:gd name="connsiteY5" fmla="*/ 2391809 h 5143500"/>
              <a:gd name="connsiteX6" fmla="*/ 3628400 w 3628400"/>
              <a:gd name="connsiteY6" fmla="*/ 4491152 h 5143500"/>
              <a:gd name="connsiteX7" fmla="*/ 1964700 w 3628400"/>
              <a:gd name="connsiteY7" fmla="*/ 4491152 h 5143500"/>
              <a:gd name="connsiteX8" fmla="*/ 0 w 3628400"/>
              <a:gd name="connsiteY8" fmla="*/ 1712318 h 5143500"/>
              <a:gd name="connsiteX9" fmla="*/ 1919615 w 3628400"/>
              <a:gd name="connsiteY9" fmla="*/ 1712318 h 5143500"/>
              <a:gd name="connsiteX10" fmla="*/ 1919615 w 3628400"/>
              <a:gd name="connsiteY10" fmla="*/ 3213488 h 5143500"/>
              <a:gd name="connsiteX11" fmla="*/ 0 w 3628400"/>
              <a:gd name="connsiteY11" fmla="*/ 3213488 h 5143500"/>
              <a:gd name="connsiteX12" fmla="*/ 0 w 3628400"/>
              <a:gd name="connsiteY12" fmla="*/ 0 h 5143500"/>
              <a:gd name="connsiteX13" fmla="*/ 1919615 w 3628400"/>
              <a:gd name="connsiteY13" fmla="*/ 0 h 5143500"/>
              <a:gd name="connsiteX14" fmla="*/ 1919615 w 3628400"/>
              <a:gd name="connsiteY14" fmla="*/ 1670811 h 5143500"/>
              <a:gd name="connsiteX15" fmla="*/ 0 w 3628400"/>
              <a:gd name="connsiteY15" fmla="*/ 1670811 h 5143500"/>
              <a:gd name="connsiteX16" fmla="*/ 1964700 w 3628400"/>
              <a:gd name="connsiteY16" fmla="*/ 0 h 5143500"/>
              <a:gd name="connsiteX17" fmla="*/ 3628400 w 3628400"/>
              <a:gd name="connsiteY17" fmla="*/ 0 h 5143500"/>
              <a:gd name="connsiteX18" fmla="*/ 3628400 w 3628400"/>
              <a:gd name="connsiteY18" fmla="*/ 2346815 h 5143500"/>
              <a:gd name="connsiteX19" fmla="*/ 1964700 w 3628400"/>
              <a:gd name="connsiteY19" fmla="*/ 2346815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28400" h="5143500">
                <a:moveTo>
                  <a:pt x="2" y="3254996"/>
                </a:moveTo>
                <a:lnTo>
                  <a:pt x="1919616" y="3254996"/>
                </a:lnTo>
                <a:lnTo>
                  <a:pt x="1919616" y="5143500"/>
                </a:lnTo>
                <a:lnTo>
                  <a:pt x="2" y="5143500"/>
                </a:lnTo>
                <a:close/>
                <a:moveTo>
                  <a:pt x="1964700" y="2391809"/>
                </a:moveTo>
                <a:lnTo>
                  <a:pt x="3628400" y="2391809"/>
                </a:lnTo>
                <a:lnTo>
                  <a:pt x="3628400" y="4491152"/>
                </a:lnTo>
                <a:lnTo>
                  <a:pt x="1964700" y="4491152"/>
                </a:lnTo>
                <a:close/>
                <a:moveTo>
                  <a:pt x="0" y="1712318"/>
                </a:moveTo>
                <a:lnTo>
                  <a:pt x="1919615" y="1712318"/>
                </a:lnTo>
                <a:lnTo>
                  <a:pt x="1919615" y="3213488"/>
                </a:lnTo>
                <a:lnTo>
                  <a:pt x="0" y="3213488"/>
                </a:lnTo>
                <a:close/>
                <a:moveTo>
                  <a:pt x="0" y="0"/>
                </a:moveTo>
                <a:lnTo>
                  <a:pt x="1919615" y="0"/>
                </a:lnTo>
                <a:lnTo>
                  <a:pt x="1919615" y="1670811"/>
                </a:lnTo>
                <a:lnTo>
                  <a:pt x="0" y="1670811"/>
                </a:lnTo>
                <a:close/>
                <a:moveTo>
                  <a:pt x="1964700" y="0"/>
                </a:moveTo>
                <a:lnTo>
                  <a:pt x="3628400" y="0"/>
                </a:lnTo>
                <a:lnTo>
                  <a:pt x="3628400" y="2346815"/>
                </a:lnTo>
                <a:lnTo>
                  <a:pt x="1964700" y="2346815"/>
                </a:lnTo>
                <a:close/>
              </a:path>
            </a:pathLst>
          </a:custGeom>
          <a:solidFill>
            <a:srgbClr val="C7C7C7"/>
          </a:solidFill>
        </p:spPr>
        <p:txBody>
          <a:bodyPr wrap="square"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dirty="0"/>
          </a:p>
        </p:txBody>
      </p:sp>
      <p:sp>
        <p:nvSpPr>
          <p:cNvPr id="14" name="Slide Number Placeholder 5">
            <a:extLst>
              <a:ext uri="{FF2B5EF4-FFF2-40B4-BE49-F238E27FC236}">
                <a16:creationId xmlns:a16="http://schemas.microsoft.com/office/drawing/2014/main" id="{F6C61CE0-1B1D-7241-B486-6CDBCE960B10}"/>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8"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A98CCD35-E83A-D44B-8345-5169496DD0C1}"/>
              </a:ext>
            </a:extLst>
          </p:cNvPr>
          <p:cNvSpPr txBox="1"/>
          <p:nvPr userDrawn="1"/>
        </p:nvSpPr>
        <p:spPr>
          <a:xfrm>
            <a:off x="4772959"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637271542"/>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1_Slide con testo e immagine composta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F0DC5D-E17B-554A-B30E-A9F2F92474FB}"/>
              </a:ext>
            </a:extLst>
          </p:cNvPr>
          <p:cNvSpPr>
            <a:spLocks noGrp="1" noChangeAspect="1"/>
          </p:cNvSpPr>
          <p:nvPr>
            <p:ph type="body" idx="14" hasCustomPrompt="1"/>
          </p:nvPr>
        </p:nvSpPr>
        <p:spPr>
          <a:xfrm>
            <a:off x="334432" y="357719"/>
            <a:ext cx="7020096" cy="46469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pic>
        <p:nvPicPr>
          <p:cNvPr id="5" name="Immagine 4">
            <a:extLst>
              <a:ext uri="{FF2B5EF4-FFF2-40B4-BE49-F238E27FC236}">
                <a16:creationId xmlns:a16="http://schemas.microsoft.com/office/drawing/2014/main" id="{DC7E1B6C-BD74-784F-9657-4DB72D06AF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D33BE381-E43B-9A46-A221-2797C10B6AE4}"/>
              </a:ext>
            </a:extLst>
          </p:cNvPr>
          <p:cNvSpPr>
            <a:spLocks noGrp="1"/>
          </p:cNvSpPr>
          <p:nvPr>
            <p:ph type="body" sz="quarter" idx="16" hasCustomPrompt="1"/>
          </p:nvPr>
        </p:nvSpPr>
        <p:spPr>
          <a:xfrm>
            <a:off x="334433" y="798483"/>
            <a:ext cx="7020096" cy="401053"/>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43" name="Segnaposto immagine 42">
            <a:extLst>
              <a:ext uri="{FF2B5EF4-FFF2-40B4-BE49-F238E27FC236}">
                <a16:creationId xmlns:a16="http://schemas.microsoft.com/office/drawing/2014/main" id="{EC5BB26A-D515-AC48-B783-32804646C51A}"/>
              </a:ext>
            </a:extLst>
          </p:cNvPr>
          <p:cNvSpPr>
            <a:spLocks noGrp="1"/>
          </p:cNvSpPr>
          <p:nvPr>
            <p:ph type="pic" sz="quarter" idx="18"/>
          </p:nvPr>
        </p:nvSpPr>
        <p:spPr>
          <a:xfrm>
            <a:off x="6902245" y="-342"/>
            <a:ext cx="5289755" cy="6858343"/>
          </a:xfrm>
          <a:custGeom>
            <a:avLst/>
            <a:gdLst>
              <a:gd name="connsiteX0" fmla="*/ 973393 w 3967316"/>
              <a:gd name="connsiteY0" fmla="*/ 0 h 5143757"/>
              <a:gd name="connsiteX1" fmla="*/ 3967316 w 3967316"/>
              <a:gd name="connsiteY1" fmla="*/ 0 h 5143757"/>
              <a:gd name="connsiteX2" fmla="*/ 3967316 w 3967316"/>
              <a:gd name="connsiteY2" fmla="*/ 4292037 h 5143757"/>
              <a:gd name="connsiteX3" fmla="*/ 3115596 w 3967316"/>
              <a:gd name="connsiteY3" fmla="*/ 4292037 h 5143757"/>
              <a:gd name="connsiteX4" fmla="*/ 3115596 w 3967316"/>
              <a:gd name="connsiteY4" fmla="*/ 5143757 h 5143757"/>
              <a:gd name="connsiteX5" fmla="*/ 0 w 3967316"/>
              <a:gd name="connsiteY5" fmla="*/ 5143757 h 5143757"/>
              <a:gd name="connsiteX6" fmla="*/ 0 w 3967316"/>
              <a:gd name="connsiteY6" fmla="*/ 1357109 h 5143757"/>
              <a:gd name="connsiteX7" fmla="*/ 973393 w 3967316"/>
              <a:gd name="connsiteY7" fmla="*/ 1357109 h 514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7316" h="5143757">
                <a:moveTo>
                  <a:pt x="973393" y="0"/>
                </a:moveTo>
                <a:lnTo>
                  <a:pt x="3967316" y="0"/>
                </a:lnTo>
                <a:lnTo>
                  <a:pt x="3967316" y="4292037"/>
                </a:lnTo>
                <a:lnTo>
                  <a:pt x="3115596" y="4292037"/>
                </a:lnTo>
                <a:lnTo>
                  <a:pt x="3115596" y="5143757"/>
                </a:lnTo>
                <a:lnTo>
                  <a:pt x="0" y="5143757"/>
                </a:lnTo>
                <a:lnTo>
                  <a:pt x="0" y="1357109"/>
                </a:lnTo>
                <a:lnTo>
                  <a:pt x="973393" y="1357109"/>
                </a:lnTo>
                <a:close/>
              </a:path>
            </a:pathLst>
          </a:custGeom>
          <a:solidFill>
            <a:srgbClr val="C7C7C7"/>
          </a:solidFill>
        </p:spPr>
        <p:txBody>
          <a:bodyPr wrap="square" anchor="ctr">
            <a:noAutofit/>
          </a:bodyPr>
          <a:lstStyle>
            <a:lvl1pPr algn="ctr">
              <a:defRPr sz="1867"/>
            </a:lvl1pPr>
          </a:lstStyle>
          <a:p>
            <a:endParaRPr lang="it-IT" dirty="0"/>
          </a:p>
        </p:txBody>
      </p:sp>
      <p:sp>
        <p:nvSpPr>
          <p:cNvPr id="46" name="Title 1">
            <a:extLst>
              <a:ext uri="{FF2B5EF4-FFF2-40B4-BE49-F238E27FC236}">
                <a16:creationId xmlns:a16="http://schemas.microsoft.com/office/drawing/2014/main" id="{0842DE8B-16FC-304D-9B1C-D0BB7CDE7A2B}"/>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47" name="Slide Number Placeholder 5">
            <a:extLst>
              <a:ext uri="{FF2B5EF4-FFF2-40B4-BE49-F238E27FC236}">
                <a16:creationId xmlns:a16="http://schemas.microsoft.com/office/drawing/2014/main" id="{F333E1B2-E58E-0346-B190-26FCEB11226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8"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9843F661-77B1-CE47-B9CB-F9E32217A81C}"/>
              </a:ext>
            </a:extLst>
          </p:cNvPr>
          <p:cNvSpPr txBox="1"/>
          <p:nvPr userDrawn="1"/>
        </p:nvSpPr>
        <p:spPr>
          <a:xfrm>
            <a:off x="4584274"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403434358"/>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1_Slide con testo e immagine composta 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F0DC5D-E17B-554A-B30E-A9F2F92474FB}"/>
              </a:ext>
            </a:extLst>
          </p:cNvPr>
          <p:cNvSpPr>
            <a:spLocks noGrp="1" noChangeAspect="1"/>
          </p:cNvSpPr>
          <p:nvPr>
            <p:ph type="body" idx="14" hasCustomPrompt="1"/>
          </p:nvPr>
        </p:nvSpPr>
        <p:spPr>
          <a:xfrm>
            <a:off x="334434" y="357719"/>
            <a:ext cx="8845425" cy="374152"/>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pic>
        <p:nvPicPr>
          <p:cNvPr id="5" name="Immagine 4">
            <a:extLst>
              <a:ext uri="{FF2B5EF4-FFF2-40B4-BE49-F238E27FC236}">
                <a16:creationId xmlns:a16="http://schemas.microsoft.com/office/drawing/2014/main" id="{DC7E1B6C-BD74-784F-9657-4DB72D06AF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D33BE381-E43B-9A46-A221-2797C10B6AE4}"/>
              </a:ext>
            </a:extLst>
          </p:cNvPr>
          <p:cNvSpPr>
            <a:spLocks noGrp="1"/>
          </p:cNvSpPr>
          <p:nvPr>
            <p:ph type="body" sz="quarter" idx="16" hasCustomPrompt="1"/>
          </p:nvPr>
        </p:nvSpPr>
        <p:spPr>
          <a:xfrm>
            <a:off x="334434" y="798484"/>
            <a:ext cx="8845425" cy="373467"/>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20" name="Segnaposto immagine 19">
            <a:extLst>
              <a:ext uri="{FF2B5EF4-FFF2-40B4-BE49-F238E27FC236}">
                <a16:creationId xmlns:a16="http://schemas.microsoft.com/office/drawing/2014/main" id="{384361A8-2F26-2A4E-B402-83EDB7BAA07D}"/>
              </a:ext>
            </a:extLst>
          </p:cNvPr>
          <p:cNvSpPr>
            <a:spLocks noGrp="1"/>
          </p:cNvSpPr>
          <p:nvPr>
            <p:ph type="pic" sz="quarter" idx="20"/>
          </p:nvPr>
        </p:nvSpPr>
        <p:spPr>
          <a:xfrm>
            <a:off x="6874974" y="2152602"/>
            <a:ext cx="4205981" cy="4715231"/>
          </a:xfrm>
          <a:custGeom>
            <a:avLst/>
            <a:gdLst>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1317811 w 3832598"/>
              <a:gd name="connsiteY4" fmla="*/ 605978 h 3662928"/>
              <a:gd name="connsiteX5" fmla="*/ 2514786 w 3832598"/>
              <a:gd name="connsiteY5" fmla="*/ 605978 h 3662928"/>
              <a:gd name="connsiteX6" fmla="*/ 2514786 w 3832598"/>
              <a:gd name="connsiteY6" fmla="*/ 3662928 h 3662928"/>
              <a:gd name="connsiteX7" fmla="*/ 1317811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1317811 w 3832598"/>
              <a:gd name="connsiteY5" fmla="*/ 605978 h 3662928"/>
              <a:gd name="connsiteX6" fmla="*/ 2514786 w 3832598"/>
              <a:gd name="connsiteY6" fmla="*/ 605978 h 3662928"/>
              <a:gd name="connsiteX7" fmla="*/ 2514786 w 3832598"/>
              <a:gd name="connsiteY7" fmla="*/ 3662928 h 3662928"/>
              <a:gd name="connsiteX8" fmla="*/ 1317811 w 3832598"/>
              <a:gd name="connsiteY8" fmla="*/ 605978 h 3662928"/>
              <a:gd name="connsiteX9" fmla="*/ 2635623 w 3832598"/>
              <a:gd name="connsiteY9" fmla="*/ 0 h 3662928"/>
              <a:gd name="connsiteX10" fmla="*/ 3832598 w 3832598"/>
              <a:gd name="connsiteY10" fmla="*/ 0 h 3662928"/>
              <a:gd name="connsiteX11" fmla="*/ 3832598 w 3832598"/>
              <a:gd name="connsiteY11" fmla="*/ 3662928 h 3662928"/>
              <a:gd name="connsiteX12" fmla="*/ 2635623 w 3832598"/>
              <a:gd name="connsiteY12" fmla="*/ 3662928 h 3662928"/>
              <a:gd name="connsiteX13" fmla="*/ 2635623 w 3832598"/>
              <a:gd name="connsiteY13"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514786 w 3832598"/>
              <a:gd name="connsiteY5" fmla="*/ 3662928 h 3662928"/>
              <a:gd name="connsiteX6" fmla="*/ 2514786 w 3832598"/>
              <a:gd name="connsiteY6" fmla="*/ 605978 h 3662928"/>
              <a:gd name="connsiteX7" fmla="*/ 2514786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12" fmla="*/ 2635623 w 3832598"/>
              <a:gd name="connsiteY12"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861295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861295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2971303"/>
              <a:gd name="connsiteY0" fmla="*/ 1195952 h 3662928"/>
              <a:gd name="connsiteX1" fmla="*/ 1132377 w 2971303"/>
              <a:gd name="connsiteY1" fmla="*/ 1195952 h 3662928"/>
              <a:gd name="connsiteX2" fmla="*/ 1132377 w 2971303"/>
              <a:gd name="connsiteY2" fmla="*/ 3662927 h 3662928"/>
              <a:gd name="connsiteX3" fmla="*/ 1 w 2971303"/>
              <a:gd name="connsiteY3" fmla="*/ 3662927 h 3662928"/>
              <a:gd name="connsiteX4" fmla="*/ 0 w 2971303"/>
              <a:gd name="connsiteY4" fmla="*/ 1195952 h 3662928"/>
              <a:gd name="connsiteX5" fmla="*/ 1774328 w 2971303"/>
              <a:gd name="connsiteY5" fmla="*/ 0 h 3662928"/>
              <a:gd name="connsiteX6" fmla="*/ 2971303 w 2971303"/>
              <a:gd name="connsiteY6" fmla="*/ 0 h 3662928"/>
              <a:gd name="connsiteX7" fmla="*/ 2971303 w 2971303"/>
              <a:gd name="connsiteY7" fmla="*/ 3662928 h 3662928"/>
              <a:gd name="connsiteX8" fmla="*/ 1774328 w 2971303"/>
              <a:gd name="connsiteY8" fmla="*/ 3662928 h 3662928"/>
              <a:gd name="connsiteX9" fmla="*/ 1774328 w 297130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00486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7179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21535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7175 w 3078963"/>
              <a:gd name="connsiteY0" fmla="*/ 1195952 h 3662928"/>
              <a:gd name="connsiteX1" fmla="*/ 1240037 w 3078963"/>
              <a:gd name="connsiteY1" fmla="*/ 1195952 h 3662928"/>
              <a:gd name="connsiteX2" fmla="*/ 1240037 w 3078963"/>
              <a:gd name="connsiteY2" fmla="*/ 3662927 h 3662928"/>
              <a:gd name="connsiteX3" fmla="*/ 0 w 3078963"/>
              <a:gd name="connsiteY3" fmla="*/ 3662927 h 3662928"/>
              <a:gd name="connsiteX4" fmla="*/ 7175 w 3078963"/>
              <a:gd name="connsiteY4" fmla="*/ 1195952 h 3662928"/>
              <a:gd name="connsiteX5" fmla="*/ 1881988 w 3078963"/>
              <a:gd name="connsiteY5" fmla="*/ 0 h 3662928"/>
              <a:gd name="connsiteX6" fmla="*/ 3078963 w 3078963"/>
              <a:gd name="connsiteY6" fmla="*/ 0 h 3662928"/>
              <a:gd name="connsiteX7" fmla="*/ 3078963 w 3078963"/>
              <a:gd name="connsiteY7" fmla="*/ 3662928 h 3662928"/>
              <a:gd name="connsiteX8" fmla="*/ 1881988 w 3078963"/>
              <a:gd name="connsiteY8" fmla="*/ 3662928 h 3662928"/>
              <a:gd name="connsiteX9" fmla="*/ 1881988 w 307896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4357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232862 w 3071788"/>
              <a:gd name="connsiteY1" fmla="*/ 1195952 h 3670104"/>
              <a:gd name="connsiteX2" fmla="*/ 1232862 w 3071788"/>
              <a:gd name="connsiteY2" fmla="*/ 3662927 h 3670104"/>
              <a:gd name="connsiteX3" fmla="*/ 14357 w 3071788"/>
              <a:gd name="connsiteY3" fmla="*/ 3670104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232862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132377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132377 w 3071788"/>
              <a:gd name="connsiteY1" fmla="*/ 1195952 h 3670104"/>
              <a:gd name="connsiteX2" fmla="*/ 1103668 w 3071788"/>
              <a:gd name="connsiteY2" fmla="*/ 3670104 h 3670104"/>
              <a:gd name="connsiteX3" fmla="*/ 7180 w 3071788"/>
              <a:gd name="connsiteY3" fmla="*/ 3662927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132377 w 3071788"/>
              <a:gd name="connsiteY1" fmla="*/ 1195952 h 3662928"/>
              <a:gd name="connsiteX2" fmla="*/ 1125201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071788 w 3114853"/>
              <a:gd name="connsiteY6" fmla="*/ 0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50239 w 3165092"/>
              <a:gd name="connsiteY0" fmla="*/ 1195952 h 3662928"/>
              <a:gd name="connsiteX1" fmla="*/ 1182616 w 3165092"/>
              <a:gd name="connsiteY1" fmla="*/ 1195952 h 3662928"/>
              <a:gd name="connsiteX2" fmla="*/ 1175440 w 3165092"/>
              <a:gd name="connsiteY2" fmla="*/ 3662927 h 3662928"/>
              <a:gd name="connsiteX3" fmla="*/ 0 w 3165092"/>
              <a:gd name="connsiteY3" fmla="*/ 3655750 h 3662928"/>
              <a:gd name="connsiteX4" fmla="*/ 50239 w 3165092"/>
              <a:gd name="connsiteY4" fmla="*/ 1195952 h 3662928"/>
              <a:gd name="connsiteX5" fmla="*/ 1925052 w 3165092"/>
              <a:gd name="connsiteY5" fmla="*/ 0 h 3662928"/>
              <a:gd name="connsiteX6" fmla="*/ 3165092 w 3165092"/>
              <a:gd name="connsiteY6" fmla="*/ 7177 h 3662928"/>
              <a:gd name="connsiteX7" fmla="*/ 3165092 w 3165092"/>
              <a:gd name="connsiteY7" fmla="*/ 3655750 h 3662928"/>
              <a:gd name="connsiteX8" fmla="*/ 1925052 w 3165092"/>
              <a:gd name="connsiteY8" fmla="*/ 3662928 h 3662928"/>
              <a:gd name="connsiteX9" fmla="*/ 1925052 w 3165092"/>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3 w 3114853"/>
              <a:gd name="connsiteY3" fmla="*/ 3655750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71772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72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0 w 3193805"/>
              <a:gd name="connsiteY0" fmla="*/ 1188775 h 3677282"/>
              <a:gd name="connsiteX1" fmla="*/ 1211329 w 3193805"/>
              <a:gd name="connsiteY1" fmla="*/ 1195952 h 3677282"/>
              <a:gd name="connsiteX2" fmla="*/ 1204153 w 3193805"/>
              <a:gd name="connsiteY2" fmla="*/ 3662927 h 3677282"/>
              <a:gd name="connsiteX3" fmla="*/ 7180 w 3193805"/>
              <a:gd name="connsiteY3" fmla="*/ 3677282 h 3677282"/>
              <a:gd name="connsiteX4" fmla="*/ 0 w 3193805"/>
              <a:gd name="connsiteY4" fmla="*/ 1188775 h 3677282"/>
              <a:gd name="connsiteX5" fmla="*/ 1953765 w 3193805"/>
              <a:gd name="connsiteY5" fmla="*/ 0 h 3677282"/>
              <a:gd name="connsiteX6" fmla="*/ 3193805 w 3193805"/>
              <a:gd name="connsiteY6" fmla="*/ 7177 h 3677282"/>
              <a:gd name="connsiteX7" fmla="*/ 3193805 w 3193805"/>
              <a:gd name="connsiteY7" fmla="*/ 3655750 h 3677282"/>
              <a:gd name="connsiteX8" fmla="*/ 1953765 w 3193805"/>
              <a:gd name="connsiteY8" fmla="*/ 3662928 h 3677282"/>
              <a:gd name="connsiteX9" fmla="*/ 1953765 w 3193805"/>
              <a:gd name="connsiteY9" fmla="*/ 0 h 3677282"/>
              <a:gd name="connsiteX0" fmla="*/ 21530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21530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54392 w 3186625"/>
              <a:gd name="connsiteY1" fmla="*/ 1246194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0 w 3193804"/>
              <a:gd name="connsiteY0" fmla="*/ 1224662 h 3677282"/>
              <a:gd name="connsiteX1" fmla="*/ 1261571 w 3193804"/>
              <a:gd name="connsiteY1" fmla="*/ 1246194 h 3677282"/>
              <a:gd name="connsiteX2" fmla="*/ 1204152 w 3193804"/>
              <a:gd name="connsiteY2" fmla="*/ 3662927 h 3677282"/>
              <a:gd name="connsiteX3" fmla="*/ 7179 w 3193804"/>
              <a:gd name="connsiteY3" fmla="*/ 3677282 h 3677282"/>
              <a:gd name="connsiteX4" fmla="*/ 0 w 3193804"/>
              <a:gd name="connsiteY4" fmla="*/ 1224662 h 3677282"/>
              <a:gd name="connsiteX5" fmla="*/ 1953764 w 3193804"/>
              <a:gd name="connsiteY5" fmla="*/ 0 h 3677282"/>
              <a:gd name="connsiteX6" fmla="*/ 3193804 w 3193804"/>
              <a:gd name="connsiteY6" fmla="*/ 7177 h 3677282"/>
              <a:gd name="connsiteX7" fmla="*/ 3193804 w 3193804"/>
              <a:gd name="connsiteY7" fmla="*/ 3670105 h 3677282"/>
              <a:gd name="connsiteX8" fmla="*/ 1953764 w 3193804"/>
              <a:gd name="connsiteY8" fmla="*/ 3662928 h 3677282"/>
              <a:gd name="connsiteX9" fmla="*/ 1953764 w 3193804"/>
              <a:gd name="connsiteY9" fmla="*/ 0 h 3677282"/>
              <a:gd name="connsiteX0" fmla="*/ 0 w 3186627"/>
              <a:gd name="connsiteY0" fmla="*/ 1253372 h 3677282"/>
              <a:gd name="connsiteX1" fmla="*/ 1254394 w 3186627"/>
              <a:gd name="connsiteY1" fmla="*/ 1246194 h 3677282"/>
              <a:gd name="connsiteX2" fmla="*/ 119697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0 w 3186627"/>
              <a:gd name="connsiteY0" fmla="*/ 1253372 h 3677282"/>
              <a:gd name="connsiteX1" fmla="*/ 1254394 w 3186627"/>
              <a:gd name="connsiteY1" fmla="*/ 1246194 h 3677282"/>
              <a:gd name="connsiteX2" fmla="*/ 125439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62926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84459"/>
              <a:gd name="connsiteX1" fmla="*/ 1261569 w 3193802"/>
              <a:gd name="connsiteY1" fmla="*/ 1246194 h 3684459"/>
              <a:gd name="connsiteX2" fmla="*/ 1254393 w 3193802"/>
              <a:gd name="connsiteY2" fmla="*/ 3684459 h 3684459"/>
              <a:gd name="connsiteX3" fmla="*/ 0 w 3193802"/>
              <a:gd name="connsiteY3" fmla="*/ 3670103 h 3684459"/>
              <a:gd name="connsiteX4" fmla="*/ 7175 w 3193802"/>
              <a:gd name="connsiteY4" fmla="*/ 1253372 h 3684459"/>
              <a:gd name="connsiteX5" fmla="*/ 1953762 w 3193802"/>
              <a:gd name="connsiteY5" fmla="*/ 0 h 3684459"/>
              <a:gd name="connsiteX6" fmla="*/ 3193802 w 3193802"/>
              <a:gd name="connsiteY6" fmla="*/ 7177 h 3684459"/>
              <a:gd name="connsiteX7" fmla="*/ 3193802 w 3193802"/>
              <a:gd name="connsiteY7" fmla="*/ 3670105 h 3684459"/>
              <a:gd name="connsiteX8" fmla="*/ 1953762 w 3193802"/>
              <a:gd name="connsiteY8" fmla="*/ 3662928 h 3684459"/>
              <a:gd name="connsiteX9" fmla="*/ 1953762 w 3193802"/>
              <a:gd name="connsiteY9" fmla="*/ 0 h 3684459"/>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244044"/>
              <a:gd name="connsiteY0" fmla="*/ 1253372 h 3670105"/>
              <a:gd name="connsiteX1" fmla="*/ 1261569 w 3244044"/>
              <a:gd name="connsiteY1" fmla="*/ 1246194 h 3670105"/>
              <a:gd name="connsiteX2" fmla="*/ 1254393 w 3244044"/>
              <a:gd name="connsiteY2" fmla="*/ 3670104 h 3670105"/>
              <a:gd name="connsiteX3" fmla="*/ 0 w 3244044"/>
              <a:gd name="connsiteY3" fmla="*/ 3670103 h 3670105"/>
              <a:gd name="connsiteX4" fmla="*/ 7175 w 3244044"/>
              <a:gd name="connsiteY4" fmla="*/ 1253372 h 3670105"/>
              <a:gd name="connsiteX5" fmla="*/ 1953762 w 3244044"/>
              <a:gd name="connsiteY5" fmla="*/ 0 h 3670105"/>
              <a:gd name="connsiteX6" fmla="*/ 3244044 w 3244044"/>
              <a:gd name="connsiteY6" fmla="*/ 57419 h 3670105"/>
              <a:gd name="connsiteX7" fmla="*/ 3193802 w 3244044"/>
              <a:gd name="connsiteY7" fmla="*/ 3670105 h 3670105"/>
              <a:gd name="connsiteX8" fmla="*/ 1953762 w 3244044"/>
              <a:gd name="connsiteY8" fmla="*/ 3662928 h 3670105"/>
              <a:gd name="connsiteX9" fmla="*/ 1953762 w 3244044"/>
              <a:gd name="connsiteY9" fmla="*/ 0 h 3670105"/>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46585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46585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75294 w 3244044"/>
              <a:gd name="connsiteY9" fmla="*/ 0 h 3619863"/>
              <a:gd name="connsiteX0" fmla="*/ 7175 w 3244044"/>
              <a:gd name="connsiteY0" fmla="*/ 1203130 h 3627040"/>
              <a:gd name="connsiteX1" fmla="*/ 1261569 w 3244044"/>
              <a:gd name="connsiteY1" fmla="*/ 1195952 h 3627040"/>
              <a:gd name="connsiteX2" fmla="*/ 1254393 w 3244044"/>
              <a:gd name="connsiteY2" fmla="*/ 3619862 h 3627040"/>
              <a:gd name="connsiteX3" fmla="*/ 0 w 3244044"/>
              <a:gd name="connsiteY3" fmla="*/ 3619861 h 3627040"/>
              <a:gd name="connsiteX4" fmla="*/ 7175 w 3244044"/>
              <a:gd name="connsiteY4" fmla="*/ 1203130 h 3627040"/>
              <a:gd name="connsiteX5" fmla="*/ 1975294 w 3244044"/>
              <a:gd name="connsiteY5" fmla="*/ 0 h 3627040"/>
              <a:gd name="connsiteX6" fmla="*/ 3244044 w 3244044"/>
              <a:gd name="connsiteY6" fmla="*/ 7177 h 3627040"/>
              <a:gd name="connsiteX7" fmla="*/ 3193802 w 3244044"/>
              <a:gd name="connsiteY7" fmla="*/ 3619863 h 3627040"/>
              <a:gd name="connsiteX8" fmla="*/ 1989650 w 3244044"/>
              <a:gd name="connsiteY8" fmla="*/ 3627040 h 3627040"/>
              <a:gd name="connsiteX9" fmla="*/ 1975294 w 3244044"/>
              <a:gd name="connsiteY9" fmla="*/ 0 h 3627040"/>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22251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0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0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71775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71775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14356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14356 h 3612686"/>
              <a:gd name="connsiteX0" fmla="*/ 7175 w 3222512"/>
              <a:gd name="connsiteY0" fmla="*/ 1181598 h 3598331"/>
              <a:gd name="connsiteX1" fmla="*/ 1261569 w 3222512"/>
              <a:gd name="connsiteY1" fmla="*/ 1174420 h 3598331"/>
              <a:gd name="connsiteX2" fmla="*/ 1254393 w 3222512"/>
              <a:gd name="connsiteY2" fmla="*/ 3598330 h 3598331"/>
              <a:gd name="connsiteX3" fmla="*/ 0 w 3222512"/>
              <a:gd name="connsiteY3" fmla="*/ 3598329 h 3598331"/>
              <a:gd name="connsiteX4" fmla="*/ 7175 w 3222512"/>
              <a:gd name="connsiteY4" fmla="*/ 1181598 h 3598331"/>
              <a:gd name="connsiteX5" fmla="*/ 1960940 w 3222512"/>
              <a:gd name="connsiteY5" fmla="*/ 1 h 3598331"/>
              <a:gd name="connsiteX6" fmla="*/ 3222512 w 3222512"/>
              <a:gd name="connsiteY6" fmla="*/ 0 h 3598331"/>
              <a:gd name="connsiteX7" fmla="*/ 3222512 w 3222512"/>
              <a:gd name="connsiteY7" fmla="*/ 3598331 h 3598331"/>
              <a:gd name="connsiteX8" fmla="*/ 1953763 w 3222512"/>
              <a:gd name="connsiteY8" fmla="*/ 3591152 h 3598331"/>
              <a:gd name="connsiteX9" fmla="*/ 1960940 w 3222512"/>
              <a:gd name="connsiteY9" fmla="*/ 1 h 3598331"/>
              <a:gd name="connsiteX0" fmla="*/ 7175 w 3222512"/>
              <a:gd name="connsiteY0" fmla="*/ 1181597 h 3598330"/>
              <a:gd name="connsiteX1" fmla="*/ 1261569 w 3222512"/>
              <a:gd name="connsiteY1" fmla="*/ 1174419 h 3598330"/>
              <a:gd name="connsiteX2" fmla="*/ 1254393 w 3222512"/>
              <a:gd name="connsiteY2" fmla="*/ 3598329 h 3598330"/>
              <a:gd name="connsiteX3" fmla="*/ 0 w 3222512"/>
              <a:gd name="connsiteY3" fmla="*/ 3598328 h 3598330"/>
              <a:gd name="connsiteX4" fmla="*/ 7175 w 3222512"/>
              <a:gd name="connsiteY4" fmla="*/ 1181597 h 3598330"/>
              <a:gd name="connsiteX5" fmla="*/ 1960940 w 3222512"/>
              <a:gd name="connsiteY5" fmla="*/ 0 h 3598330"/>
              <a:gd name="connsiteX6" fmla="*/ 3200979 w 3222512"/>
              <a:gd name="connsiteY6" fmla="*/ 57419 h 3598330"/>
              <a:gd name="connsiteX7" fmla="*/ 3222512 w 3222512"/>
              <a:gd name="connsiteY7" fmla="*/ 3598330 h 3598330"/>
              <a:gd name="connsiteX8" fmla="*/ 1953763 w 3222512"/>
              <a:gd name="connsiteY8" fmla="*/ 3591151 h 3598330"/>
              <a:gd name="connsiteX9" fmla="*/ 1960940 w 3222512"/>
              <a:gd name="connsiteY9" fmla="*/ 0 h 3598330"/>
              <a:gd name="connsiteX0" fmla="*/ 7175 w 3222512"/>
              <a:gd name="connsiteY0" fmla="*/ 1195952 h 3612685"/>
              <a:gd name="connsiteX1" fmla="*/ 1261569 w 3222512"/>
              <a:gd name="connsiteY1" fmla="*/ 1188774 h 3612685"/>
              <a:gd name="connsiteX2" fmla="*/ 1254393 w 3222512"/>
              <a:gd name="connsiteY2" fmla="*/ 3612684 h 3612685"/>
              <a:gd name="connsiteX3" fmla="*/ 0 w 3222512"/>
              <a:gd name="connsiteY3" fmla="*/ 3612683 h 3612685"/>
              <a:gd name="connsiteX4" fmla="*/ 7175 w 3222512"/>
              <a:gd name="connsiteY4" fmla="*/ 1195952 h 3612685"/>
              <a:gd name="connsiteX5" fmla="*/ 1960940 w 3222512"/>
              <a:gd name="connsiteY5" fmla="*/ 14355 h 3612685"/>
              <a:gd name="connsiteX6" fmla="*/ 3222512 w 3222512"/>
              <a:gd name="connsiteY6" fmla="*/ 0 h 3612685"/>
              <a:gd name="connsiteX7" fmla="*/ 3222512 w 3222512"/>
              <a:gd name="connsiteY7" fmla="*/ 3612685 h 3612685"/>
              <a:gd name="connsiteX8" fmla="*/ 1953763 w 3222512"/>
              <a:gd name="connsiteY8" fmla="*/ 3605506 h 3612685"/>
              <a:gd name="connsiteX9" fmla="*/ 1960940 w 3222512"/>
              <a:gd name="connsiteY9" fmla="*/ 14355 h 3612685"/>
              <a:gd name="connsiteX0" fmla="*/ 0 w 3229691"/>
              <a:gd name="connsiteY0" fmla="*/ 1195953 h 3612685"/>
              <a:gd name="connsiteX1" fmla="*/ 1268748 w 3229691"/>
              <a:gd name="connsiteY1" fmla="*/ 1188774 h 3612685"/>
              <a:gd name="connsiteX2" fmla="*/ 1261572 w 3229691"/>
              <a:gd name="connsiteY2" fmla="*/ 3612684 h 3612685"/>
              <a:gd name="connsiteX3" fmla="*/ 7179 w 3229691"/>
              <a:gd name="connsiteY3" fmla="*/ 3612683 h 3612685"/>
              <a:gd name="connsiteX4" fmla="*/ 0 w 3229691"/>
              <a:gd name="connsiteY4" fmla="*/ 1195953 h 3612685"/>
              <a:gd name="connsiteX5" fmla="*/ 1968119 w 3229691"/>
              <a:gd name="connsiteY5" fmla="*/ 14355 h 3612685"/>
              <a:gd name="connsiteX6" fmla="*/ 3229691 w 3229691"/>
              <a:gd name="connsiteY6" fmla="*/ 0 h 3612685"/>
              <a:gd name="connsiteX7" fmla="*/ 3229691 w 3229691"/>
              <a:gd name="connsiteY7" fmla="*/ 3612685 h 3612685"/>
              <a:gd name="connsiteX8" fmla="*/ 1960942 w 3229691"/>
              <a:gd name="connsiteY8" fmla="*/ 3605506 h 3612685"/>
              <a:gd name="connsiteX9" fmla="*/ 1968119 w 3229691"/>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1598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81598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47217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61572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2513" h="3612685">
                <a:moveTo>
                  <a:pt x="0" y="1195953"/>
                </a:moveTo>
                <a:lnTo>
                  <a:pt x="1261570" y="1195952"/>
                </a:lnTo>
                <a:cubicBezTo>
                  <a:pt x="1261570" y="2001530"/>
                  <a:pt x="1261572" y="2807106"/>
                  <a:pt x="1261572" y="3612684"/>
                </a:cubicBezTo>
                <a:lnTo>
                  <a:pt x="1" y="3612683"/>
                </a:lnTo>
                <a:cubicBezTo>
                  <a:pt x="1" y="2790358"/>
                  <a:pt x="0" y="2018278"/>
                  <a:pt x="0" y="1195953"/>
                </a:cubicBezTo>
                <a:close/>
                <a:moveTo>
                  <a:pt x="1960941" y="14355"/>
                </a:moveTo>
                <a:lnTo>
                  <a:pt x="3222513" y="0"/>
                </a:lnTo>
                <a:lnTo>
                  <a:pt x="3222513" y="3612685"/>
                </a:lnTo>
                <a:lnTo>
                  <a:pt x="1953764" y="3605506"/>
                </a:lnTo>
                <a:cubicBezTo>
                  <a:pt x="1951372" y="2401277"/>
                  <a:pt x="1963333" y="1218584"/>
                  <a:pt x="1960941" y="14355"/>
                </a:cubicBezTo>
                <a:close/>
              </a:path>
            </a:pathLst>
          </a:custGeom>
          <a:solidFill>
            <a:srgbClr val="C7C7C7"/>
          </a:solidFill>
        </p:spPr>
        <p:txBody>
          <a:bodyPr wrap="square" anchor="ctr">
            <a:noAutofit/>
          </a:bodyPr>
          <a:lstStyle>
            <a:lvl1pPr algn="ctr">
              <a:defRPr sz="1867"/>
            </a:lvl1pPr>
          </a:lstStyle>
          <a:p>
            <a:endParaRPr lang="it-IT" dirty="0"/>
          </a:p>
        </p:txBody>
      </p:sp>
      <p:sp>
        <p:nvSpPr>
          <p:cNvPr id="22" name="Slide Number Placeholder 5">
            <a:extLst>
              <a:ext uri="{FF2B5EF4-FFF2-40B4-BE49-F238E27FC236}">
                <a16:creationId xmlns:a16="http://schemas.microsoft.com/office/drawing/2014/main" id="{F9B926CD-13F4-094C-A76C-9E54C2DE0DBF}"/>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7" name="Title 1">
            <a:extLst>
              <a:ext uri="{FF2B5EF4-FFF2-40B4-BE49-F238E27FC236}">
                <a16:creationId xmlns:a16="http://schemas.microsoft.com/office/drawing/2014/main" id="{276CDEDE-83B7-1946-9066-621F0F01EA11}"/>
              </a:ext>
            </a:extLst>
          </p:cNvPr>
          <p:cNvSpPr>
            <a:spLocks noGrp="1"/>
          </p:cNvSpPr>
          <p:nvPr>
            <p:ph type="ctrTitle"/>
          </p:nvPr>
        </p:nvSpPr>
        <p:spPr>
          <a:xfrm>
            <a:off x="334435" y="1787107"/>
            <a:ext cx="422486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40023880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lide vuota fondo scuro">
    <p:bg>
      <p:bgPr>
        <a:solidFill>
          <a:srgbClr val="3B5362"/>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bg1"/>
                </a:solidFill>
              </a:defRPr>
            </a:lvl1pPr>
          </a:lstStyle>
          <a:p>
            <a:pPr lvl="0"/>
            <a:r>
              <a:rPr lang="it-IT"/>
              <a:t>Sottotitolo</a:t>
            </a:r>
          </a:p>
        </p:txBody>
      </p:sp>
      <p:grpSp>
        <p:nvGrpSpPr>
          <p:cNvPr id="9" name="Gruppo 8">
            <a:extLst>
              <a:ext uri="{FF2B5EF4-FFF2-40B4-BE49-F238E27FC236}">
                <a16:creationId xmlns:a16="http://schemas.microsoft.com/office/drawing/2014/main" id="{2ECDA163-C627-EF4D-B3C1-5D4F3DF14B35}"/>
              </a:ext>
            </a:extLst>
          </p:cNvPr>
          <p:cNvGrpSpPr/>
          <p:nvPr userDrawn="1"/>
        </p:nvGrpSpPr>
        <p:grpSpPr>
          <a:xfrm>
            <a:off x="9930294" y="5647933"/>
            <a:ext cx="2261705" cy="1210068"/>
            <a:chOff x="7447720" y="4235949"/>
            <a:chExt cx="1696279" cy="907551"/>
          </a:xfrm>
        </p:grpSpPr>
        <p:sp>
          <p:nvSpPr>
            <p:cNvPr id="10" name="Triangolo rettangolo 9">
              <a:extLst>
                <a:ext uri="{FF2B5EF4-FFF2-40B4-BE49-F238E27FC236}">
                  <a16:creationId xmlns:a16="http://schemas.microsoft.com/office/drawing/2014/main" id="{7B02CC89-5D40-134A-83B5-DE4D8F17612F}"/>
                </a:ext>
              </a:extLst>
            </p:cNvPr>
            <p:cNvSpPr/>
            <p:nvPr userDrawn="1"/>
          </p:nvSpPr>
          <p:spPr>
            <a:xfrm flipH="1">
              <a:off x="7447720" y="4235949"/>
              <a:ext cx="1696279" cy="90755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pic>
          <p:nvPicPr>
            <p:cNvPr id="11" name="Immagine 10">
              <a:extLst>
                <a:ext uri="{FF2B5EF4-FFF2-40B4-BE49-F238E27FC236}">
                  <a16:creationId xmlns:a16="http://schemas.microsoft.com/office/drawing/2014/main" id="{1A1FD855-CB93-6343-969B-EFB3AB4F69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2859" y="4695547"/>
              <a:ext cx="390316" cy="216096"/>
            </a:xfrm>
            <a:prstGeom prst="rect">
              <a:avLst/>
            </a:prstGeom>
          </p:spPr>
        </p:pic>
      </p:grpSp>
    </p:spTree>
    <p:extLst>
      <p:ext uri="{BB962C8B-B14F-4D97-AF65-F5344CB8AC3E}">
        <p14:creationId xmlns:p14="http://schemas.microsoft.com/office/powerpoint/2010/main" val="4179612982"/>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Immagine sfondo">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47C9CF8-6946-A347-A6BF-044516E12AC5}"/>
              </a:ext>
            </a:extLst>
          </p:cNvPr>
          <p:cNvSpPr>
            <a:spLocks noGrp="1" noChangeAspect="1"/>
          </p:cNvSpPr>
          <p:nvPr>
            <p:ph type="body" idx="16"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pic>
        <p:nvPicPr>
          <p:cNvPr id="12" name="Immagine 11">
            <a:extLst>
              <a:ext uri="{FF2B5EF4-FFF2-40B4-BE49-F238E27FC236}">
                <a16:creationId xmlns:a16="http://schemas.microsoft.com/office/drawing/2014/main" id="{6F578B9C-EBB2-8B42-9D62-7EAEEDD8DBD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5" name="Segnaposto testo 5">
            <a:extLst>
              <a:ext uri="{FF2B5EF4-FFF2-40B4-BE49-F238E27FC236}">
                <a16:creationId xmlns:a16="http://schemas.microsoft.com/office/drawing/2014/main" id="{9A984BD2-5118-184A-BA86-7D123A983258}"/>
              </a:ext>
            </a:extLst>
          </p:cNvPr>
          <p:cNvSpPr>
            <a:spLocks noGrp="1"/>
          </p:cNvSpPr>
          <p:nvPr>
            <p:ph type="body" sz="quarter" idx="17"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6" name="Slide Number Placeholder 5">
            <a:extLst>
              <a:ext uri="{FF2B5EF4-FFF2-40B4-BE49-F238E27FC236}">
                <a16:creationId xmlns:a16="http://schemas.microsoft.com/office/drawing/2014/main" id="{45428AC6-835C-5B4B-BE9D-790FC83B365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E3E6F81A-B39E-EB4A-80AC-EF45C8C773B8}" type="slidenum">
              <a:rPr lang="it-IT" smtClean="0"/>
              <a:pPr/>
              <a:t>‹N›</a:t>
            </a:fld>
            <a:endParaRPr lang="it-IT" dirty="0"/>
          </a:p>
        </p:txBody>
      </p:sp>
      <p:sp>
        <p:nvSpPr>
          <p:cNvPr id="11" name="Segnaposto immagine 6">
            <a:extLst>
              <a:ext uri="{FF2B5EF4-FFF2-40B4-BE49-F238E27FC236}">
                <a16:creationId xmlns:a16="http://schemas.microsoft.com/office/drawing/2014/main" id="{E5778B33-1169-9F44-AE54-FEE2E243CC7C}"/>
              </a:ext>
            </a:extLst>
          </p:cNvPr>
          <p:cNvSpPr>
            <a:spLocks noGrp="1"/>
          </p:cNvSpPr>
          <p:nvPr>
            <p:ph type="pic" sz="quarter" idx="13"/>
          </p:nvPr>
        </p:nvSpPr>
        <p:spPr>
          <a:xfrm>
            <a:off x="-4234" y="1428751"/>
            <a:ext cx="12196233" cy="4630768"/>
          </a:xfrm>
          <a:solidFill>
            <a:srgbClr val="C7C7C7"/>
          </a:solidFill>
        </p:spPr>
        <p:txBody>
          <a:bodyPr anchor="ctr">
            <a:normAutofit/>
          </a:bodyPr>
          <a:lstStyle>
            <a:lvl1pPr marL="0" indent="0" algn="ctr">
              <a:buNone/>
              <a:defRPr sz="1867"/>
            </a:lvl1pPr>
          </a:lstStyle>
          <a:p>
            <a:endParaRPr lang="it-IT"/>
          </a:p>
        </p:txBody>
      </p:sp>
      <p:sp>
        <p:nvSpPr>
          <p:cNvPr id="7"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60BCB7D-7F98-ED4B-9EEF-D2C2096E9C82}"/>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
        <p:nvSpPr>
          <p:cNvPr id="8" name="Rettangolo 7">
            <a:extLst>
              <a:ext uri="{FF2B5EF4-FFF2-40B4-BE49-F238E27FC236}">
                <a16:creationId xmlns:a16="http://schemas.microsoft.com/office/drawing/2014/main" id="{5F91BB18-B9B5-4139-801A-6365FC5047B0}"/>
              </a:ext>
            </a:extLst>
          </p:cNvPr>
          <p:cNvSpPr/>
          <p:nvPr userDrawn="1"/>
        </p:nvSpPr>
        <p:spPr>
          <a:xfrm>
            <a:off x="5443869" y="6483825"/>
            <a:ext cx="1573619" cy="315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713338605"/>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Immagine laptop">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5996964" cy="379168"/>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677996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4" y="798484"/>
            <a:ext cx="5996964" cy="379169"/>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1" name="Segnaposto immagine 10">
            <a:extLst>
              <a:ext uri="{FF2B5EF4-FFF2-40B4-BE49-F238E27FC236}">
                <a16:creationId xmlns:a16="http://schemas.microsoft.com/office/drawing/2014/main" id="{DCE4F478-D819-DA48-88CB-8B7AEB2DE451}"/>
              </a:ext>
            </a:extLst>
          </p:cNvPr>
          <p:cNvSpPr>
            <a:spLocks noGrp="1"/>
          </p:cNvSpPr>
          <p:nvPr>
            <p:ph type="pic" sz="quarter" idx="16"/>
          </p:nvPr>
        </p:nvSpPr>
        <p:spPr>
          <a:xfrm>
            <a:off x="792484" y="1907265"/>
            <a:ext cx="5299295" cy="3275889"/>
          </a:xfrm>
        </p:spPr>
        <p:txBody>
          <a:bodyPr anchor="ctr">
            <a:noAutofit/>
          </a:bodyPr>
          <a:lstStyle>
            <a:lvl1pPr marL="0" indent="0" algn="ctr">
              <a:buNone/>
              <a:defRPr/>
            </a:lvl1pPr>
          </a:lstStyle>
          <a:p>
            <a:endParaRPr lang="it-IT" dirty="0"/>
          </a:p>
        </p:txBody>
      </p:sp>
      <p:pic>
        <p:nvPicPr>
          <p:cNvPr id="12" name="Immagine 11">
            <a:extLst>
              <a:ext uri="{FF2B5EF4-FFF2-40B4-BE49-F238E27FC236}">
                <a16:creationId xmlns:a16="http://schemas.microsoft.com/office/drawing/2014/main" id="{9CD313DB-37B0-5B47-A632-A613F4A29147}"/>
              </a:ext>
            </a:extLst>
          </p:cNvPr>
          <p:cNvPicPr>
            <a:picLocks noChangeAspect="1"/>
          </p:cNvPicPr>
          <p:nvPr userDrawn="1"/>
        </p:nvPicPr>
        <p:blipFill>
          <a:blip r:embed="rId3"/>
          <a:stretch>
            <a:fillRect/>
          </a:stretch>
        </p:blipFill>
        <p:spPr>
          <a:xfrm>
            <a:off x="-325134" y="1674847"/>
            <a:ext cx="7570273" cy="4169565"/>
          </a:xfrm>
          <a:prstGeom prst="rect">
            <a:avLst/>
          </a:prstGeom>
        </p:spPr>
      </p:pic>
      <p:sp>
        <p:nvSpPr>
          <p:cNvPr id="14"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2CCB6B73-F160-5440-B66E-39FD5EE541CB}"/>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852757724"/>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2_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2" name="Segnaposto testo 6">
            <a:extLst>
              <a:ext uri="{FF2B5EF4-FFF2-40B4-BE49-F238E27FC236}">
                <a16:creationId xmlns:a16="http://schemas.microsoft.com/office/drawing/2014/main" id="{8B90A7BE-29AB-48A6-9178-A78E1AD4AB08}"/>
              </a:ext>
            </a:extLst>
          </p:cNvPr>
          <p:cNvSpPr>
            <a:spLocks noGrp="1"/>
          </p:cNvSpPr>
          <p:nvPr>
            <p:ph type="body" sz="quarter" idx="15" hasCustomPrompt="1"/>
          </p:nvPr>
        </p:nvSpPr>
        <p:spPr>
          <a:xfrm>
            <a:off x="1682851" y="6331425"/>
            <a:ext cx="1133339" cy="251883"/>
          </a:xfrm>
        </p:spPr>
        <p:txBody>
          <a:bodyPr anchor="b">
            <a:noAutofit/>
          </a:bodyPr>
          <a:lstStyle>
            <a:lvl1pPr marL="0" indent="0">
              <a:buNone/>
              <a:defRPr sz="1067">
                <a:sym typeface="Symbol" panose="05050102010706020507" pitchFamily="18" charset="2"/>
              </a:defRPr>
            </a:lvl1pPr>
            <a:lvl2pPr marL="457189" indent="0">
              <a:buNone/>
              <a:defRPr/>
            </a:lvl2pPr>
            <a:lvl3pPr marL="914377" indent="0">
              <a:buNone/>
              <a:defRPr/>
            </a:lvl3pPr>
            <a:lvl4pPr marL="1371566" indent="0">
              <a:buNone/>
              <a:defRPr/>
            </a:lvl4pPr>
            <a:lvl5pPr marL="1828754" indent="0">
              <a:buNone/>
              <a:defRPr/>
            </a:lvl5pPr>
          </a:lstStyle>
          <a:p>
            <a:pPr lvl="0"/>
            <a:r>
              <a:rPr lang="it-IT" dirty="0"/>
              <a:t>[]</a:t>
            </a:r>
          </a:p>
        </p:txBody>
      </p:sp>
      <p:sp>
        <p:nvSpPr>
          <p:cNvPr id="13" name="CasellaDiTesto 12">
            <a:extLst>
              <a:ext uri="{FF2B5EF4-FFF2-40B4-BE49-F238E27FC236}">
                <a16:creationId xmlns:a16="http://schemas.microsoft.com/office/drawing/2014/main" id="{06541CB8-4337-489C-B4B7-552FA447DBA4}"/>
              </a:ext>
            </a:extLst>
          </p:cNvPr>
          <p:cNvSpPr txBox="1"/>
          <p:nvPr userDrawn="1"/>
        </p:nvSpPr>
        <p:spPr>
          <a:xfrm>
            <a:off x="993722" y="6244013"/>
            <a:ext cx="1279301" cy="352604"/>
          </a:xfrm>
          <a:prstGeom prst="rect">
            <a:avLst/>
          </a:prstGeom>
        </p:spPr>
        <p:txBody>
          <a:bodyPr vert="horz" wrap="square" lIns="121920" tIns="60960" rIns="121920" bIns="60960" rtlCol="0" anchor="b">
            <a:normAutofit/>
          </a:bodyPr>
          <a:lstStyle/>
          <a:p>
            <a:pPr algn="l"/>
            <a:r>
              <a:rPr lang="it-IT" sz="1067" dirty="0"/>
              <a:t>Categoria:</a:t>
            </a:r>
          </a:p>
        </p:txBody>
      </p:sp>
      <p:sp>
        <p:nvSpPr>
          <p:cNvPr id="14" name="Segnaposto testo 6">
            <a:extLst>
              <a:ext uri="{FF2B5EF4-FFF2-40B4-BE49-F238E27FC236}">
                <a16:creationId xmlns:a16="http://schemas.microsoft.com/office/drawing/2014/main" id="{E7EB6E10-444D-431D-9380-D529D47C3735}"/>
              </a:ext>
            </a:extLst>
          </p:cNvPr>
          <p:cNvSpPr>
            <a:spLocks noGrp="1"/>
          </p:cNvSpPr>
          <p:nvPr>
            <p:ph type="body" sz="quarter" idx="16" hasCustomPrompt="1"/>
          </p:nvPr>
        </p:nvSpPr>
        <p:spPr>
          <a:xfrm>
            <a:off x="3239165" y="6331731"/>
            <a:ext cx="1133339" cy="251883"/>
          </a:xfrm>
        </p:spPr>
        <p:txBody>
          <a:bodyPr anchor="b">
            <a:noAutofit/>
          </a:bodyPr>
          <a:lstStyle>
            <a:lvl1pPr marL="0" indent="0">
              <a:buNone/>
              <a:defRPr sz="1067">
                <a:sym typeface="Symbol" panose="05050102010706020507" pitchFamily="18" charset="2"/>
              </a:defRPr>
            </a:lvl1pPr>
            <a:lvl2pPr marL="457189" indent="0">
              <a:buNone/>
              <a:defRPr/>
            </a:lvl2pPr>
            <a:lvl3pPr marL="914377" indent="0">
              <a:buNone/>
              <a:defRPr/>
            </a:lvl3pPr>
            <a:lvl4pPr marL="1371566" indent="0">
              <a:buNone/>
              <a:defRPr/>
            </a:lvl4pPr>
            <a:lvl5pPr marL="1828754" indent="0">
              <a:buNone/>
              <a:defRPr/>
            </a:lvl5pPr>
          </a:lstStyle>
          <a:p>
            <a:pPr lvl="0"/>
            <a:r>
              <a:rPr lang="it-IT" dirty="0"/>
              <a:t>[]</a:t>
            </a:r>
          </a:p>
        </p:txBody>
      </p:sp>
      <p:sp>
        <p:nvSpPr>
          <p:cNvPr id="15" name="CasellaDiTesto 14">
            <a:extLst>
              <a:ext uri="{FF2B5EF4-FFF2-40B4-BE49-F238E27FC236}">
                <a16:creationId xmlns:a16="http://schemas.microsoft.com/office/drawing/2014/main" id="{71D73127-2FAC-4833-B6F6-E7023D98B2B7}"/>
              </a:ext>
            </a:extLst>
          </p:cNvPr>
          <p:cNvSpPr txBox="1"/>
          <p:nvPr userDrawn="1"/>
        </p:nvSpPr>
        <p:spPr>
          <a:xfrm>
            <a:off x="2816190" y="6244318"/>
            <a:ext cx="1279301" cy="352604"/>
          </a:xfrm>
          <a:prstGeom prst="rect">
            <a:avLst/>
          </a:prstGeom>
        </p:spPr>
        <p:txBody>
          <a:bodyPr vert="horz" wrap="square" lIns="121920" tIns="60960" rIns="121920" bIns="60960" rtlCol="0" anchor="b">
            <a:normAutofit/>
          </a:bodyPr>
          <a:lstStyle/>
          <a:p>
            <a:pPr algn="l"/>
            <a:r>
              <a:rPr lang="it-IT" sz="1067" dirty="0"/>
              <a:t>Stato:</a:t>
            </a:r>
          </a:p>
        </p:txBody>
      </p:sp>
      <p:sp>
        <p:nvSpPr>
          <p:cNvPr id="18"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536F13AA-5F68-2948-AC03-D050BCCD7562}"/>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226641816"/>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3_Chiusur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t>Grazie</a:t>
            </a:r>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7D3471C-3132-E748-90B8-C6104350E79E}"/>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514243647"/>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1_Chiusura ingles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err="1"/>
              <a:t>Thank</a:t>
            </a:r>
            <a:r>
              <a:rPr lang="it-IT" sz="5333" dirty="0"/>
              <a:t> </a:t>
            </a:r>
            <a:r>
              <a:rPr lang="it-IT" sz="5333" dirty="0" err="1"/>
              <a:t>you</a:t>
            </a:r>
            <a:endParaRPr lang="it-IT" sz="5333" dirty="0"/>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15FA2720-8799-2B48-BA35-116B37B0BAE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663805436"/>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2_Chiusura ingles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15FA2720-8799-2B48-BA35-116B37B0BAE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
        <p:nvSpPr>
          <p:cNvPr id="8" name="Rettangolo 7">
            <a:extLst>
              <a:ext uri="{FF2B5EF4-FFF2-40B4-BE49-F238E27FC236}">
                <a16:creationId xmlns:a16="http://schemas.microsoft.com/office/drawing/2014/main" id="{EF1F8D6E-F06E-42B7-A875-4B8DB368C42E}"/>
              </a:ext>
            </a:extLst>
          </p:cNvPr>
          <p:cNvSpPr/>
          <p:nvPr userDrawn="1"/>
        </p:nvSpPr>
        <p:spPr>
          <a:xfrm>
            <a:off x="5443869" y="6483825"/>
            <a:ext cx="1573619" cy="315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1905787743"/>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_Copertina">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0828113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45104" name="Diapositiva think-cell" r:id="rId4" imgW="352" imgH="355" progId="TCLayout.ActiveDocument.1">
                  <p:embed/>
                </p:oleObj>
              </mc:Choice>
              <mc:Fallback>
                <p:oleObj name="Diapositiva think-cell" r:id="rId4" imgW="352" imgH="355" progId="TCLayout.ActiveDocument.1">
                  <p:embed/>
                  <p:pic>
                    <p:nvPicPr>
                      <p:cNvPr id="4" name="Object 3" hidden="1"/>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8" name="Immagine 7">
            <a:extLst>
              <a:ext uri="{FF2B5EF4-FFF2-40B4-BE49-F238E27FC236}">
                <a16:creationId xmlns:a16="http://schemas.microsoft.com/office/drawing/2014/main" id="{6CD0B10C-4461-4F0E-B299-07807136763B}"/>
              </a:ext>
            </a:extLst>
          </p:cNvPr>
          <p:cNvPicPr>
            <a:picLocks noChangeAspect="1"/>
          </p:cNvPicPr>
          <p:nvPr userDrawn="1"/>
        </p:nvPicPr>
        <p:blipFill>
          <a:blip r:embed="rId6"/>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mn-lt"/>
                <a:ea typeface="+mn-ea"/>
                <a:cs typeface="+mn-cs"/>
                <a:sym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atin typeface="+mn-lt"/>
                <a:ea typeface="+mn-ea"/>
                <a:cs typeface="+mn-cs"/>
                <a:sym typeface="+mn-lt"/>
              </a:defRPr>
            </a:lvl1pPr>
            <a:lvl2pPr>
              <a:defRPr sz="6400"/>
            </a:lvl2pPr>
            <a:lvl3pPr>
              <a:defRPr sz="6400"/>
            </a:lvl3pPr>
            <a:lvl4pPr>
              <a:defRPr sz="6400"/>
            </a:lvl4pPr>
            <a:lvl5pPr>
              <a:defRPr sz="6400"/>
            </a:lvl5pPr>
          </a:lstStyle>
          <a:p>
            <a:pPr lvl="0"/>
            <a:r>
              <a:rPr lang="it-IT" dirty="0"/>
              <a:t>Titolo al massimo di tre righe</a:t>
            </a:r>
          </a:p>
        </p:txBody>
      </p:sp>
      <p:sp>
        <p:nvSpPr>
          <p:cNvPr id="18" name="Titolo 1">
            <a:extLst>
              <a:ext uri="{FF2B5EF4-FFF2-40B4-BE49-F238E27FC236}">
                <a16:creationId xmlns:a16="http://schemas.microsoft.com/office/drawing/2014/main" id="{EBF4D2A5-A57B-4A37-81C4-C406936CFBA2}"/>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dirty="0">
                <a:latin typeface="+mn-lt"/>
                <a:ea typeface="+mn-ea"/>
                <a:cs typeface="+mn-cs"/>
                <a:sym typeface="+mn-lt"/>
              </a:rPr>
              <a:t>Cassa Depositi e Prestiti</a:t>
            </a:r>
            <a:br>
              <a:rPr lang="it-IT" sz="1600" dirty="0">
                <a:latin typeface="+mn-lt"/>
                <a:ea typeface="+mn-ea"/>
                <a:cs typeface="+mn-cs"/>
                <a:sym typeface="+mn-lt"/>
              </a:rPr>
            </a:br>
            <a:r>
              <a:rPr lang="it-IT" sz="1600" dirty="0">
                <a:latin typeface="+mn-lt"/>
                <a:ea typeface="+mn-ea"/>
                <a:cs typeface="+mn-cs"/>
                <a:sym typeface="+mn-lt"/>
              </a:rPr>
              <a:t>Investiamo nel domani</a:t>
            </a:r>
          </a:p>
        </p:txBody>
      </p:sp>
    </p:spTree>
    <p:extLst>
      <p:ext uri="{BB962C8B-B14F-4D97-AF65-F5344CB8AC3E}">
        <p14:creationId xmlns:p14="http://schemas.microsoft.com/office/powerpoint/2010/main" val="3211878583"/>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88236057"/>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46128" name="Diapositiva think-cell" r:id="rId4" imgW="352" imgH="355" progId="TCLayout.ActiveDocument.1">
                  <p:embed/>
                </p:oleObj>
              </mc:Choice>
              <mc:Fallback>
                <p:oleObj name="Diapositiva think-cell" r:id="rId4" imgW="352" imgH="355" progId="TCLayout.ActiveDocument.1">
                  <p:embed/>
                  <p:pic>
                    <p:nvPicPr>
                      <p:cNvPr id="2" name="Object 1" hidden="1"/>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14" name="Immagine 13">
            <a:extLst>
              <a:ext uri="{FF2B5EF4-FFF2-40B4-BE49-F238E27FC236}">
                <a16:creationId xmlns:a16="http://schemas.microsoft.com/office/drawing/2014/main" id="{6F524C67-C9F4-409F-8C54-459F1903C325}"/>
              </a:ext>
            </a:extLst>
          </p:cNvPr>
          <p:cNvPicPr>
            <a:picLocks noChangeAspect="1"/>
          </p:cNvPicPr>
          <p:nvPr userDrawn="1"/>
        </p:nvPicPr>
        <p:blipFill>
          <a:blip r:embed="rId6"/>
          <a:stretch>
            <a:fillRect/>
          </a:stretch>
        </p:blipFill>
        <p:spPr>
          <a:xfrm>
            <a:off x="11337146" y="6260729"/>
            <a:ext cx="520421" cy="288128"/>
          </a:xfrm>
          <a:prstGeom prst="rect">
            <a:avLst/>
          </a:prstGeom>
        </p:spPr>
      </p:pic>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mn-lt"/>
                <a:ea typeface="+mn-ea"/>
                <a:cs typeface="+mn-cs"/>
                <a:sym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atin typeface="+mn-lt"/>
                <a:ea typeface="+mn-ea"/>
                <a:cs typeface="+mn-cs"/>
                <a:sym typeface="+mn-lt"/>
              </a:defRPr>
            </a:lvl1pPr>
          </a:lstStyle>
          <a:p>
            <a:pPr lvl="0"/>
            <a:r>
              <a:rPr lang="it-IT" dirty="0"/>
              <a:t>Titolo del divisore</a:t>
            </a:r>
          </a:p>
        </p:txBody>
      </p:sp>
    </p:spTree>
    <p:extLst>
      <p:ext uri="{BB962C8B-B14F-4D97-AF65-F5344CB8AC3E}">
        <p14:creationId xmlns:p14="http://schemas.microsoft.com/office/powerpoint/2010/main" val="3195038632"/>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21109911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47152" name="Diapositiva think-cell" r:id="rId5" imgW="352" imgH="355" progId="TCLayout.ActiveDocument.1">
                  <p:embed/>
                </p:oleObj>
              </mc:Choice>
              <mc:Fallback>
                <p:oleObj name="Diapositiva think-cell" r:id="rId5" imgW="352" imgH="355" progId="TCLayout.ActiveDocument.1">
                  <p:embed/>
                  <p:pic>
                    <p:nvPicPr>
                      <p:cNvPr id="7" name="Object 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100000"/>
              </a:lnSpc>
              <a:spcBef>
                <a:spcPct val="0"/>
              </a:spcBef>
              <a:spcAft>
                <a:spcPct val="0"/>
              </a:spcAft>
            </a:pPr>
            <a:endParaRPr lang="it-IT" sz="5867" b="0" i="0" baseline="0" dirty="0">
              <a:latin typeface="Arial" panose="020B0604020202020204" pitchFamily="34" charset="0"/>
              <a:ea typeface="+mj-ea"/>
              <a:cs typeface="+mj-cs"/>
              <a:sym typeface="Arial" panose="020B0604020202020204" pitchFamily="34" charset="0"/>
            </a:endParaRPr>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mn-lt"/>
                <a:ea typeface="+mn-ea"/>
                <a:cs typeface="+mn-cs"/>
                <a:sym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mj-lt"/>
                <a:ea typeface="+mj-ea"/>
                <a:cs typeface="+mj-cs"/>
                <a:sym typeface="+mj-lt"/>
              </a:defRPr>
            </a:lvl1pPr>
          </a:lstStyle>
          <a:p>
            <a:r>
              <a:rPr lang="it-IT" dirty="0"/>
              <a:t>Call-out è una slide con un testo grande da usare per evidenziare dei concetti chiave che devono risaltare all’interno della presentazione.</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mn-lt"/>
              <a:ea typeface="+mn-ea"/>
              <a:cs typeface="+mn-cs"/>
              <a:sym typeface="+mn-lt"/>
            </a:endParaRPr>
          </a:p>
        </p:txBody>
      </p:sp>
      <p:pic>
        <p:nvPicPr>
          <p:cNvPr id="11" name="Immagine 10">
            <a:extLst>
              <a:ext uri="{FF2B5EF4-FFF2-40B4-BE49-F238E27FC236}">
                <a16:creationId xmlns:a16="http://schemas.microsoft.com/office/drawing/2014/main" id="{06619B5A-577E-43C3-ABC5-9B715A0E3018}"/>
              </a:ext>
            </a:extLst>
          </p:cNvPr>
          <p:cNvPicPr>
            <a:picLocks noChangeAspect="1"/>
          </p:cNvPicPr>
          <p:nvPr userDrawn="1"/>
        </p:nvPicPr>
        <p:blipFill>
          <a:blip r:embed="rId7"/>
          <a:stretch>
            <a:fillRect/>
          </a:stretch>
        </p:blipFill>
        <p:spPr>
          <a:xfrm>
            <a:off x="11337146" y="6260729"/>
            <a:ext cx="520421" cy="288128"/>
          </a:xfrm>
          <a:prstGeom prst="rect">
            <a:avLst/>
          </a:prstGeom>
        </p:spPr>
      </p:pic>
      <p:sp>
        <p:nvSpPr>
          <p:cNvPr id="13" name="TextBox 12"/>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930647835"/>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Slide testuale only">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958193217"/>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48176" name="Diapositiva think-cell" r:id="rId5" imgW="352" imgH="355" progId="TCLayout.ActiveDocument.1">
                  <p:embed/>
                </p:oleObj>
              </mc:Choice>
              <mc:Fallback>
                <p:oleObj name="Diapositiva think-cell" r:id="rId5" imgW="352" imgH="355" progId="TCLayout.ActiveDocument.1">
                  <p:embed/>
                  <p:pic>
                    <p:nvPicPr>
                      <p:cNvPr id="7" name="Object 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11" name="Rectangle 10" hidden="1"/>
          <p:cNvSpPr/>
          <p:nvPr userDrawn="1">
            <p:custDataLst>
              <p:tags r:id="rId3"/>
            </p:custDataLst>
          </p:nvPr>
        </p:nvSpPr>
        <p:spPr>
          <a:xfrm>
            <a:off x="0" y="0"/>
            <a:ext cx="211667" cy="2116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it-IT" sz="2400" b="1" i="0" baseline="0" dirty="0">
              <a:latin typeface="Arial" panose="020B0604020202020204" pitchFamily="34" charset="0"/>
              <a:ea typeface="+mn-ea"/>
              <a:cs typeface="+mn-cs"/>
              <a:sym typeface="Arial" panose="020B0604020202020204" pitchFamily="34" charset="0"/>
            </a:endParaRPr>
          </a:p>
        </p:txBody>
      </p:sp>
      <p:sp>
        <p:nvSpPr>
          <p:cNvPr id="6" name="Title 5"/>
          <p:cNvSpPr>
            <a:spLocks noGrp="1"/>
          </p:cNvSpPr>
          <p:nvPr>
            <p:ph type="title"/>
          </p:nvPr>
        </p:nvSpPr>
        <p:spPr>
          <a:xfrm>
            <a:off x="334434" y="357718"/>
            <a:ext cx="11523133" cy="383116"/>
          </a:xfrm>
        </p:spPr>
        <p:txBody>
          <a:bodyPr vert="horz" lIns="0" tIns="0" rIns="0" bIns="0" rtlCol="0" anchor="t" anchorCtr="0">
            <a:noAutofit/>
          </a:bodyPr>
          <a:lstStyle>
            <a:lvl1pPr>
              <a:defRPr lang="en-US" sz="2400" b="1" dirty="0">
                <a:solidFill>
                  <a:srgbClr val="415064"/>
                </a:solidFill>
                <a:latin typeface="+mn-lt"/>
                <a:ea typeface="+mn-ea"/>
                <a:cs typeface="+mn-cs"/>
                <a:sym typeface="+mn-lt"/>
              </a:defRPr>
            </a:lvl1pPr>
          </a:lstStyle>
          <a:p>
            <a:pPr marL="0" lvl="0" indent="0">
              <a:spcBef>
                <a:spcPts val="1000"/>
              </a:spcBef>
              <a:buFont typeface="Arial" panose="020B0604020202020204" pitchFamily="34" charset="0"/>
            </a:pPr>
            <a:r>
              <a:rPr lang="it-IT" dirty="0"/>
              <a:t>Click to </a:t>
            </a:r>
            <a:r>
              <a:rPr lang="it-IT" dirty="0" err="1"/>
              <a:t>edit</a:t>
            </a:r>
            <a:r>
              <a:rPr lang="it-IT" dirty="0"/>
              <a:t> Master </a:t>
            </a:r>
            <a:r>
              <a:rPr lang="it-IT" dirty="0" err="1"/>
              <a:t>title</a:t>
            </a:r>
            <a:r>
              <a:rPr lang="it-IT" dirty="0"/>
              <a:t> style</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7"/>
          <a:stretch>
            <a:fillRect/>
          </a:stretch>
        </p:blipFill>
        <p:spPr>
          <a:xfrm>
            <a:off x="11337146" y="6260729"/>
            <a:ext cx="520421" cy="288128"/>
          </a:xfrm>
          <a:prstGeom prst="rect">
            <a:avLst/>
          </a:prstGeom>
        </p:spPr>
      </p:pic>
      <p:sp>
        <p:nvSpPr>
          <p:cNvPr id="12" name="TextBox 11"/>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2632255737"/>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vuota con titolo">
    <p:bg>
      <p:bgPr>
        <a:solidFill>
          <a:schemeClr val="bg1"/>
        </a:solidFill>
        <a:effectLst/>
      </p:bgPr>
    </p:bg>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96B97CFB-D8C2-4924-A266-BAD153B9292B}"/>
              </a:ext>
            </a:extLst>
          </p:cNvPr>
          <p:cNvSpPr/>
          <p:nvPr userDrawn="1">
            <p:custDataLst>
              <p:tags r:id="rId2"/>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pic>
        <p:nvPicPr>
          <p:cNvPr id="9" name="Immagine 8">
            <a:extLst>
              <a:ext uri="{FF2B5EF4-FFF2-40B4-BE49-F238E27FC236}">
                <a16:creationId xmlns:a16="http://schemas.microsoft.com/office/drawing/2014/main" id="{A58B2446-EEEB-CF44-887E-EC335483CFC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Tree>
    <p:custDataLst>
      <p:tags r:id="rId1"/>
    </p:custDataLst>
    <p:extLst>
      <p:ext uri="{BB962C8B-B14F-4D97-AF65-F5344CB8AC3E}">
        <p14:creationId xmlns:p14="http://schemas.microsoft.com/office/powerpoint/2010/main" val="23811389"/>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6_Slide testuale only">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29515230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49200" name="Diapositiva think-cell" r:id="rId6" imgW="352" imgH="355" progId="TCLayout.ActiveDocument.1">
                  <p:embed/>
                </p:oleObj>
              </mc:Choice>
              <mc:Fallback>
                <p:oleObj name="Diapositiva think-cell" r:id="rId6" imgW="352" imgH="355" progId="TCLayout.ActiveDocument.1">
                  <p:embed/>
                  <p:pic>
                    <p:nvPicPr>
                      <p:cNvPr id="7" name="Object 6" hidden="1"/>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angle 10" hidden="1"/>
          <p:cNvSpPr/>
          <p:nvPr userDrawn="1">
            <p:custDataLst>
              <p:tags r:id="rId3"/>
            </p:custDataLst>
          </p:nvPr>
        </p:nvSpPr>
        <p:spPr>
          <a:xfrm>
            <a:off x="0" y="0"/>
            <a:ext cx="211667" cy="2116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it-IT" sz="2400" b="1" i="0" baseline="0" dirty="0">
              <a:latin typeface="Arial" panose="020B0604020202020204" pitchFamily="34" charset="0"/>
              <a:ea typeface="+mn-ea"/>
              <a:cs typeface="+mn-cs"/>
              <a:sym typeface="Arial" panose="020B0604020202020204" pitchFamily="34" charset="0"/>
            </a:endParaRPr>
          </a:p>
        </p:txBody>
      </p:sp>
      <p:pic>
        <p:nvPicPr>
          <p:cNvPr id="13" name="Picture 12">
            <a:extLst>
              <a:ext uri="{FF2B5EF4-FFF2-40B4-BE49-F238E27FC236}">
                <a16:creationId xmlns:a16="http://schemas.microsoft.com/office/drawing/2014/main" id="{8F0202EC-27FC-4CA0-883F-979BF3C0A67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22487" b="2560"/>
          <a:stretch/>
        </p:blipFill>
        <p:spPr>
          <a:xfrm>
            <a:off x="0" y="4235"/>
            <a:ext cx="12192000" cy="6853767"/>
          </a:xfrm>
          <a:prstGeom prst="rect">
            <a:avLst/>
          </a:prstGeom>
        </p:spPr>
      </p:pic>
      <p:sp>
        <p:nvSpPr>
          <p:cNvPr id="14" name="GradientOverlay">
            <a:extLst>
              <a:ext uri="{FF2B5EF4-FFF2-40B4-BE49-F238E27FC236}">
                <a16:creationId xmlns:a16="http://schemas.microsoft.com/office/drawing/2014/main" id="{81A403E7-6478-4891-92FD-A0C2608FEDA9}"/>
              </a:ext>
            </a:extLst>
          </p:cNvPr>
          <p:cNvSpPr/>
          <p:nvPr userDrawn="1">
            <p:custDataLst>
              <p:tags r:id="rId4"/>
            </p:custDataLst>
          </p:nvPr>
        </p:nvSpPr>
        <p:spPr>
          <a:xfrm rot="10800000">
            <a:off x="2" y="0"/>
            <a:ext cx="12197052" cy="6858000"/>
          </a:xfrm>
          <a:prstGeom prst="rect">
            <a:avLst/>
          </a:prstGeom>
          <a:solidFill>
            <a:schemeClr val="bg1">
              <a:alpha val="90000"/>
            </a:scheme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1333"/>
              </a:spcAft>
            </a:pPr>
            <a:endParaRPr lang="it-IT" sz="1600" dirty="0">
              <a:solidFill>
                <a:schemeClr val="bg1"/>
              </a:solidFill>
              <a:sym typeface="+mn-lt"/>
            </a:endParaRPr>
          </a:p>
        </p:txBody>
      </p:sp>
      <p:sp>
        <p:nvSpPr>
          <p:cNvPr id="6" name="Title 5"/>
          <p:cNvSpPr>
            <a:spLocks noGrp="1"/>
          </p:cNvSpPr>
          <p:nvPr>
            <p:ph type="title"/>
          </p:nvPr>
        </p:nvSpPr>
        <p:spPr>
          <a:xfrm>
            <a:off x="334434" y="357718"/>
            <a:ext cx="11523133" cy="383116"/>
          </a:xfrm>
        </p:spPr>
        <p:txBody>
          <a:bodyPr vert="horz" lIns="0" tIns="0" rIns="0" bIns="0" rtlCol="0" anchor="t" anchorCtr="0">
            <a:noAutofit/>
          </a:bodyPr>
          <a:lstStyle>
            <a:lvl1pPr>
              <a:defRPr lang="en-US" sz="2400" b="1" dirty="0">
                <a:solidFill>
                  <a:srgbClr val="415064"/>
                </a:solidFill>
                <a:latin typeface="+mn-lt"/>
                <a:ea typeface="+mn-ea"/>
                <a:cs typeface="+mn-cs"/>
                <a:sym typeface="+mn-lt"/>
              </a:defRPr>
            </a:lvl1pPr>
          </a:lstStyle>
          <a:p>
            <a:pPr marL="0" lvl="0" indent="0">
              <a:spcBef>
                <a:spcPts val="1000"/>
              </a:spcBef>
              <a:buFont typeface="Arial" panose="020B0604020202020204" pitchFamily="34" charset="0"/>
            </a:pPr>
            <a:r>
              <a:rPr lang="it-IT" dirty="0"/>
              <a:t>Click to </a:t>
            </a:r>
            <a:r>
              <a:rPr lang="it-IT" dirty="0" err="1"/>
              <a:t>edit</a:t>
            </a:r>
            <a:r>
              <a:rPr lang="it-IT" dirty="0"/>
              <a:t> Master </a:t>
            </a:r>
            <a:r>
              <a:rPr lang="it-IT" dirty="0" err="1"/>
              <a:t>title</a:t>
            </a:r>
            <a:r>
              <a:rPr lang="it-IT" dirty="0"/>
              <a:t> style</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9"/>
          <a:stretch>
            <a:fillRect/>
          </a:stretch>
        </p:blipFill>
        <p:spPr>
          <a:xfrm>
            <a:off x="11337146" y="6260729"/>
            <a:ext cx="520421" cy="288128"/>
          </a:xfrm>
          <a:prstGeom prst="rect">
            <a:avLst/>
          </a:prstGeom>
        </p:spPr>
      </p:pic>
      <p:sp>
        <p:nvSpPr>
          <p:cNvPr id="12" name="TextBox 11"/>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1726055762"/>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8_Slide testuale only">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85493481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50224" name="Diapositiva think-cell" r:id="rId6" imgW="352" imgH="355" progId="TCLayout.ActiveDocument.1">
                  <p:embed/>
                </p:oleObj>
              </mc:Choice>
              <mc:Fallback>
                <p:oleObj name="Diapositiva think-cell" r:id="rId6" imgW="352" imgH="355" progId="TCLayout.ActiveDocument.1">
                  <p:embed/>
                  <p:pic>
                    <p:nvPicPr>
                      <p:cNvPr id="7" name="Object 6" hidden="1"/>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angle 10" hidden="1"/>
          <p:cNvSpPr/>
          <p:nvPr userDrawn="1">
            <p:custDataLst>
              <p:tags r:id="rId3"/>
            </p:custDataLst>
          </p:nvPr>
        </p:nvSpPr>
        <p:spPr>
          <a:xfrm>
            <a:off x="0" y="0"/>
            <a:ext cx="211667" cy="2116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it-IT" sz="2400" b="1" i="0" baseline="0" dirty="0">
              <a:latin typeface="Arial" panose="020B0604020202020204" pitchFamily="34" charset="0"/>
              <a:ea typeface="+mn-ea"/>
              <a:cs typeface="+mn-cs"/>
              <a:sym typeface="Arial" panose="020B0604020202020204" pitchFamily="34" charset="0"/>
            </a:endParaRPr>
          </a:p>
        </p:txBody>
      </p:sp>
      <p:pic>
        <p:nvPicPr>
          <p:cNvPr id="15" name="Picture 14">
            <a:extLst>
              <a:ext uri="{FF2B5EF4-FFF2-40B4-BE49-F238E27FC236}">
                <a16:creationId xmlns:a16="http://schemas.microsoft.com/office/drawing/2014/main" id="{20F53568-0152-4679-8C83-495E8980C31B}"/>
              </a:ext>
            </a:extLst>
          </p:cNvPr>
          <p:cNvPicPr>
            <a:picLocks noChangeAspect="1"/>
          </p:cNvPicPr>
          <p:nvPr userDrawn="1"/>
        </p:nvPicPr>
        <p:blipFill rotWithShape="1">
          <a:blip r:embed="rId8"/>
          <a:srcRect b="15668"/>
          <a:stretch/>
        </p:blipFill>
        <p:spPr>
          <a:xfrm>
            <a:off x="0" y="-1"/>
            <a:ext cx="12192000" cy="6858001"/>
          </a:xfrm>
          <a:prstGeom prst="rect">
            <a:avLst/>
          </a:prstGeom>
        </p:spPr>
      </p:pic>
      <p:sp>
        <p:nvSpPr>
          <p:cNvPr id="14" name="GradientOverlay">
            <a:extLst>
              <a:ext uri="{FF2B5EF4-FFF2-40B4-BE49-F238E27FC236}">
                <a16:creationId xmlns:a16="http://schemas.microsoft.com/office/drawing/2014/main" id="{81A403E7-6478-4891-92FD-A0C2608FEDA9}"/>
              </a:ext>
            </a:extLst>
          </p:cNvPr>
          <p:cNvSpPr/>
          <p:nvPr userDrawn="1">
            <p:custDataLst>
              <p:tags r:id="rId4"/>
            </p:custDataLst>
          </p:nvPr>
        </p:nvSpPr>
        <p:spPr>
          <a:xfrm rot="10800000">
            <a:off x="0" y="0"/>
            <a:ext cx="12212389" cy="6858000"/>
          </a:xfrm>
          <a:prstGeom prst="rect">
            <a:avLst/>
          </a:prstGeom>
          <a:solidFill>
            <a:schemeClr val="bg1">
              <a:alpha val="89000"/>
            </a:scheme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1333"/>
              </a:spcAft>
            </a:pPr>
            <a:endParaRPr lang="it-IT" sz="1600" dirty="0">
              <a:solidFill>
                <a:schemeClr val="bg1"/>
              </a:solidFill>
              <a:sym typeface="+mn-lt"/>
            </a:endParaRPr>
          </a:p>
        </p:txBody>
      </p:sp>
      <p:sp>
        <p:nvSpPr>
          <p:cNvPr id="6" name="Title 5"/>
          <p:cNvSpPr>
            <a:spLocks noGrp="1"/>
          </p:cNvSpPr>
          <p:nvPr>
            <p:ph type="title"/>
          </p:nvPr>
        </p:nvSpPr>
        <p:spPr>
          <a:xfrm>
            <a:off x="334434" y="357718"/>
            <a:ext cx="11523133" cy="383116"/>
          </a:xfrm>
        </p:spPr>
        <p:txBody>
          <a:bodyPr vert="horz" lIns="0" tIns="0" rIns="0" bIns="0" rtlCol="0" anchor="t" anchorCtr="0">
            <a:noAutofit/>
          </a:bodyPr>
          <a:lstStyle>
            <a:lvl1pPr>
              <a:defRPr lang="en-US" sz="2400" b="1" dirty="0">
                <a:solidFill>
                  <a:srgbClr val="415064"/>
                </a:solidFill>
                <a:latin typeface="+mn-lt"/>
                <a:ea typeface="+mn-ea"/>
                <a:cs typeface="+mn-cs"/>
                <a:sym typeface="+mn-lt"/>
              </a:defRPr>
            </a:lvl1pPr>
          </a:lstStyle>
          <a:p>
            <a:pPr marL="0" lvl="0" indent="0">
              <a:spcBef>
                <a:spcPts val="1000"/>
              </a:spcBef>
              <a:buFont typeface="Arial" panose="020B0604020202020204" pitchFamily="34" charset="0"/>
            </a:pPr>
            <a:r>
              <a:rPr lang="it-IT" dirty="0"/>
              <a:t>Click to </a:t>
            </a:r>
            <a:r>
              <a:rPr lang="it-IT" dirty="0" err="1"/>
              <a:t>edit</a:t>
            </a:r>
            <a:r>
              <a:rPr lang="it-IT" dirty="0"/>
              <a:t> Master </a:t>
            </a:r>
            <a:r>
              <a:rPr lang="it-IT" dirty="0" err="1"/>
              <a:t>title</a:t>
            </a:r>
            <a:r>
              <a:rPr lang="it-IT" dirty="0"/>
              <a:t> style</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9"/>
          <a:stretch>
            <a:fillRect/>
          </a:stretch>
        </p:blipFill>
        <p:spPr>
          <a:xfrm>
            <a:off x="11337146" y="6260729"/>
            <a:ext cx="520421" cy="288128"/>
          </a:xfrm>
          <a:prstGeom prst="rect">
            <a:avLst/>
          </a:prstGeom>
        </p:spPr>
      </p:pic>
      <p:sp>
        <p:nvSpPr>
          <p:cNvPr id="12" name="TextBox 11"/>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557393292"/>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34_Slide testuale only">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46076587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51248" name="Diapositiva think-cell" r:id="rId6" imgW="352" imgH="355" progId="TCLayout.ActiveDocument.1">
                  <p:embed/>
                </p:oleObj>
              </mc:Choice>
              <mc:Fallback>
                <p:oleObj name="Diapositiva think-cell" r:id="rId6" imgW="352" imgH="355" progId="TCLayout.ActiveDocument.1">
                  <p:embed/>
                  <p:pic>
                    <p:nvPicPr>
                      <p:cNvPr id="7" name="Object 6" hidden="1"/>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angle 10" hidden="1"/>
          <p:cNvSpPr/>
          <p:nvPr userDrawn="1">
            <p:custDataLst>
              <p:tags r:id="rId3"/>
            </p:custDataLst>
          </p:nvPr>
        </p:nvSpPr>
        <p:spPr>
          <a:xfrm>
            <a:off x="0" y="0"/>
            <a:ext cx="211667" cy="2116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it-IT" sz="2400" b="1" i="0" baseline="0" dirty="0">
              <a:latin typeface="Arial" panose="020B0604020202020204" pitchFamily="34" charset="0"/>
              <a:ea typeface="+mn-ea"/>
              <a:cs typeface="+mn-cs"/>
              <a:sym typeface="Arial" panose="020B0604020202020204" pitchFamily="34" charset="0"/>
            </a:endParaRPr>
          </a:p>
        </p:txBody>
      </p:sp>
      <p:pic>
        <p:nvPicPr>
          <p:cNvPr id="14" name="Picture 13">
            <a:extLst>
              <a:ext uri="{FF2B5EF4-FFF2-40B4-BE49-F238E27FC236}">
                <a16:creationId xmlns:a16="http://schemas.microsoft.com/office/drawing/2014/main" id="{D53E898C-979F-4ED4-9C6A-A48016F0B520}"/>
              </a:ext>
            </a:extLst>
          </p:cNvPr>
          <p:cNvPicPr>
            <a:picLocks noChangeAspect="1"/>
          </p:cNvPicPr>
          <p:nvPr userDrawn="1"/>
        </p:nvPicPr>
        <p:blipFill rotWithShape="1">
          <a:blip r:embed="rId8"/>
          <a:srcRect l="447" r="1755" b="17365"/>
          <a:stretch/>
        </p:blipFill>
        <p:spPr>
          <a:xfrm>
            <a:off x="0" y="-9913"/>
            <a:ext cx="12192000" cy="6867913"/>
          </a:xfrm>
          <a:prstGeom prst="rect">
            <a:avLst/>
          </a:prstGeom>
        </p:spPr>
      </p:pic>
      <p:sp>
        <p:nvSpPr>
          <p:cNvPr id="16" name="GradientOverlay">
            <a:extLst>
              <a:ext uri="{FF2B5EF4-FFF2-40B4-BE49-F238E27FC236}">
                <a16:creationId xmlns:a16="http://schemas.microsoft.com/office/drawing/2014/main" id="{53ADBC72-0136-4E27-A91D-7B101CC55DD9}"/>
              </a:ext>
            </a:extLst>
          </p:cNvPr>
          <p:cNvSpPr/>
          <p:nvPr userDrawn="1">
            <p:custDataLst>
              <p:tags r:id="rId4"/>
            </p:custDataLst>
          </p:nvPr>
        </p:nvSpPr>
        <p:spPr>
          <a:xfrm>
            <a:off x="1" y="-9913"/>
            <a:ext cx="12191999" cy="6867913"/>
          </a:xfrm>
          <a:prstGeom prst="rect">
            <a:avLst/>
          </a:prstGeom>
          <a:solidFill>
            <a:schemeClr val="bg1">
              <a:alpha val="83000"/>
            </a:scheme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1333"/>
              </a:spcAft>
            </a:pPr>
            <a:endParaRPr lang="it-IT" sz="1600" dirty="0">
              <a:solidFill>
                <a:schemeClr val="bg1"/>
              </a:solidFill>
              <a:sym typeface="+mn-lt"/>
            </a:endParaRPr>
          </a:p>
        </p:txBody>
      </p:sp>
      <p:sp>
        <p:nvSpPr>
          <p:cNvPr id="6" name="Title 5"/>
          <p:cNvSpPr>
            <a:spLocks noGrp="1"/>
          </p:cNvSpPr>
          <p:nvPr>
            <p:ph type="title"/>
          </p:nvPr>
        </p:nvSpPr>
        <p:spPr>
          <a:xfrm>
            <a:off x="334434" y="357718"/>
            <a:ext cx="11523133" cy="383116"/>
          </a:xfrm>
        </p:spPr>
        <p:txBody>
          <a:bodyPr vert="horz" lIns="0" tIns="0" rIns="0" bIns="0" rtlCol="0" anchor="t" anchorCtr="0">
            <a:noAutofit/>
          </a:bodyPr>
          <a:lstStyle>
            <a:lvl1pPr>
              <a:defRPr lang="en-US" sz="2400" b="1" dirty="0">
                <a:solidFill>
                  <a:srgbClr val="415064"/>
                </a:solidFill>
                <a:latin typeface="+mn-lt"/>
                <a:ea typeface="+mn-ea"/>
                <a:cs typeface="+mn-cs"/>
                <a:sym typeface="+mn-lt"/>
              </a:defRPr>
            </a:lvl1pPr>
          </a:lstStyle>
          <a:p>
            <a:pPr marL="0" lvl="0" indent="0">
              <a:spcBef>
                <a:spcPts val="1000"/>
              </a:spcBef>
              <a:buFont typeface="Arial" panose="020B0604020202020204" pitchFamily="34" charset="0"/>
            </a:pPr>
            <a:r>
              <a:rPr lang="it-IT" dirty="0"/>
              <a:t>Click to </a:t>
            </a:r>
            <a:r>
              <a:rPr lang="it-IT" dirty="0" err="1"/>
              <a:t>edit</a:t>
            </a:r>
            <a:r>
              <a:rPr lang="it-IT" dirty="0"/>
              <a:t> Master </a:t>
            </a:r>
            <a:r>
              <a:rPr lang="it-IT" dirty="0" err="1"/>
              <a:t>title</a:t>
            </a:r>
            <a:r>
              <a:rPr lang="it-IT" dirty="0"/>
              <a:t> style</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9"/>
          <a:stretch>
            <a:fillRect/>
          </a:stretch>
        </p:blipFill>
        <p:spPr>
          <a:xfrm>
            <a:off x="11337146" y="6260729"/>
            <a:ext cx="520421" cy="288128"/>
          </a:xfrm>
          <a:prstGeom prst="rect">
            <a:avLst/>
          </a:prstGeom>
        </p:spPr>
      </p:pic>
      <p:sp>
        <p:nvSpPr>
          <p:cNvPr id="12" name="TextBox 11"/>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2334263637"/>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3_Slide testua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715146845"/>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52272" name="Diapositiva think-cell" r:id="rId5" imgW="352" imgH="355" progId="TCLayout.ActiveDocument.1">
                  <p:embed/>
                </p:oleObj>
              </mc:Choice>
              <mc:Fallback>
                <p:oleObj name="Diapositiva think-cell" r:id="rId5" imgW="352" imgH="355" progId="TCLayout.ActiveDocument.1">
                  <p:embed/>
                  <p:pic>
                    <p:nvPicPr>
                      <p:cNvPr id="7" name="Object 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100000"/>
              </a:lnSpc>
              <a:spcBef>
                <a:spcPct val="0"/>
              </a:spcBef>
              <a:spcAft>
                <a:spcPct val="0"/>
              </a:spcAft>
            </a:pPr>
            <a:endParaRPr lang="it-IT" sz="1867" b="0" i="0" baseline="0" dirty="0">
              <a:latin typeface="Arial" panose="020B0604020202020204" pitchFamily="34" charset="0"/>
              <a:ea typeface="+mj-ea"/>
              <a:cs typeface="+mj-cs"/>
              <a:sym typeface="Arial" panose="020B0604020202020204" pitchFamily="34" charset="0"/>
            </a:endParaRPr>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mn-lt"/>
                <a:ea typeface="+mn-ea"/>
                <a:cs typeface="+mn-cs"/>
                <a:sym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mj-lt"/>
                <a:ea typeface="+mj-ea"/>
                <a:cs typeface="+mj-cs"/>
                <a:sym typeface="+mj-lt"/>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7"/>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latin typeface="+mn-lt"/>
                <a:ea typeface="+mn-ea"/>
                <a:cs typeface="+mn-cs"/>
                <a:sym typeface="+mn-lt"/>
              </a:defRPr>
            </a:lvl1pPr>
          </a:lstStyle>
          <a:p>
            <a:pPr lvl="0"/>
            <a:r>
              <a:rPr lang="it-IT" dirty="0"/>
              <a:t>Sottotitolo</a:t>
            </a:r>
          </a:p>
        </p:txBody>
      </p:sp>
      <p:sp>
        <p:nvSpPr>
          <p:cNvPr id="12" name="TextBox 11"/>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2461954526"/>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15457254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53296" name="Diapositiva think-cell" r:id="rId5" imgW="352" imgH="355" progId="TCLayout.ActiveDocument.1">
                  <p:embed/>
                </p:oleObj>
              </mc:Choice>
              <mc:Fallback>
                <p:oleObj name="Diapositiva think-cell" r:id="rId5" imgW="352" imgH="355" progId="TCLayout.ActiveDocument.1">
                  <p:embed/>
                  <p:pic>
                    <p:nvPicPr>
                      <p:cNvPr id="7" name="Object 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100000"/>
              </a:lnSpc>
              <a:spcBef>
                <a:spcPct val="0"/>
              </a:spcBef>
              <a:spcAft>
                <a:spcPct val="0"/>
              </a:spcAft>
            </a:pPr>
            <a:endParaRPr lang="it-IT" sz="1867" b="0" i="0" baseline="0" dirty="0">
              <a:latin typeface="Arial" panose="020B0604020202020204" pitchFamily="34" charset="0"/>
              <a:ea typeface="+mj-ea"/>
              <a:cs typeface="+mj-cs"/>
              <a:sym typeface="Arial" panose="020B0604020202020204" pitchFamily="34" charset="0"/>
            </a:endParaRPr>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mn-lt"/>
                <a:ea typeface="+mn-ea"/>
                <a:cs typeface="+mn-cs"/>
                <a:sym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mj-lt"/>
                <a:ea typeface="+mj-ea"/>
                <a:cs typeface="+mj-cs"/>
                <a:sym typeface="+mj-lt"/>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7"/>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latin typeface="+mn-lt"/>
                <a:ea typeface="+mn-ea"/>
                <a:cs typeface="+mn-cs"/>
                <a:sym typeface="+mn-lt"/>
              </a:defRPr>
            </a:lvl1pPr>
          </a:lstStyle>
          <a:p>
            <a:pPr lvl="0"/>
            <a:r>
              <a:rPr lang="it-IT" dirty="0"/>
              <a:t>Sottotitolo</a:t>
            </a:r>
          </a:p>
        </p:txBody>
      </p:sp>
      <p:sp>
        <p:nvSpPr>
          <p:cNvPr id="14" name="TextBox 13"/>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3184384892"/>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14808267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54320" name="Diapositiva think-cell" r:id="rId5" imgW="352" imgH="355" progId="TCLayout.ActiveDocument.1">
                  <p:embed/>
                </p:oleObj>
              </mc:Choice>
              <mc:Fallback>
                <p:oleObj name="Diapositiva think-cell" r:id="rId5" imgW="352" imgH="355" progId="TCLayout.ActiveDocument.1">
                  <p:embed/>
                  <p:pic>
                    <p:nvPicPr>
                      <p:cNvPr id="7" name="Object 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100000"/>
              </a:lnSpc>
              <a:spcBef>
                <a:spcPct val="0"/>
              </a:spcBef>
              <a:spcAft>
                <a:spcPct val="0"/>
              </a:spcAft>
            </a:pPr>
            <a:endParaRPr lang="it-IT" sz="1200" b="0" i="0" baseline="0" dirty="0">
              <a:latin typeface="Arial" panose="020B0604020202020204" pitchFamily="34" charset="0"/>
              <a:ea typeface="+mj-ea"/>
              <a:cs typeface="+mj-cs"/>
              <a:sym typeface="Arial" panose="020B0604020202020204" pitchFamily="34" charset="0"/>
            </a:endParaRPr>
          </a:p>
        </p:txBody>
      </p:sp>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mn-lt"/>
                <a:ea typeface="+mn-ea"/>
                <a:cs typeface="+mn-cs"/>
                <a:sym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mn-lt"/>
              <a:ea typeface="+mn-ea"/>
              <a:cs typeface="+mn-cs"/>
              <a:sym typeface="+mn-lt"/>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mj-lt"/>
                <a:ea typeface="+mj-ea"/>
                <a:cs typeface="+mj-cs"/>
                <a:sym typeface="+mj-lt"/>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dirty="0"/>
          </a:p>
        </p:txBody>
      </p:sp>
      <p:pic>
        <p:nvPicPr>
          <p:cNvPr id="13" name="Immagine 12">
            <a:extLst>
              <a:ext uri="{FF2B5EF4-FFF2-40B4-BE49-F238E27FC236}">
                <a16:creationId xmlns:a16="http://schemas.microsoft.com/office/drawing/2014/main" id="{BDC67741-5470-4BDC-B227-DEDC24478706}"/>
              </a:ext>
            </a:extLst>
          </p:cNvPr>
          <p:cNvPicPr>
            <a:picLocks noChangeAspect="1"/>
          </p:cNvPicPr>
          <p:nvPr userDrawn="1"/>
        </p:nvPicPr>
        <p:blipFill>
          <a:blip r:embed="rId7"/>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mn-lt"/>
                <a:ea typeface="+mn-ea"/>
                <a:cs typeface="+mn-cs"/>
                <a:sym typeface="+mn-lt"/>
              </a:defRPr>
            </a:lvl1pPr>
          </a:lstStyle>
          <a:p>
            <a:pPr lvl="0"/>
            <a:r>
              <a:rPr lang="it-IT" dirty="0"/>
              <a:t>Sottotitolo</a:t>
            </a:r>
          </a:p>
        </p:txBody>
      </p:sp>
      <p:sp>
        <p:nvSpPr>
          <p:cNvPr id="17" name="TextBox 16"/>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2849891392"/>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89314110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55344" name="Diapositiva think-cell" r:id="rId4" imgW="352" imgH="355" progId="TCLayout.ActiveDocument.1">
                  <p:embed/>
                </p:oleObj>
              </mc:Choice>
              <mc:Fallback>
                <p:oleObj name="Diapositiva think-cell" r:id="rId4" imgW="352" imgH="355" progId="TCLayout.ActiveDocument.1">
                  <p:embed/>
                  <p:pic>
                    <p:nvPicPr>
                      <p:cNvPr id="7" name="Object 6" hidden="1"/>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dirty="0">
                <a:latin typeface="+mn-lt"/>
                <a:ea typeface="+mn-ea"/>
                <a:cs typeface="+mn-cs"/>
                <a:sym typeface="+mn-lt"/>
              </a:rPr>
              <a:t>Cassa Depositi e Prestiti</a:t>
            </a:r>
            <a:br>
              <a:rPr lang="it-IT" sz="1600" dirty="0">
                <a:latin typeface="+mn-lt"/>
                <a:ea typeface="+mn-ea"/>
                <a:cs typeface="+mn-cs"/>
                <a:sym typeface="+mn-lt"/>
              </a:rPr>
            </a:br>
            <a:r>
              <a:rPr lang="it-IT" sz="1600" dirty="0">
                <a:latin typeface="+mn-lt"/>
                <a:ea typeface="+mn-ea"/>
                <a:cs typeface="+mn-cs"/>
                <a:sym typeface="+mn-lt"/>
              </a:rPr>
              <a:t>Investiamo nel domani</a:t>
            </a: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6"/>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latin typeface="+mn-lt"/>
                <a:ea typeface="+mn-ea"/>
                <a:cs typeface="+mn-cs"/>
                <a:sym typeface="+mn-lt"/>
              </a:rPr>
              <a:t>Grazie</a:t>
            </a:r>
          </a:p>
        </p:txBody>
      </p:sp>
    </p:spTree>
    <p:extLst>
      <p:ext uri="{BB962C8B-B14F-4D97-AF65-F5344CB8AC3E}">
        <p14:creationId xmlns:p14="http://schemas.microsoft.com/office/powerpoint/2010/main" val="2987991155"/>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2_Slide vuota con titol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dirty="0"/>
              <a:t>Titolo</a:t>
            </a: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9"/>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5"/>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pic>
        <p:nvPicPr>
          <p:cNvPr id="9" name="Immagine 8">
            <a:extLst>
              <a:ext uri="{FF2B5EF4-FFF2-40B4-BE49-F238E27FC236}">
                <a16:creationId xmlns:a16="http://schemas.microsoft.com/office/drawing/2014/main" id="{A58B2446-EEEB-CF44-887E-EC335483CF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7" y="6260729"/>
            <a:ext cx="520421" cy="288128"/>
          </a:xfrm>
          <a:prstGeom prst="rect">
            <a:avLst/>
          </a:prstGeom>
        </p:spPr>
      </p:pic>
      <p:sp>
        <p:nvSpPr>
          <p:cNvPr id="2" name="Rettangolo 1">
            <a:extLst>
              <a:ext uri="{FF2B5EF4-FFF2-40B4-BE49-F238E27FC236}">
                <a16:creationId xmlns:a16="http://schemas.microsoft.com/office/drawing/2014/main" id="{611E1094-92A9-4E0D-91E0-6E7E969AEB57}"/>
              </a:ext>
            </a:extLst>
          </p:cNvPr>
          <p:cNvSpPr/>
          <p:nvPr userDrawn="1"/>
        </p:nvSpPr>
        <p:spPr>
          <a:xfrm>
            <a:off x="5326435" y="6548859"/>
            <a:ext cx="1677480" cy="244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Tree>
    <p:extLst>
      <p:ext uri="{BB962C8B-B14F-4D97-AF65-F5344CB8AC3E}">
        <p14:creationId xmlns:p14="http://schemas.microsoft.com/office/powerpoint/2010/main" val="763676097"/>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4_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9"/>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a:stretch>
            <a:fillRect/>
          </a:stretch>
        </p:blipFill>
        <p:spPr>
          <a:xfrm>
            <a:off x="11337147"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Tree>
    <p:extLst>
      <p:ext uri="{BB962C8B-B14F-4D97-AF65-F5344CB8AC3E}">
        <p14:creationId xmlns:p14="http://schemas.microsoft.com/office/powerpoint/2010/main" val="2675211904"/>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1_Solo_titolo">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3" name="Immagine 12">
            <a:extLst>
              <a:ext uri="{FF2B5EF4-FFF2-40B4-BE49-F238E27FC236}">
                <a16:creationId xmlns:a16="http://schemas.microsoft.com/office/drawing/2014/main" id="{BDC67741-5470-4BDC-B227-DEDC24478706}"/>
              </a:ext>
            </a:extLst>
          </p:cNvPr>
          <p:cNvPicPr>
            <a:picLocks noChangeAspect="1"/>
          </p:cNvPicPr>
          <p:nvPr userDrawn="1"/>
        </p:nvPicPr>
        <p:blipFill>
          <a:blip r:embed="rId2"/>
          <a:stretch>
            <a:fillRect/>
          </a:stretch>
        </p:blipFill>
        <p:spPr>
          <a:xfrm>
            <a:off x="11337146" y="6260729"/>
            <a:ext cx="520421" cy="288128"/>
          </a:xfrm>
          <a:prstGeom prst="rect">
            <a:avLst/>
          </a:prstGeom>
        </p:spPr>
      </p:pic>
      <p:sp>
        <p:nvSpPr>
          <p:cNvPr id="7" name="Titolo 6">
            <a:extLst>
              <a:ext uri="{FF2B5EF4-FFF2-40B4-BE49-F238E27FC236}">
                <a16:creationId xmlns:a16="http://schemas.microsoft.com/office/drawing/2014/main" id="{3D9A26A4-9908-4FF2-97E5-35DD58775A44}"/>
              </a:ext>
            </a:extLst>
          </p:cNvPr>
          <p:cNvSpPr>
            <a:spLocks noGrp="1"/>
          </p:cNvSpPr>
          <p:nvPr>
            <p:ph type="title"/>
          </p:nvPr>
        </p:nvSpPr>
        <p:spPr>
          <a:xfrm>
            <a:off x="334433" y="384011"/>
            <a:ext cx="11520000" cy="332399"/>
          </a:xfrm>
        </p:spPr>
        <p:txBody>
          <a:bodyPr vert="horz" lIns="0" tIns="0" rIns="0" bIns="0" rtlCol="0" anchor="t" anchorCtr="0">
            <a:spAutoFit/>
          </a:bodyPr>
          <a:lstStyle>
            <a:lvl1pPr>
              <a:defRPr lang="it-IT" sz="2400" b="1" dirty="0">
                <a:solidFill>
                  <a:srgbClr val="415064"/>
                </a:solidFill>
                <a:ea typeface="Arial" panose="020B0604020202020204" pitchFamily="34" charset="0"/>
              </a:defRPr>
            </a:lvl1pPr>
          </a:lstStyle>
          <a:p>
            <a:pPr marL="0" lvl="0" indent="0">
              <a:spcBef>
                <a:spcPts val="1000"/>
              </a:spcBef>
              <a:buFont typeface="Arial" panose="020B0604020202020204" pitchFamily="34" charset="0"/>
            </a:pPr>
            <a:r>
              <a:rPr lang="it-IT" dirty="0"/>
              <a:t>Fare clic per modificare lo stile del titolo dello schema</a:t>
            </a:r>
          </a:p>
        </p:txBody>
      </p:sp>
    </p:spTree>
    <p:extLst>
      <p:ext uri="{BB962C8B-B14F-4D97-AF65-F5344CB8AC3E}">
        <p14:creationId xmlns:p14="http://schemas.microsoft.com/office/powerpoint/2010/main" val="3492205420"/>
      </p:ext>
    </p:extLst>
  </p:cSld>
  <p:clrMapOvr>
    <a:masterClrMapping/>
  </p:clrMapOvr>
  <p:extLst>
    <p:ext uri="{DCECCB84-F9BA-43D5-87BE-67443E8EF086}">
      <p15:sldGuideLst xmlns:p15="http://schemas.microsoft.com/office/powerpoint/2012/main">
        <p15:guide id="3" orient="horz" pos="1620">
          <p15:clr>
            <a:srgbClr val="FBAE40"/>
          </p15:clr>
        </p15:guide>
        <p15:guide id="4" orient="horz" pos="395">
          <p15:clr>
            <a:srgbClr val="FBAE40"/>
          </p15:clr>
        </p15:guide>
        <p15:guide id="5" orient="horz" pos="2845">
          <p15:clr>
            <a:srgbClr val="FBAE40"/>
          </p15:clr>
        </p15:guide>
        <p15:guide id="6" orient="horz" pos="289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vuota con titolo e not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705472"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pic>
        <p:nvPicPr>
          <p:cNvPr id="9" name="Immagine 8">
            <a:extLst>
              <a:ext uri="{FF2B5EF4-FFF2-40B4-BE49-F238E27FC236}">
                <a16:creationId xmlns:a16="http://schemas.microsoft.com/office/drawing/2014/main" id="{A58B2446-EEEB-CF44-887E-EC335483CF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7" name="Segnaposto testo 4">
            <a:extLst>
              <a:ext uri="{FF2B5EF4-FFF2-40B4-BE49-F238E27FC236}">
                <a16:creationId xmlns:a16="http://schemas.microsoft.com/office/drawing/2014/main" id="{ABC64952-EDDF-5A4F-A5CC-7AFDE2A35D82}"/>
              </a:ext>
            </a:extLst>
          </p:cNvPr>
          <p:cNvSpPr>
            <a:spLocks noGrp="1"/>
          </p:cNvSpPr>
          <p:nvPr>
            <p:ph type="body" sz="quarter" idx="14"/>
          </p:nvPr>
        </p:nvSpPr>
        <p:spPr>
          <a:xfrm>
            <a:off x="1367846" y="6297858"/>
            <a:ext cx="9569095" cy="244916"/>
          </a:xfrm>
        </p:spPr>
        <p:txBody>
          <a:bodyPr anchor="ctr">
            <a:noAutofit/>
          </a:bodyPr>
          <a:lstStyle>
            <a:lvl1pPr>
              <a:lnSpc>
                <a:spcPct val="100000"/>
              </a:lnSpc>
              <a:spcBef>
                <a:spcPts val="267"/>
              </a:spcBef>
              <a:buNone/>
              <a:defRPr sz="1067"/>
            </a:lvl1pPr>
          </a:lstStyle>
          <a:p>
            <a:endParaRPr lang="it-IT"/>
          </a:p>
        </p:txBody>
      </p:sp>
    </p:spTree>
    <p:extLst>
      <p:ext uri="{BB962C8B-B14F-4D97-AF65-F5344CB8AC3E}">
        <p14:creationId xmlns:p14="http://schemas.microsoft.com/office/powerpoint/2010/main" val="151037919"/>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8" name="Immagine 7">
            <a:extLst>
              <a:ext uri="{FF2B5EF4-FFF2-40B4-BE49-F238E27FC236}">
                <a16:creationId xmlns:a16="http://schemas.microsoft.com/office/drawing/2014/main" id="{6CD0B10C-4461-4F0E-B299-07807136763B}"/>
              </a:ext>
            </a:extLst>
          </p:cNvPr>
          <p:cNvPicPr>
            <a:picLocks noChangeAspect="1"/>
          </p:cNvPicPr>
          <p:nvPr userDrawn="1"/>
        </p:nvPicPr>
        <p:blipFill>
          <a:blip r:embed="rId2"/>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dirty="0"/>
              <a:t>Titolo al massimo di tre righe</a:t>
            </a:r>
          </a:p>
        </p:txBody>
      </p:sp>
      <p:sp>
        <p:nvSpPr>
          <p:cNvPr id="18" name="Titolo 1">
            <a:extLst>
              <a:ext uri="{FF2B5EF4-FFF2-40B4-BE49-F238E27FC236}">
                <a16:creationId xmlns:a16="http://schemas.microsoft.com/office/drawing/2014/main" id="{EBF4D2A5-A57B-4A37-81C4-C406936CFBA2}"/>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dirty="0">
                <a:latin typeface="Arial" panose="020B0604020202020204" pitchFamily="34" charset="0"/>
                <a:cs typeface="Arial" panose="020B0604020202020204" pitchFamily="34" charset="0"/>
              </a:rPr>
              <a:t>Cassa Depositi e Prestiti</a:t>
            </a:r>
            <a:br>
              <a:rPr lang="it-IT" sz="1600" dirty="0">
                <a:latin typeface="Arial" panose="020B0604020202020204" pitchFamily="34" charset="0"/>
                <a:cs typeface="Arial" panose="020B0604020202020204" pitchFamily="34" charset="0"/>
              </a:rPr>
            </a:br>
            <a:r>
              <a:rPr lang="it-IT" sz="1600" dirty="0">
                <a:latin typeface="Arial" panose="020B0604020202020204" pitchFamily="34" charset="0"/>
                <a:cs typeface="Arial" panose="020B0604020202020204" pitchFamily="34" charset="0"/>
              </a:rPr>
              <a:t>Investiamo nel domani</a:t>
            </a:r>
          </a:p>
        </p:txBody>
      </p:sp>
    </p:spTree>
    <p:extLst>
      <p:ext uri="{BB962C8B-B14F-4D97-AF65-F5344CB8AC3E}">
        <p14:creationId xmlns:p14="http://schemas.microsoft.com/office/powerpoint/2010/main" val="625215253"/>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14" name="Immagine 13">
            <a:extLst>
              <a:ext uri="{FF2B5EF4-FFF2-40B4-BE49-F238E27FC236}">
                <a16:creationId xmlns:a16="http://schemas.microsoft.com/office/drawing/2014/main" id="{6F524C67-C9F4-409F-8C54-459F1903C325}"/>
              </a:ext>
            </a:extLst>
          </p:cNvPr>
          <p:cNvPicPr>
            <a:picLocks noChangeAspect="1"/>
          </p:cNvPicPr>
          <p:nvPr userDrawn="1"/>
        </p:nvPicPr>
        <p:blipFill>
          <a:blip r:embed="rId2"/>
          <a:stretch>
            <a:fillRect/>
          </a:stretch>
        </p:blipFill>
        <p:spPr>
          <a:xfrm>
            <a:off x="11337146" y="6260729"/>
            <a:ext cx="520421" cy="288128"/>
          </a:xfrm>
          <a:prstGeom prst="rect">
            <a:avLst/>
          </a:prstGeom>
        </p:spPr>
      </p:pic>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vl1pPr>
          </a:lstStyle>
          <a:p>
            <a:pPr lvl="0"/>
            <a:r>
              <a:rPr lang="it-IT" dirty="0"/>
              <a:t>Titolo del divisore</a:t>
            </a:r>
          </a:p>
        </p:txBody>
      </p:sp>
    </p:spTree>
    <p:extLst>
      <p:ext uri="{BB962C8B-B14F-4D97-AF65-F5344CB8AC3E}">
        <p14:creationId xmlns:p14="http://schemas.microsoft.com/office/powerpoint/2010/main" val="325213784"/>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Bressay" panose="02040503050505020203" pitchFamily="18" charset="77"/>
              <a:ea typeface="Bressay" panose="02040503050505020203" pitchFamily="18" charset="77"/>
              <a:cs typeface="Bressay" panose="02040503050505020203" pitchFamily="18" charset="77"/>
            </a:endParaRPr>
          </a:p>
        </p:txBody>
      </p:sp>
      <p:pic>
        <p:nvPicPr>
          <p:cNvPr id="11" name="Immagine 10">
            <a:extLst>
              <a:ext uri="{FF2B5EF4-FFF2-40B4-BE49-F238E27FC236}">
                <a16:creationId xmlns:a16="http://schemas.microsoft.com/office/drawing/2014/main" id="{06619B5A-577E-43C3-ABC5-9B715A0E3018}"/>
              </a:ext>
            </a:extLst>
          </p:cNvPr>
          <p:cNvPicPr>
            <a:picLocks noChangeAspect="1"/>
          </p:cNvPicPr>
          <p:nvPr userDrawn="1"/>
        </p:nvPicPr>
        <p:blipFill>
          <a:blip r:embed="rId2"/>
          <a:stretch>
            <a:fillRect/>
          </a:stretch>
        </p:blipFill>
        <p:spPr>
          <a:xfrm>
            <a:off x="11337146" y="6260729"/>
            <a:ext cx="520421" cy="288128"/>
          </a:xfrm>
          <a:prstGeom prst="rect">
            <a:avLst/>
          </a:prstGeom>
        </p:spPr>
      </p:pic>
    </p:spTree>
    <p:extLst>
      <p:ext uri="{BB962C8B-B14F-4D97-AF65-F5344CB8AC3E}">
        <p14:creationId xmlns:p14="http://schemas.microsoft.com/office/powerpoint/2010/main" val="871655154"/>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Tree>
    <p:extLst>
      <p:ext uri="{BB962C8B-B14F-4D97-AF65-F5344CB8AC3E}">
        <p14:creationId xmlns:p14="http://schemas.microsoft.com/office/powerpoint/2010/main" val="6424128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defRPr>
            </a:lvl1pPr>
          </a:lstStyle>
          <a:p>
            <a:pPr lvl="0"/>
            <a:r>
              <a:rPr lang="it-IT" dirty="0"/>
              <a:t>Sottotitolo</a:t>
            </a:r>
          </a:p>
        </p:txBody>
      </p:sp>
    </p:spTree>
    <p:extLst>
      <p:ext uri="{BB962C8B-B14F-4D97-AF65-F5344CB8AC3E}">
        <p14:creationId xmlns:p14="http://schemas.microsoft.com/office/powerpoint/2010/main" val="1772835855"/>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dirty="0"/>
          </a:p>
        </p:txBody>
      </p:sp>
      <p:pic>
        <p:nvPicPr>
          <p:cNvPr id="13" name="Immagine 12">
            <a:extLst>
              <a:ext uri="{FF2B5EF4-FFF2-40B4-BE49-F238E27FC236}">
                <a16:creationId xmlns:a16="http://schemas.microsoft.com/office/drawing/2014/main" id="{BDC67741-5470-4BDC-B227-DEDC24478706}"/>
              </a:ext>
            </a:extLst>
          </p:cNvPr>
          <p:cNvPicPr>
            <a:picLocks noChangeAspect="1"/>
          </p:cNvPicPr>
          <p:nvPr userDrawn="1"/>
        </p:nvPicPr>
        <p:blipFill>
          <a:blip r:embed="rId2"/>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Arial" panose="020B0604020202020204" pitchFamily="34" charset="0"/>
                <a:ea typeface="+mn-ea"/>
                <a:cs typeface="Arial" panose="020B0604020202020204" pitchFamily="34" charset="0"/>
              </a:defRPr>
            </a:lvl1pPr>
          </a:lstStyle>
          <a:p>
            <a:pPr lvl="0"/>
            <a:r>
              <a:rPr lang="it-IT" dirty="0"/>
              <a:t>Sottotitolo</a:t>
            </a:r>
          </a:p>
        </p:txBody>
      </p:sp>
    </p:spTree>
    <p:extLst>
      <p:ext uri="{BB962C8B-B14F-4D97-AF65-F5344CB8AC3E}">
        <p14:creationId xmlns:p14="http://schemas.microsoft.com/office/powerpoint/2010/main" val="2231929643"/>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_Solo_titolo">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3" name="Immagine 12">
            <a:extLst>
              <a:ext uri="{FF2B5EF4-FFF2-40B4-BE49-F238E27FC236}">
                <a16:creationId xmlns:a16="http://schemas.microsoft.com/office/drawing/2014/main" id="{BDC67741-5470-4BDC-B227-DEDC24478706}"/>
              </a:ext>
            </a:extLst>
          </p:cNvPr>
          <p:cNvPicPr>
            <a:picLocks noChangeAspect="1"/>
          </p:cNvPicPr>
          <p:nvPr userDrawn="1"/>
        </p:nvPicPr>
        <p:blipFill>
          <a:blip r:embed="rId2"/>
          <a:stretch>
            <a:fillRect/>
          </a:stretch>
        </p:blipFill>
        <p:spPr>
          <a:xfrm>
            <a:off x="11337146" y="6260729"/>
            <a:ext cx="520421" cy="288128"/>
          </a:xfrm>
          <a:prstGeom prst="rect">
            <a:avLst/>
          </a:prstGeom>
        </p:spPr>
      </p:pic>
      <p:sp>
        <p:nvSpPr>
          <p:cNvPr id="7" name="Titolo 6">
            <a:extLst>
              <a:ext uri="{FF2B5EF4-FFF2-40B4-BE49-F238E27FC236}">
                <a16:creationId xmlns:a16="http://schemas.microsoft.com/office/drawing/2014/main" id="{3D9A26A4-9908-4FF2-97E5-35DD58775A44}"/>
              </a:ext>
            </a:extLst>
          </p:cNvPr>
          <p:cNvSpPr>
            <a:spLocks noGrp="1"/>
          </p:cNvSpPr>
          <p:nvPr>
            <p:ph type="title"/>
          </p:nvPr>
        </p:nvSpPr>
        <p:spPr>
          <a:xfrm>
            <a:off x="334433" y="384011"/>
            <a:ext cx="11520000" cy="332399"/>
          </a:xfrm>
        </p:spPr>
        <p:txBody>
          <a:bodyPr vert="horz" lIns="0" tIns="0" rIns="0" bIns="0" rtlCol="0" anchor="t" anchorCtr="0">
            <a:spAutoFit/>
          </a:bodyPr>
          <a:lstStyle>
            <a:lvl1pPr>
              <a:defRPr lang="it-IT" sz="2400" b="1" dirty="0">
                <a:solidFill>
                  <a:srgbClr val="415064"/>
                </a:solidFill>
                <a:ea typeface="Arial" panose="020B0604020202020204" pitchFamily="34" charset="0"/>
              </a:defRPr>
            </a:lvl1pPr>
          </a:lstStyle>
          <a:p>
            <a:pPr marL="0" lvl="0" indent="0">
              <a:spcBef>
                <a:spcPts val="1000"/>
              </a:spcBef>
              <a:buFont typeface="Arial" panose="020B0604020202020204" pitchFamily="34" charset="0"/>
            </a:pPr>
            <a:r>
              <a:rPr lang="it-IT" dirty="0"/>
              <a:t>Fare clic per modificare lo stile del titolo dello schema</a:t>
            </a:r>
          </a:p>
        </p:txBody>
      </p:sp>
    </p:spTree>
    <p:extLst>
      <p:ext uri="{BB962C8B-B14F-4D97-AF65-F5344CB8AC3E}">
        <p14:creationId xmlns:p14="http://schemas.microsoft.com/office/powerpoint/2010/main" val="1023375696"/>
      </p:ext>
    </p:extLst>
  </p:cSld>
  <p:clrMapOvr>
    <a:masterClrMapping/>
  </p:clrMapOvr>
  <p:extLst>
    <p:ext uri="{DCECCB84-F9BA-43D5-87BE-67443E8EF086}">
      <p15:sldGuideLst xmlns:p15="http://schemas.microsoft.com/office/powerpoint/2012/main">
        <p15:guide id="3" orient="horz" pos="1620">
          <p15:clr>
            <a:srgbClr val="FBAE40"/>
          </p15:clr>
        </p15:guide>
        <p15:guide id="4" orient="horz" pos="395">
          <p15:clr>
            <a:srgbClr val="FBAE40"/>
          </p15:clr>
        </p15:guide>
        <p15:guide id="5" orient="horz" pos="2845">
          <p15:clr>
            <a:srgbClr val="FBAE40"/>
          </p15:clr>
        </p15:guide>
        <p15:guide id="6" orient="horz" pos="2890">
          <p15:clr>
            <a:srgbClr val="FBAE40"/>
          </p15:clr>
        </p15:guide>
      </p15:sldGuideLst>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dirty="0">
                <a:latin typeface="Arial" panose="020B0604020202020204" pitchFamily="34" charset="0"/>
                <a:cs typeface="Arial" panose="020B0604020202020204" pitchFamily="34" charset="0"/>
              </a:rPr>
              <a:t>Cassa Depositi e Prestiti</a:t>
            </a:r>
            <a:br>
              <a:rPr lang="it-IT" sz="1600" dirty="0">
                <a:latin typeface="Arial" panose="020B0604020202020204" pitchFamily="34" charset="0"/>
                <a:cs typeface="Arial" panose="020B0604020202020204" pitchFamily="34" charset="0"/>
              </a:rPr>
            </a:br>
            <a:r>
              <a:rPr lang="it-IT" sz="1600" dirty="0">
                <a:latin typeface="Arial" panose="020B0604020202020204" pitchFamily="34" charset="0"/>
                <a:cs typeface="Arial" panose="020B0604020202020204" pitchFamily="34" charset="0"/>
              </a:rPr>
              <a:t>Investiamo nel domani</a:t>
            </a: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2"/>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t>Grazie</a:t>
            </a:r>
          </a:p>
        </p:txBody>
      </p:sp>
    </p:spTree>
    <p:extLst>
      <p:ext uri="{BB962C8B-B14F-4D97-AF65-F5344CB8AC3E}">
        <p14:creationId xmlns:p14="http://schemas.microsoft.com/office/powerpoint/2010/main" val="3931049041"/>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sldGuideLst>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47962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2_copertina con immagine INFO PUBBLICH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7" y="4017380"/>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dirty="0"/>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9"/>
            <a:ext cx="5867552" cy="2402643"/>
          </a:xfrm>
        </p:spPr>
        <p:txBody>
          <a:bodyPr lIns="0" tIns="0" rIns="0" bIns="0" anchor="b">
            <a:no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Titolo di al massimo </a:t>
            </a:r>
            <a:br>
              <a:rPr lang="it-IT" dirty="0"/>
            </a:br>
            <a:r>
              <a:rPr lang="it-IT" dirty="0"/>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5" y="357719"/>
            <a:ext cx="1489165" cy="824468"/>
          </a:xfrm>
          <a:prstGeom prst="rect">
            <a:avLst/>
          </a:prstGeom>
        </p:spPr>
      </p:pic>
      <p:sp>
        <p:nvSpPr>
          <p:cNvPr id="5" name="CasellaDiTesto 4">
            <a:extLst>
              <a:ext uri="{FF2B5EF4-FFF2-40B4-BE49-F238E27FC236}">
                <a16:creationId xmlns:a16="http://schemas.microsoft.com/office/drawing/2014/main" id="{8A1DE74B-2B80-4313-A82E-DFD58CFBB5EE}"/>
              </a:ext>
            </a:extLst>
          </p:cNvPr>
          <p:cNvSpPr txBox="1"/>
          <p:nvPr userDrawn="1"/>
        </p:nvSpPr>
        <p:spPr>
          <a:xfrm>
            <a:off x="4286867" y="6118578"/>
            <a:ext cx="501445" cy="154404"/>
          </a:xfrm>
          <a:prstGeom prst="rect">
            <a:avLst/>
          </a:prstGeom>
        </p:spPr>
        <p:txBody>
          <a:bodyPr vert="horz" wrap="square" lIns="121920" tIns="60960" rIns="121920" bIns="60960" rtlCol="0" anchor="b">
            <a:noAutofit/>
          </a:bodyPr>
          <a:lstStyle/>
          <a:p>
            <a:pPr algn="l"/>
            <a:endParaRPr lang="it-IT" sz="800" dirty="0"/>
          </a:p>
        </p:txBody>
      </p:sp>
      <p:sp>
        <p:nvSpPr>
          <p:cNvPr id="10" name="Segnaposto testo 9">
            <a:extLst>
              <a:ext uri="{FF2B5EF4-FFF2-40B4-BE49-F238E27FC236}">
                <a16:creationId xmlns:a16="http://schemas.microsoft.com/office/drawing/2014/main" id="{EF9FC15F-E433-4DAF-A85E-12D7FA69C94A}"/>
              </a:ext>
            </a:extLst>
          </p:cNvPr>
          <p:cNvSpPr>
            <a:spLocks noGrp="1"/>
          </p:cNvSpPr>
          <p:nvPr>
            <p:ph type="body" sz="quarter" idx="17" hasCustomPrompt="1"/>
          </p:nvPr>
        </p:nvSpPr>
        <p:spPr>
          <a:xfrm>
            <a:off x="255777" y="4882668"/>
            <a:ext cx="5867400" cy="381000"/>
          </a:xfrm>
        </p:spPr>
        <p:txBody>
          <a:bodyPr>
            <a:normAutofit/>
          </a:bodyPr>
          <a:lstStyle>
            <a:lvl1pPr marL="0" indent="0">
              <a:buNone/>
              <a:defRPr sz="1600" i="1">
                <a:solidFill>
                  <a:schemeClr val="tx2">
                    <a:lumMod val="50000"/>
                  </a:schemeClr>
                </a:solidFill>
              </a:defRPr>
            </a:lvl1pPr>
          </a:lstStyle>
          <a:p>
            <a:pPr lvl="0"/>
            <a:r>
              <a:rPr lang="it-IT" dirty="0"/>
              <a:t>U.O. Information </a:t>
            </a:r>
            <a:r>
              <a:rPr lang="it-IT" dirty="0" err="1"/>
              <a:t>owner</a:t>
            </a:r>
            <a:endParaRPr lang="it-IT" dirty="0"/>
          </a:p>
        </p:txBody>
      </p:sp>
      <p:sp>
        <p:nvSpPr>
          <p:cNvPr id="13" name="Segnaposto immagine 19">
            <a:extLst>
              <a:ext uri="{FF2B5EF4-FFF2-40B4-BE49-F238E27FC236}">
                <a16:creationId xmlns:a16="http://schemas.microsoft.com/office/drawing/2014/main" id="{5AC8FA98-CC0B-4D7B-8A27-FD359B0BB8F9}"/>
              </a:ext>
            </a:extLst>
          </p:cNvPr>
          <p:cNvSpPr>
            <a:spLocks noGrp="1"/>
          </p:cNvSpPr>
          <p:nvPr>
            <p:ph type="pic" sz="quarter" idx="20"/>
          </p:nvPr>
        </p:nvSpPr>
        <p:spPr>
          <a:xfrm>
            <a:off x="6813425" y="768383"/>
            <a:ext cx="4723643" cy="5296483"/>
          </a:xfrm>
          <a:custGeom>
            <a:avLst/>
            <a:gdLst>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1317811 w 3832598"/>
              <a:gd name="connsiteY4" fmla="*/ 605978 h 3662928"/>
              <a:gd name="connsiteX5" fmla="*/ 2514786 w 3832598"/>
              <a:gd name="connsiteY5" fmla="*/ 605978 h 3662928"/>
              <a:gd name="connsiteX6" fmla="*/ 2514786 w 3832598"/>
              <a:gd name="connsiteY6" fmla="*/ 3662928 h 3662928"/>
              <a:gd name="connsiteX7" fmla="*/ 1317811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1317811 w 3832598"/>
              <a:gd name="connsiteY5" fmla="*/ 605978 h 3662928"/>
              <a:gd name="connsiteX6" fmla="*/ 2514786 w 3832598"/>
              <a:gd name="connsiteY6" fmla="*/ 605978 h 3662928"/>
              <a:gd name="connsiteX7" fmla="*/ 2514786 w 3832598"/>
              <a:gd name="connsiteY7" fmla="*/ 3662928 h 3662928"/>
              <a:gd name="connsiteX8" fmla="*/ 1317811 w 3832598"/>
              <a:gd name="connsiteY8" fmla="*/ 605978 h 3662928"/>
              <a:gd name="connsiteX9" fmla="*/ 2635623 w 3832598"/>
              <a:gd name="connsiteY9" fmla="*/ 0 h 3662928"/>
              <a:gd name="connsiteX10" fmla="*/ 3832598 w 3832598"/>
              <a:gd name="connsiteY10" fmla="*/ 0 h 3662928"/>
              <a:gd name="connsiteX11" fmla="*/ 3832598 w 3832598"/>
              <a:gd name="connsiteY11" fmla="*/ 3662928 h 3662928"/>
              <a:gd name="connsiteX12" fmla="*/ 2635623 w 3832598"/>
              <a:gd name="connsiteY12" fmla="*/ 3662928 h 3662928"/>
              <a:gd name="connsiteX13" fmla="*/ 2635623 w 3832598"/>
              <a:gd name="connsiteY13"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514786 w 3832598"/>
              <a:gd name="connsiteY5" fmla="*/ 3662928 h 3662928"/>
              <a:gd name="connsiteX6" fmla="*/ 2514786 w 3832598"/>
              <a:gd name="connsiteY6" fmla="*/ 605978 h 3662928"/>
              <a:gd name="connsiteX7" fmla="*/ 2514786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12" fmla="*/ 2635623 w 3832598"/>
              <a:gd name="connsiteY12"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861295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861295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2971303"/>
              <a:gd name="connsiteY0" fmla="*/ 1195952 h 3662928"/>
              <a:gd name="connsiteX1" fmla="*/ 1132377 w 2971303"/>
              <a:gd name="connsiteY1" fmla="*/ 1195952 h 3662928"/>
              <a:gd name="connsiteX2" fmla="*/ 1132377 w 2971303"/>
              <a:gd name="connsiteY2" fmla="*/ 3662927 h 3662928"/>
              <a:gd name="connsiteX3" fmla="*/ 1 w 2971303"/>
              <a:gd name="connsiteY3" fmla="*/ 3662927 h 3662928"/>
              <a:gd name="connsiteX4" fmla="*/ 0 w 2971303"/>
              <a:gd name="connsiteY4" fmla="*/ 1195952 h 3662928"/>
              <a:gd name="connsiteX5" fmla="*/ 1774328 w 2971303"/>
              <a:gd name="connsiteY5" fmla="*/ 0 h 3662928"/>
              <a:gd name="connsiteX6" fmla="*/ 2971303 w 2971303"/>
              <a:gd name="connsiteY6" fmla="*/ 0 h 3662928"/>
              <a:gd name="connsiteX7" fmla="*/ 2971303 w 2971303"/>
              <a:gd name="connsiteY7" fmla="*/ 3662928 h 3662928"/>
              <a:gd name="connsiteX8" fmla="*/ 1774328 w 2971303"/>
              <a:gd name="connsiteY8" fmla="*/ 3662928 h 3662928"/>
              <a:gd name="connsiteX9" fmla="*/ 1774328 w 297130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00486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7179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21535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7175 w 3078963"/>
              <a:gd name="connsiteY0" fmla="*/ 1195952 h 3662928"/>
              <a:gd name="connsiteX1" fmla="*/ 1240037 w 3078963"/>
              <a:gd name="connsiteY1" fmla="*/ 1195952 h 3662928"/>
              <a:gd name="connsiteX2" fmla="*/ 1240037 w 3078963"/>
              <a:gd name="connsiteY2" fmla="*/ 3662927 h 3662928"/>
              <a:gd name="connsiteX3" fmla="*/ 0 w 3078963"/>
              <a:gd name="connsiteY3" fmla="*/ 3662927 h 3662928"/>
              <a:gd name="connsiteX4" fmla="*/ 7175 w 3078963"/>
              <a:gd name="connsiteY4" fmla="*/ 1195952 h 3662928"/>
              <a:gd name="connsiteX5" fmla="*/ 1881988 w 3078963"/>
              <a:gd name="connsiteY5" fmla="*/ 0 h 3662928"/>
              <a:gd name="connsiteX6" fmla="*/ 3078963 w 3078963"/>
              <a:gd name="connsiteY6" fmla="*/ 0 h 3662928"/>
              <a:gd name="connsiteX7" fmla="*/ 3078963 w 3078963"/>
              <a:gd name="connsiteY7" fmla="*/ 3662928 h 3662928"/>
              <a:gd name="connsiteX8" fmla="*/ 1881988 w 3078963"/>
              <a:gd name="connsiteY8" fmla="*/ 3662928 h 3662928"/>
              <a:gd name="connsiteX9" fmla="*/ 1881988 w 307896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4357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232862 w 3071788"/>
              <a:gd name="connsiteY1" fmla="*/ 1195952 h 3670104"/>
              <a:gd name="connsiteX2" fmla="*/ 1232862 w 3071788"/>
              <a:gd name="connsiteY2" fmla="*/ 3662927 h 3670104"/>
              <a:gd name="connsiteX3" fmla="*/ 14357 w 3071788"/>
              <a:gd name="connsiteY3" fmla="*/ 3670104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232862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132377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132377 w 3071788"/>
              <a:gd name="connsiteY1" fmla="*/ 1195952 h 3670104"/>
              <a:gd name="connsiteX2" fmla="*/ 1103668 w 3071788"/>
              <a:gd name="connsiteY2" fmla="*/ 3670104 h 3670104"/>
              <a:gd name="connsiteX3" fmla="*/ 7180 w 3071788"/>
              <a:gd name="connsiteY3" fmla="*/ 3662927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132377 w 3071788"/>
              <a:gd name="connsiteY1" fmla="*/ 1195952 h 3662928"/>
              <a:gd name="connsiteX2" fmla="*/ 1125201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071788 w 3114853"/>
              <a:gd name="connsiteY6" fmla="*/ 0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50239 w 3165092"/>
              <a:gd name="connsiteY0" fmla="*/ 1195952 h 3662928"/>
              <a:gd name="connsiteX1" fmla="*/ 1182616 w 3165092"/>
              <a:gd name="connsiteY1" fmla="*/ 1195952 h 3662928"/>
              <a:gd name="connsiteX2" fmla="*/ 1175440 w 3165092"/>
              <a:gd name="connsiteY2" fmla="*/ 3662927 h 3662928"/>
              <a:gd name="connsiteX3" fmla="*/ 0 w 3165092"/>
              <a:gd name="connsiteY3" fmla="*/ 3655750 h 3662928"/>
              <a:gd name="connsiteX4" fmla="*/ 50239 w 3165092"/>
              <a:gd name="connsiteY4" fmla="*/ 1195952 h 3662928"/>
              <a:gd name="connsiteX5" fmla="*/ 1925052 w 3165092"/>
              <a:gd name="connsiteY5" fmla="*/ 0 h 3662928"/>
              <a:gd name="connsiteX6" fmla="*/ 3165092 w 3165092"/>
              <a:gd name="connsiteY6" fmla="*/ 7177 h 3662928"/>
              <a:gd name="connsiteX7" fmla="*/ 3165092 w 3165092"/>
              <a:gd name="connsiteY7" fmla="*/ 3655750 h 3662928"/>
              <a:gd name="connsiteX8" fmla="*/ 1925052 w 3165092"/>
              <a:gd name="connsiteY8" fmla="*/ 3662928 h 3662928"/>
              <a:gd name="connsiteX9" fmla="*/ 1925052 w 3165092"/>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3 w 3114853"/>
              <a:gd name="connsiteY3" fmla="*/ 3655750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71772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72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0 w 3193805"/>
              <a:gd name="connsiteY0" fmla="*/ 1188775 h 3677282"/>
              <a:gd name="connsiteX1" fmla="*/ 1211329 w 3193805"/>
              <a:gd name="connsiteY1" fmla="*/ 1195952 h 3677282"/>
              <a:gd name="connsiteX2" fmla="*/ 1204153 w 3193805"/>
              <a:gd name="connsiteY2" fmla="*/ 3662927 h 3677282"/>
              <a:gd name="connsiteX3" fmla="*/ 7180 w 3193805"/>
              <a:gd name="connsiteY3" fmla="*/ 3677282 h 3677282"/>
              <a:gd name="connsiteX4" fmla="*/ 0 w 3193805"/>
              <a:gd name="connsiteY4" fmla="*/ 1188775 h 3677282"/>
              <a:gd name="connsiteX5" fmla="*/ 1953765 w 3193805"/>
              <a:gd name="connsiteY5" fmla="*/ 0 h 3677282"/>
              <a:gd name="connsiteX6" fmla="*/ 3193805 w 3193805"/>
              <a:gd name="connsiteY6" fmla="*/ 7177 h 3677282"/>
              <a:gd name="connsiteX7" fmla="*/ 3193805 w 3193805"/>
              <a:gd name="connsiteY7" fmla="*/ 3655750 h 3677282"/>
              <a:gd name="connsiteX8" fmla="*/ 1953765 w 3193805"/>
              <a:gd name="connsiteY8" fmla="*/ 3662928 h 3677282"/>
              <a:gd name="connsiteX9" fmla="*/ 1953765 w 3193805"/>
              <a:gd name="connsiteY9" fmla="*/ 0 h 3677282"/>
              <a:gd name="connsiteX0" fmla="*/ 21530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21530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54392 w 3186625"/>
              <a:gd name="connsiteY1" fmla="*/ 1246194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0 w 3193804"/>
              <a:gd name="connsiteY0" fmla="*/ 1224662 h 3677282"/>
              <a:gd name="connsiteX1" fmla="*/ 1261571 w 3193804"/>
              <a:gd name="connsiteY1" fmla="*/ 1246194 h 3677282"/>
              <a:gd name="connsiteX2" fmla="*/ 1204152 w 3193804"/>
              <a:gd name="connsiteY2" fmla="*/ 3662927 h 3677282"/>
              <a:gd name="connsiteX3" fmla="*/ 7179 w 3193804"/>
              <a:gd name="connsiteY3" fmla="*/ 3677282 h 3677282"/>
              <a:gd name="connsiteX4" fmla="*/ 0 w 3193804"/>
              <a:gd name="connsiteY4" fmla="*/ 1224662 h 3677282"/>
              <a:gd name="connsiteX5" fmla="*/ 1953764 w 3193804"/>
              <a:gd name="connsiteY5" fmla="*/ 0 h 3677282"/>
              <a:gd name="connsiteX6" fmla="*/ 3193804 w 3193804"/>
              <a:gd name="connsiteY6" fmla="*/ 7177 h 3677282"/>
              <a:gd name="connsiteX7" fmla="*/ 3193804 w 3193804"/>
              <a:gd name="connsiteY7" fmla="*/ 3670105 h 3677282"/>
              <a:gd name="connsiteX8" fmla="*/ 1953764 w 3193804"/>
              <a:gd name="connsiteY8" fmla="*/ 3662928 h 3677282"/>
              <a:gd name="connsiteX9" fmla="*/ 1953764 w 3193804"/>
              <a:gd name="connsiteY9" fmla="*/ 0 h 3677282"/>
              <a:gd name="connsiteX0" fmla="*/ 0 w 3186627"/>
              <a:gd name="connsiteY0" fmla="*/ 1253372 h 3677282"/>
              <a:gd name="connsiteX1" fmla="*/ 1254394 w 3186627"/>
              <a:gd name="connsiteY1" fmla="*/ 1246194 h 3677282"/>
              <a:gd name="connsiteX2" fmla="*/ 119697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0 w 3186627"/>
              <a:gd name="connsiteY0" fmla="*/ 1253372 h 3677282"/>
              <a:gd name="connsiteX1" fmla="*/ 1254394 w 3186627"/>
              <a:gd name="connsiteY1" fmla="*/ 1246194 h 3677282"/>
              <a:gd name="connsiteX2" fmla="*/ 125439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62926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84459"/>
              <a:gd name="connsiteX1" fmla="*/ 1261569 w 3193802"/>
              <a:gd name="connsiteY1" fmla="*/ 1246194 h 3684459"/>
              <a:gd name="connsiteX2" fmla="*/ 1254393 w 3193802"/>
              <a:gd name="connsiteY2" fmla="*/ 3684459 h 3684459"/>
              <a:gd name="connsiteX3" fmla="*/ 0 w 3193802"/>
              <a:gd name="connsiteY3" fmla="*/ 3670103 h 3684459"/>
              <a:gd name="connsiteX4" fmla="*/ 7175 w 3193802"/>
              <a:gd name="connsiteY4" fmla="*/ 1253372 h 3684459"/>
              <a:gd name="connsiteX5" fmla="*/ 1953762 w 3193802"/>
              <a:gd name="connsiteY5" fmla="*/ 0 h 3684459"/>
              <a:gd name="connsiteX6" fmla="*/ 3193802 w 3193802"/>
              <a:gd name="connsiteY6" fmla="*/ 7177 h 3684459"/>
              <a:gd name="connsiteX7" fmla="*/ 3193802 w 3193802"/>
              <a:gd name="connsiteY7" fmla="*/ 3670105 h 3684459"/>
              <a:gd name="connsiteX8" fmla="*/ 1953762 w 3193802"/>
              <a:gd name="connsiteY8" fmla="*/ 3662928 h 3684459"/>
              <a:gd name="connsiteX9" fmla="*/ 1953762 w 3193802"/>
              <a:gd name="connsiteY9" fmla="*/ 0 h 3684459"/>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244044"/>
              <a:gd name="connsiteY0" fmla="*/ 1253372 h 3670105"/>
              <a:gd name="connsiteX1" fmla="*/ 1261569 w 3244044"/>
              <a:gd name="connsiteY1" fmla="*/ 1246194 h 3670105"/>
              <a:gd name="connsiteX2" fmla="*/ 1254393 w 3244044"/>
              <a:gd name="connsiteY2" fmla="*/ 3670104 h 3670105"/>
              <a:gd name="connsiteX3" fmla="*/ 0 w 3244044"/>
              <a:gd name="connsiteY3" fmla="*/ 3670103 h 3670105"/>
              <a:gd name="connsiteX4" fmla="*/ 7175 w 3244044"/>
              <a:gd name="connsiteY4" fmla="*/ 1253372 h 3670105"/>
              <a:gd name="connsiteX5" fmla="*/ 1953762 w 3244044"/>
              <a:gd name="connsiteY5" fmla="*/ 0 h 3670105"/>
              <a:gd name="connsiteX6" fmla="*/ 3244044 w 3244044"/>
              <a:gd name="connsiteY6" fmla="*/ 57419 h 3670105"/>
              <a:gd name="connsiteX7" fmla="*/ 3193802 w 3244044"/>
              <a:gd name="connsiteY7" fmla="*/ 3670105 h 3670105"/>
              <a:gd name="connsiteX8" fmla="*/ 1953762 w 3244044"/>
              <a:gd name="connsiteY8" fmla="*/ 3662928 h 3670105"/>
              <a:gd name="connsiteX9" fmla="*/ 1953762 w 3244044"/>
              <a:gd name="connsiteY9" fmla="*/ 0 h 3670105"/>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46585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46585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75294 w 3244044"/>
              <a:gd name="connsiteY9" fmla="*/ 0 h 3619863"/>
              <a:gd name="connsiteX0" fmla="*/ 7175 w 3244044"/>
              <a:gd name="connsiteY0" fmla="*/ 1203130 h 3627040"/>
              <a:gd name="connsiteX1" fmla="*/ 1261569 w 3244044"/>
              <a:gd name="connsiteY1" fmla="*/ 1195952 h 3627040"/>
              <a:gd name="connsiteX2" fmla="*/ 1254393 w 3244044"/>
              <a:gd name="connsiteY2" fmla="*/ 3619862 h 3627040"/>
              <a:gd name="connsiteX3" fmla="*/ 0 w 3244044"/>
              <a:gd name="connsiteY3" fmla="*/ 3619861 h 3627040"/>
              <a:gd name="connsiteX4" fmla="*/ 7175 w 3244044"/>
              <a:gd name="connsiteY4" fmla="*/ 1203130 h 3627040"/>
              <a:gd name="connsiteX5" fmla="*/ 1975294 w 3244044"/>
              <a:gd name="connsiteY5" fmla="*/ 0 h 3627040"/>
              <a:gd name="connsiteX6" fmla="*/ 3244044 w 3244044"/>
              <a:gd name="connsiteY6" fmla="*/ 7177 h 3627040"/>
              <a:gd name="connsiteX7" fmla="*/ 3193802 w 3244044"/>
              <a:gd name="connsiteY7" fmla="*/ 3619863 h 3627040"/>
              <a:gd name="connsiteX8" fmla="*/ 1989650 w 3244044"/>
              <a:gd name="connsiteY8" fmla="*/ 3627040 h 3627040"/>
              <a:gd name="connsiteX9" fmla="*/ 1975294 w 3244044"/>
              <a:gd name="connsiteY9" fmla="*/ 0 h 3627040"/>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22251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0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0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71775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71775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14356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14356 h 3612686"/>
              <a:gd name="connsiteX0" fmla="*/ 7175 w 3222512"/>
              <a:gd name="connsiteY0" fmla="*/ 1181598 h 3598331"/>
              <a:gd name="connsiteX1" fmla="*/ 1261569 w 3222512"/>
              <a:gd name="connsiteY1" fmla="*/ 1174420 h 3598331"/>
              <a:gd name="connsiteX2" fmla="*/ 1254393 w 3222512"/>
              <a:gd name="connsiteY2" fmla="*/ 3598330 h 3598331"/>
              <a:gd name="connsiteX3" fmla="*/ 0 w 3222512"/>
              <a:gd name="connsiteY3" fmla="*/ 3598329 h 3598331"/>
              <a:gd name="connsiteX4" fmla="*/ 7175 w 3222512"/>
              <a:gd name="connsiteY4" fmla="*/ 1181598 h 3598331"/>
              <a:gd name="connsiteX5" fmla="*/ 1960940 w 3222512"/>
              <a:gd name="connsiteY5" fmla="*/ 1 h 3598331"/>
              <a:gd name="connsiteX6" fmla="*/ 3222512 w 3222512"/>
              <a:gd name="connsiteY6" fmla="*/ 0 h 3598331"/>
              <a:gd name="connsiteX7" fmla="*/ 3222512 w 3222512"/>
              <a:gd name="connsiteY7" fmla="*/ 3598331 h 3598331"/>
              <a:gd name="connsiteX8" fmla="*/ 1953763 w 3222512"/>
              <a:gd name="connsiteY8" fmla="*/ 3591152 h 3598331"/>
              <a:gd name="connsiteX9" fmla="*/ 1960940 w 3222512"/>
              <a:gd name="connsiteY9" fmla="*/ 1 h 3598331"/>
              <a:gd name="connsiteX0" fmla="*/ 7175 w 3222512"/>
              <a:gd name="connsiteY0" fmla="*/ 1181597 h 3598330"/>
              <a:gd name="connsiteX1" fmla="*/ 1261569 w 3222512"/>
              <a:gd name="connsiteY1" fmla="*/ 1174419 h 3598330"/>
              <a:gd name="connsiteX2" fmla="*/ 1254393 w 3222512"/>
              <a:gd name="connsiteY2" fmla="*/ 3598329 h 3598330"/>
              <a:gd name="connsiteX3" fmla="*/ 0 w 3222512"/>
              <a:gd name="connsiteY3" fmla="*/ 3598328 h 3598330"/>
              <a:gd name="connsiteX4" fmla="*/ 7175 w 3222512"/>
              <a:gd name="connsiteY4" fmla="*/ 1181597 h 3598330"/>
              <a:gd name="connsiteX5" fmla="*/ 1960940 w 3222512"/>
              <a:gd name="connsiteY5" fmla="*/ 0 h 3598330"/>
              <a:gd name="connsiteX6" fmla="*/ 3200979 w 3222512"/>
              <a:gd name="connsiteY6" fmla="*/ 57419 h 3598330"/>
              <a:gd name="connsiteX7" fmla="*/ 3222512 w 3222512"/>
              <a:gd name="connsiteY7" fmla="*/ 3598330 h 3598330"/>
              <a:gd name="connsiteX8" fmla="*/ 1953763 w 3222512"/>
              <a:gd name="connsiteY8" fmla="*/ 3591151 h 3598330"/>
              <a:gd name="connsiteX9" fmla="*/ 1960940 w 3222512"/>
              <a:gd name="connsiteY9" fmla="*/ 0 h 3598330"/>
              <a:gd name="connsiteX0" fmla="*/ 7175 w 3222512"/>
              <a:gd name="connsiteY0" fmla="*/ 1195952 h 3612685"/>
              <a:gd name="connsiteX1" fmla="*/ 1261569 w 3222512"/>
              <a:gd name="connsiteY1" fmla="*/ 1188774 h 3612685"/>
              <a:gd name="connsiteX2" fmla="*/ 1254393 w 3222512"/>
              <a:gd name="connsiteY2" fmla="*/ 3612684 h 3612685"/>
              <a:gd name="connsiteX3" fmla="*/ 0 w 3222512"/>
              <a:gd name="connsiteY3" fmla="*/ 3612683 h 3612685"/>
              <a:gd name="connsiteX4" fmla="*/ 7175 w 3222512"/>
              <a:gd name="connsiteY4" fmla="*/ 1195952 h 3612685"/>
              <a:gd name="connsiteX5" fmla="*/ 1960940 w 3222512"/>
              <a:gd name="connsiteY5" fmla="*/ 14355 h 3612685"/>
              <a:gd name="connsiteX6" fmla="*/ 3222512 w 3222512"/>
              <a:gd name="connsiteY6" fmla="*/ 0 h 3612685"/>
              <a:gd name="connsiteX7" fmla="*/ 3222512 w 3222512"/>
              <a:gd name="connsiteY7" fmla="*/ 3612685 h 3612685"/>
              <a:gd name="connsiteX8" fmla="*/ 1953763 w 3222512"/>
              <a:gd name="connsiteY8" fmla="*/ 3605506 h 3612685"/>
              <a:gd name="connsiteX9" fmla="*/ 1960940 w 3222512"/>
              <a:gd name="connsiteY9" fmla="*/ 14355 h 3612685"/>
              <a:gd name="connsiteX0" fmla="*/ 0 w 3229691"/>
              <a:gd name="connsiteY0" fmla="*/ 1195953 h 3612685"/>
              <a:gd name="connsiteX1" fmla="*/ 1268748 w 3229691"/>
              <a:gd name="connsiteY1" fmla="*/ 1188774 h 3612685"/>
              <a:gd name="connsiteX2" fmla="*/ 1261572 w 3229691"/>
              <a:gd name="connsiteY2" fmla="*/ 3612684 h 3612685"/>
              <a:gd name="connsiteX3" fmla="*/ 7179 w 3229691"/>
              <a:gd name="connsiteY3" fmla="*/ 3612683 h 3612685"/>
              <a:gd name="connsiteX4" fmla="*/ 0 w 3229691"/>
              <a:gd name="connsiteY4" fmla="*/ 1195953 h 3612685"/>
              <a:gd name="connsiteX5" fmla="*/ 1968119 w 3229691"/>
              <a:gd name="connsiteY5" fmla="*/ 14355 h 3612685"/>
              <a:gd name="connsiteX6" fmla="*/ 3229691 w 3229691"/>
              <a:gd name="connsiteY6" fmla="*/ 0 h 3612685"/>
              <a:gd name="connsiteX7" fmla="*/ 3229691 w 3229691"/>
              <a:gd name="connsiteY7" fmla="*/ 3612685 h 3612685"/>
              <a:gd name="connsiteX8" fmla="*/ 1960942 w 3229691"/>
              <a:gd name="connsiteY8" fmla="*/ 3605506 h 3612685"/>
              <a:gd name="connsiteX9" fmla="*/ 1968119 w 3229691"/>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1598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81598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47217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61572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2594 h 3599326"/>
              <a:gd name="connsiteX1" fmla="*/ 1261570 w 3222513"/>
              <a:gd name="connsiteY1" fmla="*/ 1182593 h 3599326"/>
              <a:gd name="connsiteX2" fmla="*/ 1261572 w 3222513"/>
              <a:gd name="connsiteY2" fmla="*/ 3599325 h 3599326"/>
              <a:gd name="connsiteX3" fmla="*/ 1 w 3222513"/>
              <a:gd name="connsiteY3" fmla="*/ 3599324 h 3599326"/>
              <a:gd name="connsiteX4" fmla="*/ 0 w 3222513"/>
              <a:gd name="connsiteY4" fmla="*/ 1182594 h 3599326"/>
              <a:gd name="connsiteX5" fmla="*/ 1960941 w 3222513"/>
              <a:gd name="connsiteY5" fmla="*/ 996 h 3599326"/>
              <a:gd name="connsiteX6" fmla="*/ 3189114 w 3222513"/>
              <a:gd name="connsiteY6" fmla="*/ 0 h 3599326"/>
              <a:gd name="connsiteX7" fmla="*/ 3222513 w 3222513"/>
              <a:gd name="connsiteY7" fmla="*/ 3599326 h 3599326"/>
              <a:gd name="connsiteX8" fmla="*/ 1953764 w 3222513"/>
              <a:gd name="connsiteY8" fmla="*/ 3592147 h 3599326"/>
              <a:gd name="connsiteX9" fmla="*/ 1960941 w 3222513"/>
              <a:gd name="connsiteY9" fmla="*/ 996 h 3599326"/>
              <a:gd name="connsiteX0" fmla="*/ 0 w 3189114"/>
              <a:gd name="connsiteY0" fmla="*/ 1182594 h 3599325"/>
              <a:gd name="connsiteX1" fmla="*/ 1261570 w 3189114"/>
              <a:gd name="connsiteY1" fmla="*/ 1182593 h 3599325"/>
              <a:gd name="connsiteX2" fmla="*/ 1261572 w 3189114"/>
              <a:gd name="connsiteY2" fmla="*/ 3599325 h 3599325"/>
              <a:gd name="connsiteX3" fmla="*/ 1 w 3189114"/>
              <a:gd name="connsiteY3" fmla="*/ 3599324 h 3599325"/>
              <a:gd name="connsiteX4" fmla="*/ 0 w 3189114"/>
              <a:gd name="connsiteY4" fmla="*/ 1182594 h 3599325"/>
              <a:gd name="connsiteX5" fmla="*/ 1960941 w 3189114"/>
              <a:gd name="connsiteY5" fmla="*/ 996 h 3599325"/>
              <a:gd name="connsiteX6" fmla="*/ 3189114 w 3189114"/>
              <a:gd name="connsiteY6" fmla="*/ 0 h 3599325"/>
              <a:gd name="connsiteX7" fmla="*/ 3189114 w 3189114"/>
              <a:gd name="connsiteY7" fmla="*/ 3592646 h 3599325"/>
              <a:gd name="connsiteX8" fmla="*/ 1953764 w 3189114"/>
              <a:gd name="connsiteY8" fmla="*/ 3592147 h 3599325"/>
              <a:gd name="connsiteX9" fmla="*/ 1960941 w 3189114"/>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84971 h 3598329"/>
              <a:gd name="connsiteX8" fmla="*/ 1953764 w 3209154"/>
              <a:gd name="connsiteY8" fmla="*/ 3591151 h 3598329"/>
              <a:gd name="connsiteX9" fmla="*/ 1960941 w 3209154"/>
              <a:gd name="connsiteY9" fmla="*/ 0 h 3598329"/>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91651 h 3598329"/>
              <a:gd name="connsiteX8" fmla="*/ 1953764 w 3209154"/>
              <a:gd name="connsiteY8" fmla="*/ 3591151 h 3598329"/>
              <a:gd name="connsiteX9" fmla="*/ 1960941 w 3209154"/>
              <a:gd name="connsiteY9" fmla="*/ 0 h 359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9154" h="3598329">
                <a:moveTo>
                  <a:pt x="0" y="1181598"/>
                </a:moveTo>
                <a:lnTo>
                  <a:pt x="1261570" y="1181597"/>
                </a:lnTo>
                <a:cubicBezTo>
                  <a:pt x="1261570" y="1987175"/>
                  <a:pt x="1261572" y="2792751"/>
                  <a:pt x="1261572" y="3598329"/>
                </a:cubicBezTo>
                <a:lnTo>
                  <a:pt x="1" y="3598328"/>
                </a:lnTo>
                <a:cubicBezTo>
                  <a:pt x="1" y="2776003"/>
                  <a:pt x="0" y="2003923"/>
                  <a:pt x="0" y="1181598"/>
                </a:cubicBezTo>
                <a:close/>
                <a:moveTo>
                  <a:pt x="1960941" y="0"/>
                </a:moveTo>
                <a:lnTo>
                  <a:pt x="3209154" y="5684"/>
                </a:lnTo>
                <a:lnTo>
                  <a:pt x="3202473" y="3591651"/>
                </a:lnTo>
                <a:lnTo>
                  <a:pt x="1953764" y="3591151"/>
                </a:lnTo>
                <a:cubicBezTo>
                  <a:pt x="1951372" y="2386922"/>
                  <a:pt x="1963333" y="1204229"/>
                  <a:pt x="1960941" y="0"/>
                </a:cubicBezTo>
                <a:close/>
              </a:path>
            </a:pathLst>
          </a:custGeom>
          <a:solidFill>
            <a:srgbClr val="C7C7C7"/>
          </a:solidFill>
        </p:spPr>
        <p:txBody>
          <a:bodyPr wrap="square" anchor="ctr">
            <a:noAutofit/>
          </a:bodyPr>
          <a:lstStyle>
            <a:lvl1pPr algn="ctr">
              <a:defRPr sz="1867"/>
            </a:lvl1pPr>
          </a:lstStyle>
          <a:p>
            <a:endParaRPr lang="it-IT" dirty="0"/>
          </a:p>
        </p:txBody>
      </p:sp>
      <p:sp>
        <p:nvSpPr>
          <p:cNvPr id="18" name="Segnaposto testo 9">
            <a:extLst>
              <a:ext uri="{FF2B5EF4-FFF2-40B4-BE49-F238E27FC236}">
                <a16:creationId xmlns:a16="http://schemas.microsoft.com/office/drawing/2014/main" id="{8DD8E01D-6FD2-4FBB-A96B-4C7209D8E379}"/>
              </a:ext>
            </a:extLst>
          </p:cNvPr>
          <p:cNvSpPr>
            <a:spLocks noGrp="1"/>
          </p:cNvSpPr>
          <p:nvPr>
            <p:ph type="body" sz="quarter" idx="21" hasCustomPrompt="1"/>
          </p:nvPr>
        </p:nvSpPr>
        <p:spPr>
          <a:xfrm>
            <a:off x="255777" y="5466868"/>
            <a:ext cx="5867400" cy="381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i="1">
                <a:solidFill>
                  <a:schemeClr val="tx2">
                    <a:lumMod val="50000"/>
                  </a:schemeClr>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Luogo, data</a:t>
            </a:r>
          </a:p>
          <a:p>
            <a:pPr lvl="0"/>
            <a:endParaRPr lang="it-IT" dirty="0"/>
          </a:p>
        </p:txBody>
      </p:sp>
    </p:spTree>
    <p:extLst>
      <p:ext uri="{BB962C8B-B14F-4D97-AF65-F5344CB8AC3E}">
        <p14:creationId xmlns:p14="http://schemas.microsoft.com/office/powerpoint/2010/main" val="1111699667"/>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vuota">
    <p:bg>
      <p:bgPr>
        <a:solidFill>
          <a:schemeClr val="bg1"/>
        </a:solidFill>
        <a:effectLst/>
      </p:bgPr>
    </p:bg>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0E65F93C-D8F2-4E7D-A18D-8E3385F4BFF8}"/>
              </a:ext>
            </a:extLst>
          </p:cNvPr>
          <p:cNvSpPr/>
          <p:nvPr userDrawn="1">
            <p:custDataLst>
              <p:tags r:id="rId1"/>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Tree>
    <p:extLst>
      <p:ext uri="{BB962C8B-B14F-4D97-AF65-F5344CB8AC3E}">
        <p14:creationId xmlns:p14="http://schemas.microsoft.com/office/powerpoint/2010/main" val="1893913672"/>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Indice dinamico/ Divisore di sezione chiaro">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2" name="Slide Number Placeholder 5">
            <a:extLst>
              <a:ext uri="{FF2B5EF4-FFF2-40B4-BE49-F238E27FC236}">
                <a16:creationId xmlns:a16="http://schemas.microsoft.com/office/drawing/2014/main" id="{0C34FF53-5FB2-7E4D-9B60-BDE15F9D4161}"/>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4" name="Immagine 13">
            <a:extLst>
              <a:ext uri="{FF2B5EF4-FFF2-40B4-BE49-F238E27FC236}">
                <a16:creationId xmlns:a16="http://schemas.microsoft.com/office/drawing/2014/main" id="{829896CB-96CA-8040-A50B-CF5263538B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1" name="Segnaposto testo 6">
            <a:extLst>
              <a:ext uri="{FF2B5EF4-FFF2-40B4-BE49-F238E27FC236}">
                <a16:creationId xmlns:a16="http://schemas.microsoft.com/office/drawing/2014/main" id="{67CE0EA8-C1A8-FB41-A678-21D27969BC62}"/>
              </a:ext>
            </a:extLst>
          </p:cNvPr>
          <p:cNvSpPr>
            <a:spLocks noGrp="1"/>
          </p:cNvSpPr>
          <p:nvPr>
            <p:ph type="body" sz="quarter" idx="14"/>
          </p:nvPr>
        </p:nvSpPr>
        <p:spPr>
          <a:xfrm>
            <a:off x="2030614" y="852745"/>
            <a:ext cx="5118100" cy="5152516"/>
          </a:xfrm>
        </p:spPr>
        <p:txBody>
          <a:bodyPr anchor="ctr"/>
          <a:lstStyle>
            <a:lvl1pPr>
              <a:lnSpc>
                <a:spcPct val="100000"/>
              </a:lnSpc>
              <a:spcBef>
                <a:spcPts val="667"/>
              </a:spcBef>
              <a:buNone/>
              <a:defRPr sz="3200">
                <a:solidFill>
                  <a:srgbClr val="405363"/>
                </a:solidFill>
              </a:defRPr>
            </a:lvl1pPr>
            <a:lvl2pPr>
              <a:lnSpc>
                <a:spcPct val="100000"/>
              </a:lnSpc>
              <a:spcBef>
                <a:spcPts val="667"/>
              </a:spcBef>
              <a:buNone/>
              <a:defRPr sz="3200">
                <a:solidFill>
                  <a:srgbClr val="405363"/>
                </a:solidFill>
              </a:defRPr>
            </a:lvl2pPr>
            <a:lvl3pPr>
              <a:lnSpc>
                <a:spcPct val="100000"/>
              </a:lnSpc>
              <a:spcBef>
                <a:spcPts val="667"/>
              </a:spcBef>
              <a:buNone/>
              <a:defRPr sz="3200">
                <a:solidFill>
                  <a:srgbClr val="405363"/>
                </a:solidFill>
              </a:defRPr>
            </a:lvl3pPr>
            <a:lvl4pPr>
              <a:lnSpc>
                <a:spcPct val="100000"/>
              </a:lnSpc>
              <a:spcBef>
                <a:spcPts val="667"/>
              </a:spcBef>
              <a:buNone/>
              <a:defRPr sz="3200">
                <a:solidFill>
                  <a:srgbClr val="405363"/>
                </a:solidFill>
              </a:defRPr>
            </a:lvl4pPr>
            <a:lvl5pPr>
              <a:lnSpc>
                <a:spcPct val="100000"/>
              </a:lnSpc>
              <a:spcBef>
                <a:spcPts val="667"/>
              </a:spcBef>
              <a:buNone/>
              <a:defRPr sz="3200">
                <a:solidFill>
                  <a:srgbClr val="405363"/>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3" name="CasellaDiTesto 12">
            <a:extLst>
              <a:ext uri="{FF2B5EF4-FFF2-40B4-BE49-F238E27FC236}">
                <a16:creationId xmlns:a16="http://schemas.microsoft.com/office/drawing/2014/main" id="{81C7EC6D-0520-E942-BBDF-6CC87EADF81C}"/>
              </a:ext>
            </a:extLst>
          </p:cNvPr>
          <p:cNvSpPr txBox="1"/>
          <p:nvPr userDrawn="1"/>
        </p:nvSpPr>
        <p:spPr>
          <a:xfrm>
            <a:off x="215154" y="368020"/>
            <a:ext cx="1229445" cy="391704"/>
          </a:xfrm>
          <a:prstGeom prst="rect">
            <a:avLst/>
          </a:prstGeom>
        </p:spPr>
        <p:txBody>
          <a:bodyPr vert="horz" wrap="square" lIns="121920" tIns="60960" rIns="121920" bIns="60960" rtlCol="0" anchor="b">
            <a:noAutofit/>
          </a:bodyPr>
          <a:lstStyle/>
          <a:p>
            <a:pPr algn="l"/>
            <a:r>
              <a:rPr lang="it-IT" sz="2400" b="1" dirty="0"/>
              <a:t>Indice</a:t>
            </a:r>
          </a:p>
        </p:txBody>
      </p:sp>
      <p:sp>
        <p:nvSpPr>
          <p:cNvPr id="16"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E85476B-25D1-DA46-B13F-07D735FE62C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496434112"/>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8" name="Immagine 7">
            <a:extLst>
              <a:ext uri="{FF2B5EF4-FFF2-40B4-BE49-F238E27FC236}">
                <a16:creationId xmlns:a16="http://schemas.microsoft.com/office/drawing/2014/main" id="{6CD0B10C-4461-4F0E-B299-07807136763B}"/>
              </a:ext>
            </a:extLst>
          </p:cNvPr>
          <p:cNvPicPr>
            <a:picLocks noChangeAspect="1"/>
          </p:cNvPicPr>
          <p:nvPr userDrawn="1"/>
        </p:nvPicPr>
        <p:blipFill>
          <a:blip r:embed="rId2"/>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dirty="0"/>
              <a:t>Titolo al massimo di tre righe</a:t>
            </a:r>
          </a:p>
        </p:txBody>
      </p:sp>
      <p:sp>
        <p:nvSpPr>
          <p:cNvPr id="18" name="Titolo 1">
            <a:extLst>
              <a:ext uri="{FF2B5EF4-FFF2-40B4-BE49-F238E27FC236}">
                <a16:creationId xmlns:a16="http://schemas.microsoft.com/office/drawing/2014/main" id="{EBF4D2A5-A57B-4A37-81C4-C406936CFBA2}"/>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dirty="0">
                <a:latin typeface="Arial" panose="020B0604020202020204" pitchFamily="34" charset="0"/>
                <a:cs typeface="Arial" panose="020B0604020202020204" pitchFamily="34" charset="0"/>
              </a:rPr>
              <a:t>Cassa Depositi e Prestiti</a:t>
            </a:r>
            <a:br>
              <a:rPr lang="it-IT" sz="1600" dirty="0">
                <a:latin typeface="Arial" panose="020B0604020202020204" pitchFamily="34" charset="0"/>
                <a:cs typeface="Arial" panose="020B0604020202020204" pitchFamily="34" charset="0"/>
              </a:rPr>
            </a:br>
            <a:r>
              <a:rPr lang="it-IT" sz="1600" dirty="0">
                <a:latin typeface="Arial" panose="020B0604020202020204" pitchFamily="34" charset="0"/>
                <a:cs typeface="Arial" panose="020B0604020202020204" pitchFamily="34" charset="0"/>
              </a:rPr>
              <a:t>Investiamo nel domani</a:t>
            </a:r>
          </a:p>
        </p:txBody>
      </p:sp>
    </p:spTree>
    <p:extLst>
      <p:ext uri="{BB962C8B-B14F-4D97-AF65-F5344CB8AC3E}">
        <p14:creationId xmlns:p14="http://schemas.microsoft.com/office/powerpoint/2010/main" val="1943951271"/>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14" name="Immagine 13">
            <a:extLst>
              <a:ext uri="{FF2B5EF4-FFF2-40B4-BE49-F238E27FC236}">
                <a16:creationId xmlns:a16="http://schemas.microsoft.com/office/drawing/2014/main" id="{6F524C67-C9F4-409F-8C54-459F1903C325}"/>
              </a:ext>
            </a:extLst>
          </p:cNvPr>
          <p:cNvPicPr>
            <a:picLocks noChangeAspect="1"/>
          </p:cNvPicPr>
          <p:nvPr userDrawn="1"/>
        </p:nvPicPr>
        <p:blipFill>
          <a:blip r:embed="rId2"/>
          <a:stretch>
            <a:fillRect/>
          </a:stretch>
        </p:blipFill>
        <p:spPr>
          <a:xfrm>
            <a:off x="11337146" y="6260729"/>
            <a:ext cx="520421" cy="288128"/>
          </a:xfrm>
          <a:prstGeom prst="rect">
            <a:avLst/>
          </a:prstGeom>
        </p:spPr>
      </p:pic>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vl1pPr>
          </a:lstStyle>
          <a:p>
            <a:pPr lvl="0"/>
            <a:r>
              <a:rPr lang="it-IT" dirty="0"/>
              <a:t>Titolo del divisore</a:t>
            </a:r>
          </a:p>
        </p:txBody>
      </p:sp>
    </p:spTree>
    <p:extLst>
      <p:ext uri="{BB962C8B-B14F-4D97-AF65-F5344CB8AC3E}">
        <p14:creationId xmlns:p14="http://schemas.microsoft.com/office/powerpoint/2010/main" val="2942011232"/>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Bressay" panose="02040503050505020203" pitchFamily="18" charset="77"/>
              <a:ea typeface="Bressay" panose="02040503050505020203" pitchFamily="18" charset="77"/>
              <a:cs typeface="Bressay" panose="02040503050505020203" pitchFamily="18" charset="77"/>
            </a:endParaRPr>
          </a:p>
        </p:txBody>
      </p:sp>
      <p:pic>
        <p:nvPicPr>
          <p:cNvPr id="11" name="Immagine 10">
            <a:extLst>
              <a:ext uri="{FF2B5EF4-FFF2-40B4-BE49-F238E27FC236}">
                <a16:creationId xmlns:a16="http://schemas.microsoft.com/office/drawing/2014/main" id="{06619B5A-577E-43C3-ABC5-9B715A0E3018}"/>
              </a:ext>
            </a:extLst>
          </p:cNvPr>
          <p:cNvPicPr>
            <a:picLocks noChangeAspect="1"/>
          </p:cNvPicPr>
          <p:nvPr userDrawn="1"/>
        </p:nvPicPr>
        <p:blipFill>
          <a:blip r:embed="rId2"/>
          <a:stretch>
            <a:fillRect/>
          </a:stretch>
        </p:blipFill>
        <p:spPr>
          <a:xfrm>
            <a:off x="11337146" y="6260729"/>
            <a:ext cx="520421" cy="288128"/>
          </a:xfrm>
          <a:prstGeom prst="rect">
            <a:avLst/>
          </a:prstGeom>
        </p:spPr>
      </p:pic>
    </p:spTree>
    <p:extLst>
      <p:ext uri="{BB962C8B-B14F-4D97-AF65-F5344CB8AC3E}">
        <p14:creationId xmlns:p14="http://schemas.microsoft.com/office/powerpoint/2010/main" val="4043424281"/>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Tree>
    <p:extLst>
      <p:ext uri="{BB962C8B-B14F-4D97-AF65-F5344CB8AC3E}">
        <p14:creationId xmlns:p14="http://schemas.microsoft.com/office/powerpoint/2010/main" val="2786935710"/>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defRPr>
            </a:lvl1pPr>
          </a:lstStyle>
          <a:p>
            <a:pPr lvl="0"/>
            <a:r>
              <a:rPr lang="it-IT" dirty="0"/>
              <a:t>Sottotitolo</a:t>
            </a:r>
          </a:p>
        </p:txBody>
      </p:sp>
    </p:spTree>
    <p:extLst>
      <p:ext uri="{BB962C8B-B14F-4D97-AF65-F5344CB8AC3E}">
        <p14:creationId xmlns:p14="http://schemas.microsoft.com/office/powerpoint/2010/main" val="1670913867"/>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dirty="0"/>
          </a:p>
        </p:txBody>
      </p:sp>
      <p:pic>
        <p:nvPicPr>
          <p:cNvPr id="13" name="Immagine 12">
            <a:extLst>
              <a:ext uri="{FF2B5EF4-FFF2-40B4-BE49-F238E27FC236}">
                <a16:creationId xmlns:a16="http://schemas.microsoft.com/office/drawing/2014/main" id="{BDC67741-5470-4BDC-B227-DEDC24478706}"/>
              </a:ext>
            </a:extLst>
          </p:cNvPr>
          <p:cNvPicPr>
            <a:picLocks noChangeAspect="1"/>
          </p:cNvPicPr>
          <p:nvPr userDrawn="1"/>
        </p:nvPicPr>
        <p:blipFill>
          <a:blip r:embed="rId2"/>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Arial" panose="020B0604020202020204" pitchFamily="34" charset="0"/>
                <a:ea typeface="+mn-ea"/>
                <a:cs typeface="Arial" panose="020B0604020202020204" pitchFamily="34" charset="0"/>
              </a:defRPr>
            </a:lvl1pPr>
          </a:lstStyle>
          <a:p>
            <a:pPr lvl="0"/>
            <a:r>
              <a:rPr lang="it-IT" dirty="0"/>
              <a:t>Sottotitolo</a:t>
            </a:r>
          </a:p>
        </p:txBody>
      </p:sp>
    </p:spTree>
    <p:extLst>
      <p:ext uri="{BB962C8B-B14F-4D97-AF65-F5344CB8AC3E}">
        <p14:creationId xmlns:p14="http://schemas.microsoft.com/office/powerpoint/2010/main" val="195035961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_Solo_titolo">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3" name="Immagine 12">
            <a:extLst>
              <a:ext uri="{FF2B5EF4-FFF2-40B4-BE49-F238E27FC236}">
                <a16:creationId xmlns:a16="http://schemas.microsoft.com/office/drawing/2014/main" id="{BDC67741-5470-4BDC-B227-DEDC24478706}"/>
              </a:ext>
            </a:extLst>
          </p:cNvPr>
          <p:cNvPicPr>
            <a:picLocks noChangeAspect="1"/>
          </p:cNvPicPr>
          <p:nvPr userDrawn="1"/>
        </p:nvPicPr>
        <p:blipFill>
          <a:blip r:embed="rId2"/>
          <a:stretch>
            <a:fillRect/>
          </a:stretch>
        </p:blipFill>
        <p:spPr>
          <a:xfrm>
            <a:off x="11337146" y="6260729"/>
            <a:ext cx="520421" cy="288128"/>
          </a:xfrm>
          <a:prstGeom prst="rect">
            <a:avLst/>
          </a:prstGeom>
        </p:spPr>
      </p:pic>
      <p:sp>
        <p:nvSpPr>
          <p:cNvPr id="7" name="Titolo 6">
            <a:extLst>
              <a:ext uri="{FF2B5EF4-FFF2-40B4-BE49-F238E27FC236}">
                <a16:creationId xmlns:a16="http://schemas.microsoft.com/office/drawing/2014/main" id="{3D9A26A4-9908-4FF2-97E5-35DD58775A44}"/>
              </a:ext>
            </a:extLst>
          </p:cNvPr>
          <p:cNvSpPr>
            <a:spLocks noGrp="1"/>
          </p:cNvSpPr>
          <p:nvPr>
            <p:ph type="title"/>
          </p:nvPr>
        </p:nvSpPr>
        <p:spPr>
          <a:xfrm>
            <a:off x="334433" y="384011"/>
            <a:ext cx="11520000" cy="332399"/>
          </a:xfrm>
        </p:spPr>
        <p:txBody>
          <a:bodyPr vert="horz" lIns="0" tIns="0" rIns="0" bIns="0" rtlCol="0" anchor="t" anchorCtr="0">
            <a:spAutoFit/>
          </a:bodyPr>
          <a:lstStyle>
            <a:lvl1pPr>
              <a:defRPr lang="it-IT" sz="2400" b="1" dirty="0">
                <a:solidFill>
                  <a:srgbClr val="415064"/>
                </a:solidFill>
                <a:ea typeface="Arial" panose="020B0604020202020204" pitchFamily="34" charset="0"/>
              </a:defRPr>
            </a:lvl1pPr>
          </a:lstStyle>
          <a:p>
            <a:pPr marL="0" lvl="0" indent="0">
              <a:spcBef>
                <a:spcPts val="1000"/>
              </a:spcBef>
              <a:buFont typeface="Arial" panose="020B0604020202020204" pitchFamily="34" charset="0"/>
            </a:pPr>
            <a:r>
              <a:rPr lang="it-IT" dirty="0"/>
              <a:t>Fare clic per modificare lo stile del titolo dello schema</a:t>
            </a:r>
          </a:p>
        </p:txBody>
      </p:sp>
    </p:spTree>
    <p:extLst>
      <p:ext uri="{BB962C8B-B14F-4D97-AF65-F5344CB8AC3E}">
        <p14:creationId xmlns:p14="http://schemas.microsoft.com/office/powerpoint/2010/main" val="3145294741"/>
      </p:ext>
    </p:extLst>
  </p:cSld>
  <p:clrMapOvr>
    <a:masterClrMapping/>
  </p:clrMapOvr>
  <p:extLst>
    <p:ext uri="{DCECCB84-F9BA-43D5-87BE-67443E8EF086}">
      <p15:sldGuideLst xmlns:p15="http://schemas.microsoft.com/office/powerpoint/2012/main">
        <p15:guide id="3" orient="horz" pos="1620">
          <p15:clr>
            <a:srgbClr val="FBAE40"/>
          </p15:clr>
        </p15:guide>
        <p15:guide id="4" orient="horz" pos="395">
          <p15:clr>
            <a:srgbClr val="FBAE40"/>
          </p15:clr>
        </p15:guide>
        <p15:guide id="5" orient="horz" pos="2845">
          <p15:clr>
            <a:srgbClr val="FBAE40"/>
          </p15:clr>
        </p15:guide>
        <p15:guide id="6" orient="horz" pos="2890">
          <p15:clr>
            <a:srgbClr val="FBAE40"/>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dirty="0">
                <a:latin typeface="Arial" panose="020B0604020202020204" pitchFamily="34" charset="0"/>
                <a:cs typeface="Arial" panose="020B0604020202020204" pitchFamily="34" charset="0"/>
              </a:rPr>
              <a:t>Cassa Depositi e Prestiti</a:t>
            </a:r>
            <a:br>
              <a:rPr lang="it-IT" sz="1600" dirty="0">
                <a:latin typeface="Arial" panose="020B0604020202020204" pitchFamily="34" charset="0"/>
                <a:cs typeface="Arial" panose="020B0604020202020204" pitchFamily="34" charset="0"/>
              </a:rPr>
            </a:br>
            <a:r>
              <a:rPr lang="it-IT" sz="1600" dirty="0">
                <a:latin typeface="Arial" panose="020B0604020202020204" pitchFamily="34" charset="0"/>
                <a:cs typeface="Arial" panose="020B0604020202020204" pitchFamily="34" charset="0"/>
              </a:rPr>
              <a:t>Investiamo nel domani</a:t>
            </a: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2"/>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t>Grazie</a:t>
            </a:r>
          </a:p>
        </p:txBody>
      </p:sp>
    </p:spTree>
    <p:extLst>
      <p:ext uri="{BB962C8B-B14F-4D97-AF65-F5344CB8AC3E}">
        <p14:creationId xmlns:p14="http://schemas.microsoft.com/office/powerpoint/2010/main" val="3149689332"/>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sldGuideLst>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23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Bressay" panose="02040503050505020203" pitchFamily="18" charset="77"/>
              <a:ea typeface="Bressay" panose="02040503050505020203" pitchFamily="18" charset="77"/>
              <a:cs typeface="Bressay" panose="02040503050505020203" pitchFamily="18" charset="77"/>
            </a:endParaRPr>
          </a:p>
        </p:txBody>
      </p:sp>
      <p:pic>
        <p:nvPicPr>
          <p:cNvPr id="11" name="Immagine 10">
            <a:extLst>
              <a:ext uri="{FF2B5EF4-FFF2-40B4-BE49-F238E27FC236}">
                <a16:creationId xmlns:a16="http://schemas.microsoft.com/office/drawing/2014/main" id="{06619B5A-577E-43C3-ABC5-9B715A0E3018}"/>
              </a:ext>
            </a:extLst>
          </p:cNvPr>
          <p:cNvPicPr>
            <a:picLocks noChangeAspect="1"/>
          </p:cNvPicPr>
          <p:nvPr userDrawn="1"/>
        </p:nvPicPr>
        <p:blipFill>
          <a:blip r:embed="rId2"/>
          <a:stretch>
            <a:fillRect/>
          </a:stretch>
        </p:blipFill>
        <p:spPr>
          <a:xfrm>
            <a:off x="11337146" y="6260729"/>
            <a:ext cx="520421" cy="288128"/>
          </a:xfrm>
          <a:prstGeom prst="rect">
            <a:avLst/>
          </a:prstGeom>
        </p:spPr>
      </p:pic>
    </p:spTree>
    <p:extLst>
      <p:ext uri="{BB962C8B-B14F-4D97-AF65-F5344CB8AC3E}">
        <p14:creationId xmlns:p14="http://schemas.microsoft.com/office/powerpoint/2010/main" val="1881238539"/>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con testo a sinistra">
    <p:bg>
      <p:bgPr>
        <a:solidFill>
          <a:schemeClr val="bg1"/>
        </a:solidFill>
        <a:effectLst/>
      </p:bgPr>
    </p:bg>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8D0281FA-3972-43E4-95A2-7EE17823C123}"/>
              </a:ext>
            </a:extLst>
          </p:cNvPr>
          <p:cNvSpPr/>
          <p:nvPr userDrawn="1">
            <p:custDataLst>
              <p:tags r:id="rId1"/>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1333"/>
              </a:spcBef>
              <a:spcAft>
                <a:spcPts val="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15036788"/>
      </p:ext>
    </p:extLst>
  </p:cSld>
  <p:clrMapOvr>
    <a:masterClrMapping/>
  </p:clrMapOvr>
  <p:transition/>
  <p:extLst>
    <p:ext uri="{DCECCB84-F9BA-43D5-87BE-67443E8EF086}">
      <p15:sldGuideLst xmlns:p15="http://schemas.microsoft.com/office/powerpoint/2012/main">
        <p15:guide id="1" pos="160">
          <p15:clr>
            <a:srgbClr val="CCCCCC"/>
          </p15:clr>
        </p15:guide>
        <p15:guide id="2" pos="2709">
          <p15:clr>
            <a:srgbClr val="CCCCCC"/>
          </p15:clr>
        </p15:guide>
        <p15:guide id="3" pos="3050">
          <p15:clr>
            <a:srgbClr val="CCCCCC"/>
          </p15:clr>
        </p15:guide>
        <p15:guide id="4" pos="5600">
          <p15:clr>
            <a:srgbClr val="CCCCCC"/>
          </p15:clr>
        </p15:guide>
      </p15:sldGuideLst>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Chiusur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dirty="0">
                <a:latin typeface="Arial" panose="020B0604020202020204" pitchFamily="34" charset="0"/>
                <a:cs typeface="Arial" panose="020B0604020202020204" pitchFamily="34" charset="0"/>
              </a:rPr>
              <a:t>Cassa Depositi e Prestiti</a:t>
            </a:r>
            <a:br>
              <a:rPr lang="it-IT" sz="1600" dirty="0">
                <a:latin typeface="Arial" panose="020B0604020202020204" pitchFamily="34" charset="0"/>
                <a:cs typeface="Arial" panose="020B0604020202020204" pitchFamily="34" charset="0"/>
              </a:rPr>
            </a:br>
            <a:r>
              <a:rPr lang="it-IT" sz="1600" dirty="0">
                <a:latin typeface="Arial" panose="020B0604020202020204" pitchFamily="34" charset="0"/>
                <a:cs typeface="Arial" panose="020B0604020202020204" pitchFamily="34" charset="0"/>
              </a:rPr>
              <a:t>Investiamo nel domani</a:t>
            </a: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t>Grazie</a:t>
            </a:r>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7D3471C-3132-E748-90B8-C6104350E79E}"/>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071318080"/>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Indice dinamico/ Divisore di sezione chiaro">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2" name="Slide Number Placeholder 5">
            <a:extLst>
              <a:ext uri="{FF2B5EF4-FFF2-40B4-BE49-F238E27FC236}">
                <a16:creationId xmlns:a16="http://schemas.microsoft.com/office/drawing/2014/main" id="{0C34FF53-5FB2-7E4D-9B60-BDE15F9D4161}"/>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4" name="Immagine 13">
            <a:extLst>
              <a:ext uri="{FF2B5EF4-FFF2-40B4-BE49-F238E27FC236}">
                <a16:creationId xmlns:a16="http://schemas.microsoft.com/office/drawing/2014/main" id="{829896CB-96CA-8040-A50B-CF5263538B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1" name="Segnaposto testo 6">
            <a:extLst>
              <a:ext uri="{FF2B5EF4-FFF2-40B4-BE49-F238E27FC236}">
                <a16:creationId xmlns:a16="http://schemas.microsoft.com/office/drawing/2014/main" id="{67CE0EA8-C1A8-FB41-A678-21D27969BC62}"/>
              </a:ext>
            </a:extLst>
          </p:cNvPr>
          <p:cNvSpPr>
            <a:spLocks noGrp="1"/>
          </p:cNvSpPr>
          <p:nvPr>
            <p:ph type="body" sz="quarter" idx="14"/>
          </p:nvPr>
        </p:nvSpPr>
        <p:spPr>
          <a:xfrm>
            <a:off x="2030614" y="852745"/>
            <a:ext cx="5118100" cy="5152516"/>
          </a:xfrm>
        </p:spPr>
        <p:txBody>
          <a:bodyPr anchor="ctr"/>
          <a:lstStyle>
            <a:lvl1pPr>
              <a:lnSpc>
                <a:spcPct val="100000"/>
              </a:lnSpc>
              <a:spcBef>
                <a:spcPts val="667"/>
              </a:spcBef>
              <a:buNone/>
              <a:defRPr sz="3200">
                <a:solidFill>
                  <a:srgbClr val="405363"/>
                </a:solidFill>
              </a:defRPr>
            </a:lvl1pPr>
            <a:lvl2pPr>
              <a:lnSpc>
                <a:spcPct val="100000"/>
              </a:lnSpc>
              <a:spcBef>
                <a:spcPts val="667"/>
              </a:spcBef>
              <a:buNone/>
              <a:defRPr sz="3200">
                <a:solidFill>
                  <a:srgbClr val="405363"/>
                </a:solidFill>
              </a:defRPr>
            </a:lvl2pPr>
            <a:lvl3pPr>
              <a:lnSpc>
                <a:spcPct val="100000"/>
              </a:lnSpc>
              <a:spcBef>
                <a:spcPts val="667"/>
              </a:spcBef>
              <a:buNone/>
              <a:defRPr sz="3200">
                <a:solidFill>
                  <a:srgbClr val="405363"/>
                </a:solidFill>
              </a:defRPr>
            </a:lvl3pPr>
            <a:lvl4pPr>
              <a:lnSpc>
                <a:spcPct val="100000"/>
              </a:lnSpc>
              <a:spcBef>
                <a:spcPts val="667"/>
              </a:spcBef>
              <a:buNone/>
              <a:defRPr sz="3200">
                <a:solidFill>
                  <a:srgbClr val="405363"/>
                </a:solidFill>
              </a:defRPr>
            </a:lvl4pPr>
            <a:lvl5pPr>
              <a:lnSpc>
                <a:spcPct val="100000"/>
              </a:lnSpc>
              <a:spcBef>
                <a:spcPts val="667"/>
              </a:spcBef>
              <a:buNone/>
              <a:defRPr sz="3200">
                <a:solidFill>
                  <a:srgbClr val="405363"/>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3" name="CasellaDiTesto 12">
            <a:extLst>
              <a:ext uri="{FF2B5EF4-FFF2-40B4-BE49-F238E27FC236}">
                <a16:creationId xmlns:a16="http://schemas.microsoft.com/office/drawing/2014/main" id="{81C7EC6D-0520-E942-BBDF-6CC87EADF81C}"/>
              </a:ext>
            </a:extLst>
          </p:cNvPr>
          <p:cNvSpPr txBox="1"/>
          <p:nvPr userDrawn="1"/>
        </p:nvSpPr>
        <p:spPr>
          <a:xfrm>
            <a:off x="215154" y="368020"/>
            <a:ext cx="1229445" cy="391704"/>
          </a:xfrm>
          <a:prstGeom prst="rect">
            <a:avLst/>
          </a:prstGeom>
        </p:spPr>
        <p:txBody>
          <a:bodyPr vert="horz" wrap="square" lIns="121920" tIns="60960" rIns="121920" bIns="60960" rtlCol="0" anchor="b">
            <a:noAutofit/>
          </a:bodyPr>
          <a:lstStyle/>
          <a:p>
            <a:pPr algn="l"/>
            <a:r>
              <a:rPr lang="it-IT" sz="2400" b="1" dirty="0"/>
              <a:t>Indice</a:t>
            </a:r>
          </a:p>
        </p:txBody>
      </p:sp>
      <p:sp>
        <p:nvSpPr>
          <p:cNvPr id="16"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E85476B-25D1-DA46-B13F-07D735FE62C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604434936"/>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8" name="Immagine 7">
            <a:extLst>
              <a:ext uri="{FF2B5EF4-FFF2-40B4-BE49-F238E27FC236}">
                <a16:creationId xmlns:a16="http://schemas.microsoft.com/office/drawing/2014/main" id="{6CD0B10C-4461-4F0E-B299-07807136763B}"/>
              </a:ext>
            </a:extLst>
          </p:cNvPr>
          <p:cNvPicPr>
            <a:picLocks noChangeAspect="1"/>
          </p:cNvPicPr>
          <p:nvPr userDrawn="1"/>
        </p:nvPicPr>
        <p:blipFill>
          <a:blip r:embed="rId2"/>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dirty="0"/>
              <a:t>Titolo al massimo di tre righe</a:t>
            </a:r>
          </a:p>
        </p:txBody>
      </p:sp>
      <p:sp>
        <p:nvSpPr>
          <p:cNvPr id="18" name="Titolo 1">
            <a:extLst>
              <a:ext uri="{FF2B5EF4-FFF2-40B4-BE49-F238E27FC236}">
                <a16:creationId xmlns:a16="http://schemas.microsoft.com/office/drawing/2014/main" id="{EBF4D2A5-A57B-4A37-81C4-C406936CFBA2}"/>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dirty="0">
                <a:latin typeface="Arial" panose="020B0604020202020204" pitchFamily="34" charset="0"/>
                <a:cs typeface="Arial" panose="020B0604020202020204" pitchFamily="34" charset="0"/>
              </a:rPr>
              <a:t>Cassa Depositi e Prestiti</a:t>
            </a:r>
            <a:br>
              <a:rPr lang="it-IT" sz="1600" dirty="0">
                <a:latin typeface="Arial" panose="020B0604020202020204" pitchFamily="34" charset="0"/>
                <a:cs typeface="Arial" panose="020B0604020202020204" pitchFamily="34" charset="0"/>
              </a:rPr>
            </a:br>
            <a:r>
              <a:rPr lang="it-IT" sz="1600" dirty="0">
                <a:latin typeface="Arial" panose="020B0604020202020204" pitchFamily="34" charset="0"/>
                <a:cs typeface="Arial" panose="020B0604020202020204" pitchFamily="34" charset="0"/>
              </a:rPr>
              <a:t>Investiamo nel domani</a:t>
            </a:r>
          </a:p>
        </p:txBody>
      </p:sp>
    </p:spTree>
    <p:extLst>
      <p:ext uri="{BB962C8B-B14F-4D97-AF65-F5344CB8AC3E}">
        <p14:creationId xmlns:p14="http://schemas.microsoft.com/office/powerpoint/2010/main" val="2799137068"/>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14" name="Immagine 13">
            <a:extLst>
              <a:ext uri="{FF2B5EF4-FFF2-40B4-BE49-F238E27FC236}">
                <a16:creationId xmlns:a16="http://schemas.microsoft.com/office/drawing/2014/main" id="{6F524C67-C9F4-409F-8C54-459F1903C325}"/>
              </a:ext>
            </a:extLst>
          </p:cNvPr>
          <p:cNvPicPr>
            <a:picLocks noChangeAspect="1"/>
          </p:cNvPicPr>
          <p:nvPr userDrawn="1"/>
        </p:nvPicPr>
        <p:blipFill>
          <a:blip r:embed="rId2"/>
          <a:stretch>
            <a:fillRect/>
          </a:stretch>
        </p:blipFill>
        <p:spPr>
          <a:xfrm>
            <a:off x="11337146" y="6260729"/>
            <a:ext cx="520421" cy="288128"/>
          </a:xfrm>
          <a:prstGeom prst="rect">
            <a:avLst/>
          </a:prstGeom>
        </p:spPr>
      </p:pic>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vl1pPr>
          </a:lstStyle>
          <a:p>
            <a:pPr lvl="0"/>
            <a:r>
              <a:rPr lang="it-IT" dirty="0"/>
              <a:t>Titolo del divisore</a:t>
            </a:r>
          </a:p>
        </p:txBody>
      </p:sp>
    </p:spTree>
    <p:extLst>
      <p:ext uri="{BB962C8B-B14F-4D97-AF65-F5344CB8AC3E}">
        <p14:creationId xmlns:p14="http://schemas.microsoft.com/office/powerpoint/2010/main" val="809460193"/>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Bressay" panose="02040503050505020203" pitchFamily="18" charset="77"/>
              <a:ea typeface="Bressay" panose="02040503050505020203" pitchFamily="18" charset="77"/>
              <a:cs typeface="Bressay" panose="02040503050505020203" pitchFamily="18" charset="77"/>
            </a:endParaRPr>
          </a:p>
        </p:txBody>
      </p:sp>
      <p:pic>
        <p:nvPicPr>
          <p:cNvPr id="11" name="Immagine 10">
            <a:extLst>
              <a:ext uri="{FF2B5EF4-FFF2-40B4-BE49-F238E27FC236}">
                <a16:creationId xmlns:a16="http://schemas.microsoft.com/office/drawing/2014/main" id="{06619B5A-577E-43C3-ABC5-9B715A0E3018}"/>
              </a:ext>
            </a:extLst>
          </p:cNvPr>
          <p:cNvPicPr>
            <a:picLocks noChangeAspect="1"/>
          </p:cNvPicPr>
          <p:nvPr userDrawn="1"/>
        </p:nvPicPr>
        <p:blipFill>
          <a:blip r:embed="rId2"/>
          <a:stretch>
            <a:fillRect/>
          </a:stretch>
        </p:blipFill>
        <p:spPr>
          <a:xfrm>
            <a:off x="11337146" y="6260729"/>
            <a:ext cx="520421" cy="288128"/>
          </a:xfrm>
          <a:prstGeom prst="rect">
            <a:avLst/>
          </a:prstGeom>
        </p:spPr>
      </p:pic>
    </p:spTree>
    <p:extLst>
      <p:ext uri="{BB962C8B-B14F-4D97-AF65-F5344CB8AC3E}">
        <p14:creationId xmlns:p14="http://schemas.microsoft.com/office/powerpoint/2010/main" val="2995326871"/>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Tree>
    <p:extLst>
      <p:ext uri="{BB962C8B-B14F-4D97-AF65-F5344CB8AC3E}">
        <p14:creationId xmlns:p14="http://schemas.microsoft.com/office/powerpoint/2010/main" val="553590588"/>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defRPr>
            </a:lvl1pPr>
          </a:lstStyle>
          <a:p>
            <a:pPr lvl="0"/>
            <a:r>
              <a:rPr lang="it-IT" dirty="0"/>
              <a:t>Sottotitolo</a:t>
            </a:r>
          </a:p>
        </p:txBody>
      </p:sp>
    </p:spTree>
    <p:extLst>
      <p:ext uri="{BB962C8B-B14F-4D97-AF65-F5344CB8AC3E}">
        <p14:creationId xmlns:p14="http://schemas.microsoft.com/office/powerpoint/2010/main" val="439188577"/>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dirty="0"/>
          </a:p>
        </p:txBody>
      </p:sp>
      <p:pic>
        <p:nvPicPr>
          <p:cNvPr id="13" name="Immagine 12">
            <a:extLst>
              <a:ext uri="{FF2B5EF4-FFF2-40B4-BE49-F238E27FC236}">
                <a16:creationId xmlns:a16="http://schemas.microsoft.com/office/drawing/2014/main" id="{BDC67741-5470-4BDC-B227-DEDC24478706}"/>
              </a:ext>
            </a:extLst>
          </p:cNvPr>
          <p:cNvPicPr>
            <a:picLocks noChangeAspect="1"/>
          </p:cNvPicPr>
          <p:nvPr userDrawn="1"/>
        </p:nvPicPr>
        <p:blipFill>
          <a:blip r:embed="rId2"/>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Arial" panose="020B0604020202020204" pitchFamily="34" charset="0"/>
                <a:ea typeface="+mn-ea"/>
                <a:cs typeface="Arial" panose="020B0604020202020204" pitchFamily="34" charset="0"/>
              </a:defRPr>
            </a:lvl1pPr>
          </a:lstStyle>
          <a:p>
            <a:pPr lvl="0"/>
            <a:r>
              <a:rPr lang="it-IT" dirty="0"/>
              <a:t>Sottotitolo</a:t>
            </a:r>
          </a:p>
        </p:txBody>
      </p:sp>
    </p:spTree>
    <p:extLst>
      <p:ext uri="{BB962C8B-B14F-4D97-AF65-F5344CB8AC3E}">
        <p14:creationId xmlns:p14="http://schemas.microsoft.com/office/powerpoint/2010/main" val="1921261338"/>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1_Solo_titolo">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3" name="Immagine 12">
            <a:extLst>
              <a:ext uri="{FF2B5EF4-FFF2-40B4-BE49-F238E27FC236}">
                <a16:creationId xmlns:a16="http://schemas.microsoft.com/office/drawing/2014/main" id="{BDC67741-5470-4BDC-B227-DEDC24478706}"/>
              </a:ext>
            </a:extLst>
          </p:cNvPr>
          <p:cNvPicPr>
            <a:picLocks noChangeAspect="1"/>
          </p:cNvPicPr>
          <p:nvPr userDrawn="1"/>
        </p:nvPicPr>
        <p:blipFill>
          <a:blip r:embed="rId2"/>
          <a:stretch>
            <a:fillRect/>
          </a:stretch>
        </p:blipFill>
        <p:spPr>
          <a:xfrm>
            <a:off x="11337146" y="6260729"/>
            <a:ext cx="520421" cy="288128"/>
          </a:xfrm>
          <a:prstGeom prst="rect">
            <a:avLst/>
          </a:prstGeom>
        </p:spPr>
      </p:pic>
      <p:sp>
        <p:nvSpPr>
          <p:cNvPr id="7" name="Titolo 6">
            <a:extLst>
              <a:ext uri="{FF2B5EF4-FFF2-40B4-BE49-F238E27FC236}">
                <a16:creationId xmlns:a16="http://schemas.microsoft.com/office/drawing/2014/main" id="{3D9A26A4-9908-4FF2-97E5-35DD58775A44}"/>
              </a:ext>
            </a:extLst>
          </p:cNvPr>
          <p:cNvSpPr>
            <a:spLocks noGrp="1"/>
          </p:cNvSpPr>
          <p:nvPr>
            <p:ph type="title"/>
          </p:nvPr>
        </p:nvSpPr>
        <p:spPr>
          <a:xfrm>
            <a:off x="334433" y="384011"/>
            <a:ext cx="11520000" cy="332399"/>
          </a:xfrm>
        </p:spPr>
        <p:txBody>
          <a:bodyPr vert="horz" lIns="0" tIns="0" rIns="0" bIns="0" rtlCol="0" anchor="t" anchorCtr="0">
            <a:spAutoFit/>
          </a:bodyPr>
          <a:lstStyle>
            <a:lvl1pPr>
              <a:defRPr lang="it-IT" sz="2400" b="1" dirty="0">
                <a:solidFill>
                  <a:srgbClr val="415064"/>
                </a:solidFill>
                <a:ea typeface="Arial" panose="020B0604020202020204" pitchFamily="34" charset="0"/>
              </a:defRPr>
            </a:lvl1pPr>
          </a:lstStyle>
          <a:p>
            <a:pPr marL="0" lvl="0" indent="0">
              <a:spcBef>
                <a:spcPts val="1000"/>
              </a:spcBef>
              <a:buFont typeface="Arial" panose="020B0604020202020204" pitchFamily="34" charset="0"/>
            </a:pPr>
            <a:r>
              <a:rPr lang="it-IT" dirty="0"/>
              <a:t>Fare clic per modificare lo stile del titolo dello schema</a:t>
            </a:r>
          </a:p>
        </p:txBody>
      </p:sp>
    </p:spTree>
    <p:extLst>
      <p:ext uri="{BB962C8B-B14F-4D97-AF65-F5344CB8AC3E}">
        <p14:creationId xmlns:p14="http://schemas.microsoft.com/office/powerpoint/2010/main" val="427462073"/>
      </p:ext>
    </p:extLst>
  </p:cSld>
  <p:clrMapOvr>
    <a:masterClrMapping/>
  </p:clrMapOvr>
  <p:extLst>
    <p:ext uri="{DCECCB84-F9BA-43D5-87BE-67443E8EF086}">
      <p15:sldGuideLst xmlns:p15="http://schemas.microsoft.com/office/powerpoint/2012/main">
        <p15:guide id="3" orient="horz" pos="1620">
          <p15:clr>
            <a:srgbClr val="FBAE40"/>
          </p15:clr>
        </p15:guide>
        <p15:guide id="4" orient="horz" pos="395">
          <p15:clr>
            <a:srgbClr val="FBAE40"/>
          </p15:clr>
        </p15:guide>
        <p15:guide id="5" orient="horz" pos="2845">
          <p15:clr>
            <a:srgbClr val="FBAE40"/>
          </p15:clr>
        </p15:guide>
        <p15:guide id="6" orient="horz" pos="2890">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dirty="0">
                <a:latin typeface="Arial" panose="020B0604020202020204" pitchFamily="34" charset="0"/>
                <a:cs typeface="Arial" panose="020B0604020202020204" pitchFamily="34" charset="0"/>
              </a:rPr>
              <a:t>Cassa Depositi e Prestiti</a:t>
            </a:r>
            <a:br>
              <a:rPr lang="it-IT" sz="1600" dirty="0">
                <a:latin typeface="Arial" panose="020B0604020202020204" pitchFamily="34" charset="0"/>
                <a:cs typeface="Arial" panose="020B0604020202020204" pitchFamily="34" charset="0"/>
              </a:rPr>
            </a:br>
            <a:r>
              <a:rPr lang="it-IT" sz="1600" dirty="0">
                <a:latin typeface="Arial" panose="020B0604020202020204" pitchFamily="34" charset="0"/>
                <a:cs typeface="Arial" panose="020B0604020202020204" pitchFamily="34" charset="0"/>
              </a:rPr>
              <a:t>Investiamo nel domani</a:t>
            </a: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2"/>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t>Grazie</a:t>
            </a:r>
          </a:p>
        </p:txBody>
      </p:sp>
    </p:spTree>
    <p:extLst>
      <p:ext uri="{BB962C8B-B14F-4D97-AF65-F5344CB8AC3E}">
        <p14:creationId xmlns:p14="http://schemas.microsoft.com/office/powerpoint/2010/main" val="55609461"/>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con testo a sinistra e immagine a dest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1333"/>
              </a:spcBef>
              <a:spcAft>
                <a:spcPts val="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
        <p:nvSpPr>
          <p:cNvPr id="7" name="Segnaposto immagine 6">
            <a:extLst>
              <a:ext uri="{FF2B5EF4-FFF2-40B4-BE49-F238E27FC236}">
                <a16:creationId xmlns:a16="http://schemas.microsoft.com/office/drawing/2014/main" id="{307C8A92-54BE-1E46-8C7F-4260CE011C5D}"/>
              </a:ext>
            </a:extLst>
          </p:cNvPr>
          <p:cNvSpPr>
            <a:spLocks noGrp="1"/>
          </p:cNvSpPr>
          <p:nvPr>
            <p:ph type="pic" sz="quarter" idx="16"/>
          </p:nvPr>
        </p:nvSpPr>
        <p:spPr>
          <a:xfrm>
            <a:off x="6375732" y="1595015"/>
            <a:ext cx="4209627" cy="4211956"/>
          </a:xfrm>
        </p:spPr>
        <p:txBody>
          <a:bodyPr/>
          <a:lstStyle/>
          <a:p>
            <a:endParaRPr lang="it-IT"/>
          </a:p>
        </p:txBody>
      </p:sp>
    </p:spTree>
    <p:extLst>
      <p:ext uri="{BB962C8B-B14F-4D97-AF65-F5344CB8AC3E}">
        <p14:creationId xmlns:p14="http://schemas.microsoft.com/office/powerpoint/2010/main" val="2967875253"/>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11781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userDrawn="1">
  <p:cSld name="2_copertina con immagine INFO PUBBLICH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7" y="4017380"/>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dirty="0"/>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9"/>
            <a:ext cx="5867552" cy="2402643"/>
          </a:xfrm>
        </p:spPr>
        <p:txBody>
          <a:bodyPr lIns="0" tIns="0" rIns="0" bIns="0" anchor="b">
            <a:no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Titolo di al massimo </a:t>
            </a:r>
            <a:br>
              <a:rPr lang="it-IT" dirty="0"/>
            </a:br>
            <a:r>
              <a:rPr lang="it-IT" dirty="0"/>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5" y="357719"/>
            <a:ext cx="1489165" cy="824468"/>
          </a:xfrm>
          <a:prstGeom prst="rect">
            <a:avLst/>
          </a:prstGeom>
        </p:spPr>
      </p:pic>
      <p:sp>
        <p:nvSpPr>
          <p:cNvPr id="5" name="CasellaDiTesto 4">
            <a:extLst>
              <a:ext uri="{FF2B5EF4-FFF2-40B4-BE49-F238E27FC236}">
                <a16:creationId xmlns:a16="http://schemas.microsoft.com/office/drawing/2014/main" id="{8A1DE74B-2B80-4313-A82E-DFD58CFBB5EE}"/>
              </a:ext>
            </a:extLst>
          </p:cNvPr>
          <p:cNvSpPr txBox="1"/>
          <p:nvPr userDrawn="1"/>
        </p:nvSpPr>
        <p:spPr>
          <a:xfrm>
            <a:off x="4286867" y="6118578"/>
            <a:ext cx="501445" cy="154404"/>
          </a:xfrm>
          <a:prstGeom prst="rect">
            <a:avLst/>
          </a:prstGeom>
        </p:spPr>
        <p:txBody>
          <a:bodyPr vert="horz" wrap="square" lIns="121920" tIns="60960" rIns="121920" bIns="60960" rtlCol="0" anchor="b">
            <a:noAutofit/>
          </a:bodyPr>
          <a:lstStyle/>
          <a:p>
            <a:pPr algn="l"/>
            <a:endParaRPr lang="it-IT" sz="800" dirty="0"/>
          </a:p>
        </p:txBody>
      </p:sp>
      <p:sp>
        <p:nvSpPr>
          <p:cNvPr id="10" name="Segnaposto testo 9">
            <a:extLst>
              <a:ext uri="{FF2B5EF4-FFF2-40B4-BE49-F238E27FC236}">
                <a16:creationId xmlns:a16="http://schemas.microsoft.com/office/drawing/2014/main" id="{EF9FC15F-E433-4DAF-A85E-12D7FA69C94A}"/>
              </a:ext>
            </a:extLst>
          </p:cNvPr>
          <p:cNvSpPr>
            <a:spLocks noGrp="1"/>
          </p:cNvSpPr>
          <p:nvPr>
            <p:ph type="body" sz="quarter" idx="17" hasCustomPrompt="1"/>
          </p:nvPr>
        </p:nvSpPr>
        <p:spPr>
          <a:xfrm>
            <a:off x="255777" y="4882668"/>
            <a:ext cx="5867400" cy="381000"/>
          </a:xfrm>
        </p:spPr>
        <p:txBody>
          <a:bodyPr>
            <a:normAutofit/>
          </a:bodyPr>
          <a:lstStyle>
            <a:lvl1pPr marL="0" indent="0">
              <a:buNone/>
              <a:defRPr sz="1600" i="1">
                <a:solidFill>
                  <a:schemeClr val="tx2">
                    <a:lumMod val="50000"/>
                  </a:schemeClr>
                </a:solidFill>
              </a:defRPr>
            </a:lvl1pPr>
          </a:lstStyle>
          <a:p>
            <a:pPr lvl="0"/>
            <a:r>
              <a:rPr lang="it-IT" dirty="0"/>
              <a:t>U.O. Information </a:t>
            </a:r>
            <a:r>
              <a:rPr lang="it-IT" dirty="0" err="1"/>
              <a:t>owner</a:t>
            </a:r>
            <a:endParaRPr lang="it-IT" dirty="0"/>
          </a:p>
        </p:txBody>
      </p:sp>
      <p:sp>
        <p:nvSpPr>
          <p:cNvPr id="13" name="Segnaposto immagine 19">
            <a:extLst>
              <a:ext uri="{FF2B5EF4-FFF2-40B4-BE49-F238E27FC236}">
                <a16:creationId xmlns:a16="http://schemas.microsoft.com/office/drawing/2014/main" id="{5AC8FA98-CC0B-4D7B-8A27-FD359B0BB8F9}"/>
              </a:ext>
            </a:extLst>
          </p:cNvPr>
          <p:cNvSpPr>
            <a:spLocks noGrp="1"/>
          </p:cNvSpPr>
          <p:nvPr>
            <p:ph type="pic" sz="quarter" idx="20"/>
          </p:nvPr>
        </p:nvSpPr>
        <p:spPr>
          <a:xfrm>
            <a:off x="6813425" y="768383"/>
            <a:ext cx="4723643" cy="5296483"/>
          </a:xfrm>
          <a:custGeom>
            <a:avLst/>
            <a:gdLst>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1317811 w 3832598"/>
              <a:gd name="connsiteY4" fmla="*/ 605978 h 3662928"/>
              <a:gd name="connsiteX5" fmla="*/ 2514786 w 3832598"/>
              <a:gd name="connsiteY5" fmla="*/ 605978 h 3662928"/>
              <a:gd name="connsiteX6" fmla="*/ 2514786 w 3832598"/>
              <a:gd name="connsiteY6" fmla="*/ 3662928 h 3662928"/>
              <a:gd name="connsiteX7" fmla="*/ 1317811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1317811 w 3832598"/>
              <a:gd name="connsiteY5" fmla="*/ 605978 h 3662928"/>
              <a:gd name="connsiteX6" fmla="*/ 2514786 w 3832598"/>
              <a:gd name="connsiteY6" fmla="*/ 605978 h 3662928"/>
              <a:gd name="connsiteX7" fmla="*/ 2514786 w 3832598"/>
              <a:gd name="connsiteY7" fmla="*/ 3662928 h 3662928"/>
              <a:gd name="connsiteX8" fmla="*/ 1317811 w 3832598"/>
              <a:gd name="connsiteY8" fmla="*/ 605978 h 3662928"/>
              <a:gd name="connsiteX9" fmla="*/ 2635623 w 3832598"/>
              <a:gd name="connsiteY9" fmla="*/ 0 h 3662928"/>
              <a:gd name="connsiteX10" fmla="*/ 3832598 w 3832598"/>
              <a:gd name="connsiteY10" fmla="*/ 0 h 3662928"/>
              <a:gd name="connsiteX11" fmla="*/ 3832598 w 3832598"/>
              <a:gd name="connsiteY11" fmla="*/ 3662928 h 3662928"/>
              <a:gd name="connsiteX12" fmla="*/ 2635623 w 3832598"/>
              <a:gd name="connsiteY12" fmla="*/ 3662928 h 3662928"/>
              <a:gd name="connsiteX13" fmla="*/ 2635623 w 3832598"/>
              <a:gd name="connsiteY13"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514786 w 3832598"/>
              <a:gd name="connsiteY5" fmla="*/ 3662928 h 3662928"/>
              <a:gd name="connsiteX6" fmla="*/ 2514786 w 3832598"/>
              <a:gd name="connsiteY6" fmla="*/ 605978 h 3662928"/>
              <a:gd name="connsiteX7" fmla="*/ 2514786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12" fmla="*/ 2635623 w 3832598"/>
              <a:gd name="connsiteY12"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861295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861295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2971303"/>
              <a:gd name="connsiteY0" fmla="*/ 1195952 h 3662928"/>
              <a:gd name="connsiteX1" fmla="*/ 1132377 w 2971303"/>
              <a:gd name="connsiteY1" fmla="*/ 1195952 h 3662928"/>
              <a:gd name="connsiteX2" fmla="*/ 1132377 w 2971303"/>
              <a:gd name="connsiteY2" fmla="*/ 3662927 h 3662928"/>
              <a:gd name="connsiteX3" fmla="*/ 1 w 2971303"/>
              <a:gd name="connsiteY3" fmla="*/ 3662927 h 3662928"/>
              <a:gd name="connsiteX4" fmla="*/ 0 w 2971303"/>
              <a:gd name="connsiteY4" fmla="*/ 1195952 h 3662928"/>
              <a:gd name="connsiteX5" fmla="*/ 1774328 w 2971303"/>
              <a:gd name="connsiteY5" fmla="*/ 0 h 3662928"/>
              <a:gd name="connsiteX6" fmla="*/ 2971303 w 2971303"/>
              <a:gd name="connsiteY6" fmla="*/ 0 h 3662928"/>
              <a:gd name="connsiteX7" fmla="*/ 2971303 w 2971303"/>
              <a:gd name="connsiteY7" fmla="*/ 3662928 h 3662928"/>
              <a:gd name="connsiteX8" fmla="*/ 1774328 w 2971303"/>
              <a:gd name="connsiteY8" fmla="*/ 3662928 h 3662928"/>
              <a:gd name="connsiteX9" fmla="*/ 1774328 w 297130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00486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7179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21535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7175 w 3078963"/>
              <a:gd name="connsiteY0" fmla="*/ 1195952 h 3662928"/>
              <a:gd name="connsiteX1" fmla="*/ 1240037 w 3078963"/>
              <a:gd name="connsiteY1" fmla="*/ 1195952 h 3662928"/>
              <a:gd name="connsiteX2" fmla="*/ 1240037 w 3078963"/>
              <a:gd name="connsiteY2" fmla="*/ 3662927 h 3662928"/>
              <a:gd name="connsiteX3" fmla="*/ 0 w 3078963"/>
              <a:gd name="connsiteY3" fmla="*/ 3662927 h 3662928"/>
              <a:gd name="connsiteX4" fmla="*/ 7175 w 3078963"/>
              <a:gd name="connsiteY4" fmla="*/ 1195952 h 3662928"/>
              <a:gd name="connsiteX5" fmla="*/ 1881988 w 3078963"/>
              <a:gd name="connsiteY5" fmla="*/ 0 h 3662928"/>
              <a:gd name="connsiteX6" fmla="*/ 3078963 w 3078963"/>
              <a:gd name="connsiteY6" fmla="*/ 0 h 3662928"/>
              <a:gd name="connsiteX7" fmla="*/ 3078963 w 3078963"/>
              <a:gd name="connsiteY7" fmla="*/ 3662928 h 3662928"/>
              <a:gd name="connsiteX8" fmla="*/ 1881988 w 3078963"/>
              <a:gd name="connsiteY8" fmla="*/ 3662928 h 3662928"/>
              <a:gd name="connsiteX9" fmla="*/ 1881988 w 307896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4357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232862 w 3071788"/>
              <a:gd name="connsiteY1" fmla="*/ 1195952 h 3670104"/>
              <a:gd name="connsiteX2" fmla="*/ 1232862 w 3071788"/>
              <a:gd name="connsiteY2" fmla="*/ 3662927 h 3670104"/>
              <a:gd name="connsiteX3" fmla="*/ 14357 w 3071788"/>
              <a:gd name="connsiteY3" fmla="*/ 3670104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232862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132377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132377 w 3071788"/>
              <a:gd name="connsiteY1" fmla="*/ 1195952 h 3670104"/>
              <a:gd name="connsiteX2" fmla="*/ 1103668 w 3071788"/>
              <a:gd name="connsiteY2" fmla="*/ 3670104 h 3670104"/>
              <a:gd name="connsiteX3" fmla="*/ 7180 w 3071788"/>
              <a:gd name="connsiteY3" fmla="*/ 3662927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132377 w 3071788"/>
              <a:gd name="connsiteY1" fmla="*/ 1195952 h 3662928"/>
              <a:gd name="connsiteX2" fmla="*/ 1125201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071788 w 3114853"/>
              <a:gd name="connsiteY6" fmla="*/ 0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50239 w 3165092"/>
              <a:gd name="connsiteY0" fmla="*/ 1195952 h 3662928"/>
              <a:gd name="connsiteX1" fmla="*/ 1182616 w 3165092"/>
              <a:gd name="connsiteY1" fmla="*/ 1195952 h 3662928"/>
              <a:gd name="connsiteX2" fmla="*/ 1175440 w 3165092"/>
              <a:gd name="connsiteY2" fmla="*/ 3662927 h 3662928"/>
              <a:gd name="connsiteX3" fmla="*/ 0 w 3165092"/>
              <a:gd name="connsiteY3" fmla="*/ 3655750 h 3662928"/>
              <a:gd name="connsiteX4" fmla="*/ 50239 w 3165092"/>
              <a:gd name="connsiteY4" fmla="*/ 1195952 h 3662928"/>
              <a:gd name="connsiteX5" fmla="*/ 1925052 w 3165092"/>
              <a:gd name="connsiteY5" fmla="*/ 0 h 3662928"/>
              <a:gd name="connsiteX6" fmla="*/ 3165092 w 3165092"/>
              <a:gd name="connsiteY6" fmla="*/ 7177 h 3662928"/>
              <a:gd name="connsiteX7" fmla="*/ 3165092 w 3165092"/>
              <a:gd name="connsiteY7" fmla="*/ 3655750 h 3662928"/>
              <a:gd name="connsiteX8" fmla="*/ 1925052 w 3165092"/>
              <a:gd name="connsiteY8" fmla="*/ 3662928 h 3662928"/>
              <a:gd name="connsiteX9" fmla="*/ 1925052 w 3165092"/>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3 w 3114853"/>
              <a:gd name="connsiteY3" fmla="*/ 3655750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71772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72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0 w 3193805"/>
              <a:gd name="connsiteY0" fmla="*/ 1188775 h 3677282"/>
              <a:gd name="connsiteX1" fmla="*/ 1211329 w 3193805"/>
              <a:gd name="connsiteY1" fmla="*/ 1195952 h 3677282"/>
              <a:gd name="connsiteX2" fmla="*/ 1204153 w 3193805"/>
              <a:gd name="connsiteY2" fmla="*/ 3662927 h 3677282"/>
              <a:gd name="connsiteX3" fmla="*/ 7180 w 3193805"/>
              <a:gd name="connsiteY3" fmla="*/ 3677282 h 3677282"/>
              <a:gd name="connsiteX4" fmla="*/ 0 w 3193805"/>
              <a:gd name="connsiteY4" fmla="*/ 1188775 h 3677282"/>
              <a:gd name="connsiteX5" fmla="*/ 1953765 w 3193805"/>
              <a:gd name="connsiteY5" fmla="*/ 0 h 3677282"/>
              <a:gd name="connsiteX6" fmla="*/ 3193805 w 3193805"/>
              <a:gd name="connsiteY6" fmla="*/ 7177 h 3677282"/>
              <a:gd name="connsiteX7" fmla="*/ 3193805 w 3193805"/>
              <a:gd name="connsiteY7" fmla="*/ 3655750 h 3677282"/>
              <a:gd name="connsiteX8" fmla="*/ 1953765 w 3193805"/>
              <a:gd name="connsiteY8" fmla="*/ 3662928 h 3677282"/>
              <a:gd name="connsiteX9" fmla="*/ 1953765 w 3193805"/>
              <a:gd name="connsiteY9" fmla="*/ 0 h 3677282"/>
              <a:gd name="connsiteX0" fmla="*/ 21530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21530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54392 w 3186625"/>
              <a:gd name="connsiteY1" fmla="*/ 1246194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0 w 3193804"/>
              <a:gd name="connsiteY0" fmla="*/ 1224662 h 3677282"/>
              <a:gd name="connsiteX1" fmla="*/ 1261571 w 3193804"/>
              <a:gd name="connsiteY1" fmla="*/ 1246194 h 3677282"/>
              <a:gd name="connsiteX2" fmla="*/ 1204152 w 3193804"/>
              <a:gd name="connsiteY2" fmla="*/ 3662927 h 3677282"/>
              <a:gd name="connsiteX3" fmla="*/ 7179 w 3193804"/>
              <a:gd name="connsiteY3" fmla="*/ 3677282 h 3677282"/>
              <a:gd name="connsiteX4" fmla="*/ 0 w 3193804"/>
              <a:gd name="connsiteY4" fmla="*/ 1224662 h 3677282"/>
              <a:gd name="connsiteX5" fmla="*/ 1953764 w 3193804"/>
              <a:gd name="connsiteY5" fmla="*/ 0 h 3677282"/>
              <a:gd name="connsiteX6" fmla="*/ 3193804 w 3193804"/>
              <a:gd name="connsiteY6" fmla="*/ 7177 h 3677282"/>
              <a:gd name="connsiteX7" fmla="*/ 3193804 w 3193804"/>
              <a:gd name="connsiteY7" fmla="*/ 3670105 h 3677282"/>
              <a:gd name="connsiteX8" fmla="*/ 1953764 w 3193804"/>
              <a:gd name="connsiteY8" fmla="*/ 3662928 h 3677282"/>
              <a:gd name="connsiteX9" fmla="*/ 1953764 w 3193804"/>
              <a:gd name="connsiteY9" fmla="*/ 0 h 3677282"/>
              <a:gd name="connsiteX0" fmla="*/ 0 w 3186627"/>
              <a:gd name="connsiteY0" fmla="*/ 1253372 h 3677282"/>
              <a:gd name="connsiteX1" fmla="*/ 1254394 w 3186627"/>
              <a:gd name="connsiteY1" fmla="*/ 1246194 h 3677282"/>
              <a:gd name="connsiteX2" fmla="*/ 119697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0 w 3186627"/>
              <a:gd name="connsiteY0" fmla="*/ 1253372 h 3677282"/>
              <a:gd name="connsiteX1" fmla="*/ 1254394 w 3186627"/>
              <a:gd name="connsiteY1" fmla="*/ 1246194 h 3677282"/>
              <a:gd name="connsiteX2" fmla="*/ 125439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62926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84459"/>
              <a:gd name="connsiteX1" fmla="*/ 1261569 w 3193802"/>
              <a:gd name="connsiteY1" fmla="*/ 1246194 h 3684459"/>
              <a:gd name="connsiteX2" fmla="*/ 1254393 w 3193802"/>
              <a:gd name="connsiteY2" fmla="*/ 3684459 h 3684459"/>
              <a:gd name="connsiteX3" fmla="*/ 0 w 3193802"/>
              <a:gd name="connsiteY3" fmla="*/ 3670103 h 3684459"/>
              <a:gd name="connsiteX4" fmla="*/ 7175 w 3193802"/>
              <a:gd name="connsiteY4" fmla="*/ 1253372 h 3684459"/>
              <a:gd name="connsiteX5" fmla="*/ 1953762 w 3193802"/>
              <a:gd name="connsiteY5" fmla="*/ 0 h 3684459"/>
              <a:gd name="connsiteX6" fmla="*/ 3193802 w 3193802"/>
              <a:gd name="connsiteY6" fmla="*/ 7177 h 3684459"/>
              <a:gd name="connsiteX7" fmla="*/ 3193802 w 3193802"/>
              <a:gd name="connsiteY7" fmla="*/ 3670105 h 3684459"/>
              <a:gd name="connsiteX8" fmla="*/ 1953762 w 3193802"/>
              <a:gd name="connsiteY8" fmla="*/ 3662928 h 3684459"/>
              <a:gd name="connsiteX9" fmla="*/ 1953762 w 3193802"/>
              <a:gd name="connsiteY9" fmla="*/ 0 h 3684459"/>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244044"/>
              <a:gd name="connsiteY0" fmla="*/ 1253372 h 3670105"/>
              <a:gd name="connsiteX1" fmla="*/ 1261569 w 3244044"/>
              <a:gd name="connsiteY1" fmla="*/ 1246194 h 3670105"/>
              <a:gd name="connsiteX2" fmla="*/ 1254393 w 3244044"/>
              <a:gd name="connsiteY2" fmla="*/ 3670104 h 3670105"/>
              <a:gd name="connsiteX3" fmla="*/ 0 w 3244044"/>
              <a:gd name="connsiteY3" fmla="*/ 3670103 h 3670105"/>
              <a:gd name="connsiteX4" fmla="*/ 7175 w 3244044"/>
              <a:gd name="connsiteY4" fmla="*/ 1253372 h 3670105"/>
              <a:gd name="connsiteX5" fmla="*/ 1953762 w 3244044"/>
              <a:gd name="connsiteY5" fmla="*/ 0 h 3670105"/>
              <a:gd name="connsiteX6" fmla="*/ 3244044 w 3244044"/>
              <a:gd name="connsiteY6" fmla="*/ 57419 h 3670105"/>
              <a:gd name="connsiteX7" fmla="*/ 3193802 w 3244044"/>
              <a:gd name="connsiteY7" fmla="*/ 3670105 h 3670105"/>
              <a:gd name="connsiteX8" fmla="*/ 1953762 w 3244044"/>
              <a:gd name="connsiteY8" fmla="*/ 3662928 h 3670105"/>
              <a:gd name="connsiteX9" fmla="*/ 1953762 w 3244044"/>
              <a:gd name="connsiteY9" fmla="*/ 0 h 3670105"/>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46585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46585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75294 w 3244044"/>
              <a:gd name="connsiteY9" fmla="*/ 0 h 3619863"/>
              <a:gd name="connsiteX0" fmla="*/ 7175 w 3244044"/>
              <a:gd name="connsiteY0" fmla="*/ 1203130 h 3627040"/>
              <a:gd name="connsiteX1" fmla="*/ 1261569 w 3244044"/>
              <a:gd name="connsiteY1" fmla="*/ 1195952 h 3627040"/>
              <a:gd name="connsiteX2" fmla="*/ 1254393 w 3244044"/>
              <a:gd name="connsiteY2" fmla="*/ 3619862 h 3627040"/>
              <a:gd name="connsiteX3" fmla="*/ 0 w 3244044"/>
              <a:gd name="connsiteY3" fmla="*/ 3619861 h 3627040"/>
              <a:gd name="connsiteX4" fmla="*/ 7175 w 3244044"/>
              <a:gd name="connsiteY4" fmla="*/ 1203130 h 3627040"/>
              <a:gd name="connsiteX5" fmla="*/ 1975294 w 3244044"/>
              <a:gd name="connsiteY5" fmla="*/ 0 h 3627040"/>
              <a:gd name="connsiteX6" fmla="*/ 3244044 w 3244044"/>
              <a:gd name="connsiteY6" fmla="*/ 7177 h 3627040"/>
              <a:gd name="connsiteX7" fmla="*/ 3193802 w 3244044"/>
              <a:gd name="connsiteY7" fmla="*/ 3619863 h 3627040"/>
              <a:gd name="connsiteX8" fmla="*/ 1989650 w 3244044"/>
              <a:gd name="connsiteY8" fmla="*/ 3627040 h 3627040"/>
              <a:gd name="connsiteX9" fmla="*/ 1975294 w 3244044"/>
              <a:gd name="connsiteY9" fmla="*/ 0 h 3627040"/>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22251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0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0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71775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71775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14356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14356 h 3612686"/>
              <a:gd name="connsiteX0" fmla="*/ 7175 w 3222512"/>
              <a:gd name="connsiteY0" fmla="*/ 1181598 h 3598331"/>
              <a:gd name="connsiteX1" fmla="*/ 1261569 w 3222512"/>
              <a:gd name="connsiteY1" fmla="*/ 1174420 h 3598331"/>
              <a:gd name="connsiteX2" fmla="*/ 1254393 w 3222512"/>
              <a:gd name="connsiteY2" fmla="*/ 3598330 h 3598331"/>
              <a:gd name="connsiteX3" fmla="*/ 0 w 3222512"/>
              <a:gd name="connsiteY3" fmla="*/ 3598329 h 3598331"/>
              <a:gd name="connsiteX4" fmla="*/ 7175 w 3222512"/>
              <a:gd name="connsiteY4" fmla="*/ 1181598 h 3598331"/>
              <a:gd name="connsiteX5" fmla="*/ 1960940 w 3222512"/>
              <a:gd name="connsiteY5" fmla="*/ 1 h 3598331"/>
              <a:gd name="connsiteX6" fmla="*/ 3222512 w 3222512"/>
              <a:gd name="connsiteY6" fmla="*/ 0 h 3598331"/>
              <a:gd name="connsiteX7" fmla="*/ 3222512 w 3222512"/>
              <a:gd name="connsiteY7" fmla="*/ 3598331 h 3598331"/>
              <a:gd name="connsiteX8" fmla="*/ 1953763 w 3222512"/>
              <a:gd name="connsiteY8" fmla="*/ 3591152 h 3598331"/>
              <a:gd name="connsiteX9" fmla="*/ 1960940 w 3222512"/>
              <a:gd name="connsiteY9" fmla="*/ 1 h 3598331"/>
              <a:gd name="connsiteX0" fmla="*/ 7175 w 3222512"/>
              <a:gd name="connsiteY0" fmla="*/ 1181597 h 3598330"/>
              <a:gd name="connsiteX1" fmla="*/ 1261569 w 3222512"/>
              <a:gd name="connsiteY1" fmla="*/ 1174419 h 3598330"/>
              <a:gd name="connsiteX2" fmla="*/ 1254393 w 3222512"/>
              <a:gd name="connsiteY2" fmla="*/ 3598329 h 3598330"/>
              <a:gd name="connsiteX3" fmla="*/ 0 w 3222512"/>
              <a:gd name="connsiteY3" fmla="*/ 3598328 h 3598330"/>
              <a:gd name="connsiteX4" fmla="*/ 7175 w 3222512"/>
              <a:gd name="connsiteY4" fmla="*/ 1181597 h 3598330"/>
              <a:gd name="connsiteX5" fmla="*/ 1960940 w 3222512"/>
              <a:gd name="connsiteY5" fmla="*/ 0 h 3598330"/>
              <a:gd name="connsiteX6" fmla="*/ 3200979 w 3222512"/>
              <a:gd name="connsiteY6" fmla="*/ 57419 h 3598330"/>
              <a:gd name="connsiteX7" fmla="*/ 3222512 w 3222512"/>
              <a:gd name="connsiteY7" fmla="*/ 3598330 h 3598330"/>
              <a:gd name="connsiteX8" fmla="*/ 1953763 w 3222512"/>
              <a:gd name="connsiteY8" fmla="*/ 3591151 h 3598330"/>
              <a:gd name="connsiteX9" fmla="*/ 1960940 w 3222512"/>
              <a:gd name="connsiteY9" fmla="*/ 0 h 3598330"/>
              <a:gd name="connsiteX0" fmla="*/ 7175 w 3222512"/>
              <a:gd name="connsiteY0" fmla="*/ 1195952 h 3612685"/>
              <a:gd name="connsiteX1" fmla="*/ 1261569 w 3222512"/>
              <a:gd name="connsiteY1" fmla="*/ 1188774 h 3612685"/>
              <a:gd name="connsiteX2" fmla="*/ 1254393 w 3222512"/>
              <a:gd name="connsiteY2" fmla="*/ 3612684 h 3612685"/>
              <a:gd name="connsiteX3" fmla="*/ 0 w 3222512"/>
              <a:gd name="connsiteY3" fmla="*/ 3612683 h 3612685"/>
              <a:gd name="connsiteX4" fmla="*/ 7175 w 3222512"/>
              <a:gd name="connsiteY4" fmla="*/ 1195952 h 3612685"/>
              <a:gd name="connsiteX5" fmla="*/ 1960940 w 3222512"/>
              <a:gd name="connsiteY5" fmla="*/ 14355 h 3612685"/>
              <a:gd name="connsiteX6" fmla="*/ 3222512 w 3222512"/>
              <a:gd name="connsiteY6" fmla="*/ 0 h 3612685"/>
              <a:gd name="connsiteX7" fmla="*/ 3222512 w 3222512"/>
              <a:gd name="connsiteY7" fmla="*/ 3612685 h 3612685"/>
              <a:gd name="connsiteX8" fmla="*/ 1953763 w 3222512"/>
              <a:gd name="connsiteY8" fmla="*/ 3605506 h 3612685"/>
              <a:gd name="connsiteX9" fmla="*/ 1960940 w 3222512"/>
              <a:gd name="connsiteY9" fmla="*/ 14355 h 3612685"/>
              <a:gd name="connsiteX0" fmla="*/ 0 w 3229691"/>
              <a:gd name="connsiteY0" fmla="*/ 1195953 h 3612685"/>
              <a:gd name="connsiteX1" fmla="*/ 1268748 w 3229691"/>
              <a:gd name="connsiteY1" fmla="*/ 1188774 h 3612685"/>
              <a:gd name="connsiteX2" fmla="*/ 1261572 w 3229691"/>
              <a:gd name="connsiteY2" fmla="*/ 3612684 h 3612685"/>
              <a:gd name="connsiteX3" fmla="*/ 7179 w 3229691"/>
              <a:gd name="connsiteY3" fmla="*/ 3612683 h 3612685"/>
              <a:gd name="connsiteX4" fmla="*/ 0 w 3229691"/>
              <a:gd name="connsiteY4" fmla="*/ 1195953 h 3612685"/>
              <a:gd name="connsiteX5" fmla="*/ 1968119 w 3229691"/>
              <a:gd name="connsiteY5" fmla="*/ 14355 h 3612685"/>
              <a:gd name="connsiteX6" fmla="*/ 3229691 w 3229691"/>
              <a:gd name="connsiteY6" fmla="*/ 0 h 3612685"/>
              <a:gd name="connsiteX7" fmla="*/ 3229691 w 3229691"/>
              <a:gd name="connsiteY7" fmla="*/ 3612685 h 3612685"/>
              <a:gd name="connsiteX8" fmla="*/ 1960942 w 3229691"/>
              <a:gd name="connsiteY8" fmla="*/ 3605506 h 3612685"/>
              <a:gd name="connsiteX9" fmla="*/ 1968119 w 3229691"/>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1598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81598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47217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61572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2594 h 3599326"/>
              <a:gd name="connsiteX1" fmla="*/ 1261570 w 3222513"/>
              <a:gd name="connsiteY1" fmla="*/ 1182593 h 3599326"/>
              <a:gd name="connsiteX2" fmla="*/ 1261572 w 3222513"/>
              <a:gd name="connsiteY2" fmla="*/ 3599325 h 3599326"/>
              <a:gd name="connsiteX3" fmla="*/ 1 w 3222513"/>
              <a:gd name="connsiteY3" fmla="*/ 3599324 h 3599326"/>
              <a:gd name="connsiteX4" fmla="*/ 0 w 3222513"/>
              <a:gd name="connsiteY4" fmla="*/ 1182594 h 3599326"/>
              <a:gd name="connsiteX5" fmla="*/ 1960941 w 3222513"/>
              <a:gd name="connsiteY5" fmla="*/ 996 h 3599326"/>
              <a:gd name="connsiteX6" fmla="*/ 3189114 w 3222513"/>
              <a:gd name="connsiteY6" fmla="*/ 0 h 3599326"/>
              <a:gd name="connsiteX7" fmla="*/ 3222513 w 3222513"/>
              <a:gd name="connsiteY7" fmla="*/ 3599326 h 3599326"/>
              <a:gd name="connsiteX8" fmla="*/ 1953764 w 3222513"/>
              <a:gd name="connsiteY8" fmla="*/ 3592147 h 3599326"/>
              <a:gd name="connsiteX9" fmla="*/ 1960941 w 3222513"/>
              <a:gd name="connsiteY9" fmla="*/ 996 h 3599326"/>
              <a:gd name="connsiteX0" fmla="*/ 0 w 3189114"/>
              <a:gd name="connsiteY0" fmla="*/ 1182594 h 3599325"/>
              <a:gd name="connsiteX1" fmla="*/ 1261570 w 3189114"/>
              <a:gd name="connsiteY1" fmla="*/ 1182593 h 3599325"/>
              <a:gd name="connsiteX2" fmla="*/ 1261572 w 3189114"/>
              <a:gd name="connsiteY2" fmla="*/ 3599325 h 3599325"/>
              <a:gd name="connsiteX3" fmla="*/ 1 w 3189114"/>
              <a:gd name="connsiteY3" fmla="*/ 3599324 h 3599325"/>
              <a:gd name="connsiteX4" fmla="*/ 0 w 3189114"/>
              <a:gd name="connsiteY4" fmla="*/ 1182594 h 3599325"/>
              <a:gd name="connsiteX5" fmla="*/ 1960941 w 3189114"/>
              <a:gd name="connsiteY5" fmla="*/ 996 h 3599325"/>
              <a:gd name="connsiteX6" fmla="*/ 3189114 w 3189114"/>
              <a:gd name="connsiteY6" fmla="*/ 0 h 3599325"/>
              <a:gd name="connsiteX7" fmla="*/ 3189114 w 3189114"/>
              <a:gd name="connsiteY7" fmla="*/ 3592646 h 3599325"/>
              <a:gd name="connsiteX8" fmla="*/ 1953764 w 3189114"/>
              <a:gd name="connsiteY8" fmla="*/ 3592147 h 3599325"/>
              <a:gd name="connsiteX9" fmla="*/ 1960941 w 3189114"/>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84971 h 3598329"/>
              <a:gd name="connsiteX8" fmla="*/ 1953764 w 3209154"/>
              <a:gd name="connsiteY8" fmla="*/ 3591151 h 3598329"/>
              <a:gd name="connsiteX9" fmla="*/ 1960941 w 3209154"/>
              <a:gd name="connsiteY9" fmla="*/ 0 h 3598329"/>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91651 h 3598329"/>
              <a:gd name="connsiteX8" fmla="*/ 1953764 w 3209154"/>
              <a:gd name="connsiteY8" fmla="*/ 3591151 h 3598329"/>
              <a:gd name="connsiteX9" fmla="*/ 1960941 w 3209154"/>
              <a:gd name="connsiteY9" fmla="*/ 0 h 359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9154" h="3598329">
                <a:moveTo>
                  <a:pt x="0" y="1181598"/>
                </a:moveTo>
                <a:lnTo>
                  <a:pt x="1261570" y="1181597"/>
                </a:lnTo>
                <a:cubicBezTo>
                  <a:pt x="1261570" y="1987175"/>
                  <a:pt x="1261572" y="2792751"/>
                  <a:pt x="1261572" y="3598329"/>
                </a:cubicBezTo>
                <a:lnTo>
                  <a:pt x="1" y="3598328"/>
                </a:lnTo>
                <a:cubicBezTo>
                  <a:pt x="1" y="2776003"/>
                  <a:pt x="0" y="2003923"/>
                  <a:pt x="0" y="1181598"/>
                </a:cubicBezTo>
                <a:close/>
                <a:moveTo>
                  <a:pt x="1960941" y="0"/>
                </a:moveTo>
                <a:lnTo>
                  <a:pt x="3209154" y="5684"/>
                </a:lnTo>
                <a:lnTo>
                  <a:pt x="3202473" y="3591651"/>
                </a:lnTo>
                <a:lnTo>
                  <a:pt x="1953764" y="3591151"/>
                </a:lnTo>
                <a:cubicBezTo>
                  <a:pt x="1951372" y="2386922"/>
                  <a:pt x="1963333" y="1204229"/>
                  <a:pt x="1960941" y="0"/>
                </a:cubicBezTo>
                <a:close/>
              </a:path>
            </a:pathLst>
          </a:custGeom>
          <a:solidFill>
            <a:srgbClr val="C7C7C7"/>
          </a:solidFill>
        </p:spPr>
        <p:txBody>
          <a:bodyPr wrap="square" anchor="ctr">
            <a:noAutofit/>
          </a:bodyPr>
          <a:lstStyle>
            <a:lvl1pPr algn="ctr">
              <a:defRPr sz="1867"/>
            </a:lvl1pPr>
          </a:lstStyle>
          <a:p>
            <a:endParaRPr lang="it-IT" dirty="0"/>
          </a:p>
        </p:txBody>
      </p:sp>
      <p:sp>
        <p:nvSpPr>
          <p:cNvPr id="18" name="Segnaposto testo 9">
            <a:extLst>
              <a:ext uri="{FF2B5EF4-FFF2-40B4-BE49-F238E27FC236}">
                <a16:creationId xmlns:a16="http://schemas.microsoft.com/office/drawing/2014/main" id="{8DD8E01D-6FD2-4FBB-A96B-4C7209D8E379}"/>
              </a:ext>
            </a:extLst>
          </p:cNvPr>
          <p:cNvSpPr>
            <a:spLocks noGrp="1"/>
          </p:cNvSpPr>
          <p:nvPr>
            <p:ph type="body" sz="quarter" idx="21" hasCustomPrompt="1"/>
          </p:nvPr>
        </p:nvSpPr>
        <p:spPr>
          <a:xfrm>
            <a:off x="255777" y="5466868"/>
            <a:ext cx="5867400" cy="381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i="1">
                <a:solidFill>
                  <a:schemeClr val="tx2">
                    <a:lumMod val="50000"/>
                  </a:schemeClr>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Luogo, data</a:t>
            </a:r>
          </a:p>
          <a:p>
            <a:pPr lvl="0"/>
            <a:endParaRPr lang="it-IT" dirty="0"/>
          </a:p>
        </p:txBody>
      </p:sp>
    </p:spTree>
    <p:extLst>
      <p:ext uri="{BB962C8B-B14F-4D97-AF65-F5344CB8AC3E}">
        <p14:creationId xmlns:p14="http://schemas.microsoft.com/office/powerpoint/2010/main" val="1019553192"/>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Indice dinamico/ Divisore di sezione chiaro">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2" name="Slide Number Placeholder 5">
            <a:extLst>
              <a:ext uri="{FF2B5EF4-FFF2-40B4-BE49-F238E27FC236}">
                <a16:creationId xmlns:a16="http://schemas.microsoft.com/office/drawing/2014/main" id="{0C34FF53-5FB2-7E4D-9B60-BDE15F9D4161}"/>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4" name="Immagine 13">
            <a:extLst>
              <a:ext uri="{FF2B5EF4-FFF2-40B4-BE49-F238E27FC236}">
                <a16:creationId xmlns:a16="http://schemas.microsoft.com/office/drawing/2014/main" id="{829896CB-96CA-8040-A50B-CF5263538B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1" name="Segnaposto testo 6">
            <a:extLst>
              <a:ext uri="{FF2B5EF4-FFF2-40B4-BE49-F238E27FC236}">
                <a16:creationId xmlns:a16="http://schemas.microsoft.com/office/drawing/2014/main" id="{67CE0EA8-C1A8-FB41-A678-21D27969BC62}"/>
              </a:ext>
            </a:extLst>
          </p:cNvPr>
          <p:cNvSpPr>
            <a:spLocks noGrp="1"/>
          </p:cNvSpPr>
          <p:nvPr>
            <p:ph type="body" sz="quarter" idx="14"/>
          </p:nvPr>
        </p:nvSpPr>
        <p:spPr>
          <a:xfrm>
            <a:off x="2030614" y="852745"/>
            <a:ext cx="5118100" cy="5152516"/>
          </a:xfrm>
        </p:spPr>
        <p:txBody>
          <a:bodyPr anchor="ctr"/>
          <a:lstStyle>
            <a:lvl1pPr>
              <a:lnSpc>
                <a:spcPct val="100000"/>
              </a:lnSpc>
              <a:spcBef>
                <a:spcPts val="667"/>
              </a:spcBef>
              <a:buNone/>
              <a:defRPr sz="3200">
                <a:solidFill>
                  <a:srgbClr val="405363"/>
                </a:solidFill>
              </a:defRPr>
            </a:lvl1pPr>
            <a:lvl2pPr>
              <a:lnSpc>
                <a:spcPct val="100000"/>
              </a:lnSpc>
              <a:spcBef>
                <a:spcPts val="667"/>
              </a:spcBef>
              <a:buNone/>
              <a:defRPr sz="3200">
                <a:solidFill>
                  <a:srgbClr val="405363"/>
                </a:solidFill>
              </a:defRPr>
            </a:lvl2pPr>
            <a:lvl3pPr>
              <a:lnSpc>
                <a:spcPct val="100000"/>
              </a:lnSpc>
              <a:spcBef>
                <a:spcPts val="667"/>
              </a:spcBef>
              <a:buNone/>
              <a:defRPr sz="3200">
                <a:solidFill>
                  <a:srgbClr val="405363"/>
                </a:solidFill>
              </a:defRPr>
            </a:lvl3pPr>
            <a:lvl4pPr>
              <a:lnSpc>
                <a:spcPct val="100000"/>
              </a:lnSpc>
              <a:spcBef>
                <a:spcPts val="667"/>
              </a:spcBef>
              <a:buNone/>
              <a:defRPr sz="3200">
                <a:solidFill>
                  <a:srgbClr val="405363"/>
                </a:solidFill>
              </a:defRPr>
            </a:lvl4pPr>
            <a:lvl5pPr>
              <a:lnSpc>
                <a:spcPct val="100000"/>
              </a:lnSpc>
              <a:spcBef>
                <a:spcPts val="667"/>
              </a:spcBef>
              <a:buNone/>
              <a:defRPr sz="3200">
                <a:solidFill>
                  <a:srgbClr val="405363"/>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3" name="CasellaDiTesto 12">
            <a:extLst>
              <a:ext uri="{FF2B5EF4-FFF2-40B4-BE49-F238E27FC236}">
                <a16:creationId xmlns:a16="http://schemas.microsoft.com/office/drawing/2014/main" id="{81C7EC6D-0520-E942-BBDF-6CC87EADF81C}"/>
              </a:ext>
            </a:extLst>
          </p:cNvPr>
          <p:cNvSpPr txBox="1"/>
          <p:nvPr userDrawn="1"/>
        </p:nvSpPr>
        <p:spPr>
          <a:xfrm>
            <a:off x="215154" y="368020"/>
            <a:ext cx="1229445" cy="391704"/>
          </a:xfrm>
          <a:prstGeom prst="rect">
            <a:avLst/>
          </a:prstGeom>
        </p:spPr>
        <p:txBody>
          <a:bodyPr vert="horz" wrap="square" lIns="121920" tIns="60960" rIns="121920" bIns="60960" rtlCol="0" anchor="b">
            <a:noAutofit/>
          </a:bodyPr>
          <a:lstStyle/>
          <a:p>
            <a:pPr algn="l"/>
            <a:r>
              <a:rPr lang="it-IT" sz="2400" b="1" dirty="0"/>
              <a:t>Indice</a:t>
            </a:r>
          </a:p>
        </p:txBody>
      </p:sp>
      <p:sp>
        <p:nvSpPr>
          <p:cNvPr id="16"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E85476B-25D1-DA46-B13F-07D735FE62C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907389158"/>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95394773"/>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73751" name="Diapositiva think-cell" r:id="rId4" imgW="352" imgH="355" progId="TCLayout.ActiveDocument.1">
                  <p:embed/>
                </p:oleObj>
              </mc:Choice>
              <mc:Fallback>
                <p:oleObj name="Diapositiva think-cell" r:id="rId4" imgW="352" imgH="355" progId="TCLayout.ActiveDocument.1">
                  <p:embed/>
                  <p:pic>
                    <p:nvPicPr>
                      <p:cNvPr id="4" name="Object 3" hidden="1"/>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8" name="Immagine 7">
            <a:extLst>
              <a:ext uri="{FF2B5EF4-FFF2-40B4-BE49-F238E27FC236}">
                <a16:creationId xmlns:a16="http://schemas.microsoft.com/office/drawing/2014/main" id="{6CD0B10C-4461-4F0E-B299-07807136763B}"/>
              </a:ext>
            </a:extLst>
          </p:cNvPr>
          <p:cNvPicPr>
            <a:picLocks noChangeAspect="1"/>
          </p:cNvPicPr>
          <p:nvPr userDrawn="1"/>
        </p:nvPicPr>
        <p:blipFill>
          <a:blip r:embed="rId6"/>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mn-lt"/>
                <a:ea typeface="+mn-ea"/>
                <a:cs typeface="+mn-cs"/>
                <a:sym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atin typeface="+mn-lt"/>
                <a:ea typeface="+mn-ea"/>
                <a:cs typeface="+mn-cs"/>
                <a:sym typeface="+mn-lt"/>
              </a:defRPr>
            </a:lvl1pPr>
            <a:lvl2pPr>
              <a:defRPr sz="6400"/>
            </a:lvl2pPr>
            <a:lvl3pPr>
              <a:defRPr sz="6400"/>
            </a:lvl3pPr>
            <a:lvl4pPr>
              <a:defRPr sz="6400"/>
            </a:lvl4pPr>
            <a:lvl5pPr>
              <a:defRPr sz="6400"/>
            </a:lvl5pPr>
          </a:lstStyle>
          <a:p>
            <a:pPr lvl="0"/>
            <a:r>
              <a:rPr lang="it-IT" dirty="0"/>
              <a:t>Titolo al massimo di tre righe</a:t>
            </a:r>
          </a:p>
        </p:txBody>
      </p:sp>
      <p:sp>
        <p:nvSpPr>
          <p:cNvPr id="18" name="Titolo 1">
            <a:extLst>
              <a:ext uri="{FF2B5EF4-FFF2-40B4-BE49-F238E27FC236}">
                <a16:creationId xmlns:a16="http://schemas.microsoft.com/office/drawing/2014/main" id="{EBF4D2A5-A57B-4A37-81C4-C406936CFBA2}"/>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dirty="0">
                <a:latin typeface="+mn-lt"/>
                <a:ea typeface="+mn-ea"/>
                <a:cs typeface="+mn-cs"/>
                <a:sym typeface="+mn-lt"/>
              </a:rPr>
              <a:t>Cassa Depositi e Prestiti</a:t>
            </a:r>
            <a:br>
              <a:rPr lang="it-IT" sz="1600" dirty="0">
                <a:latin typeface="+mn-lt"/>
                <a:ea typeface="+mn-ea"/>
                <a:cs typeface="+mn-cs"/>
                <a:sym typeface="+mn-lt"/>
              </a:rPr>
            </a:br>
            <a:r>
              <a:rPr lang="it-IT" sz="1600" dirty="0">
                <a:latin typeface="+mn-lt"/>
                <a:ea typeface="+mn-ea"/>
                <a:cs typeface="+mn-cs"/>
                <a:sym typeface="+mn-lt"/>
              </a:rPr>
              <a:t>Investiamo nel domani</a:t>
            </a:r>
          </a:p>
        </p:txBody>
      </p:sp>
    </p:spTree>
    <p:extLst>
      <p:ext uri="{BB962C8B-B14F-4D97-AF65-F5344CB8AC3E}">
        <p14:creationId xmlns:p14="http://schemas.microsoft.com/office/powerpoint/2010/main" val="702591645"/>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1417446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74775" name="Diapositiva think-cell" r:id="rId4" imgW="352" imgH="355" progId="TCLayout.ActiveDocument.1">
                  <p:embed/>
                </p:oleObj>
              </mc:Choice>
              <mc:Fallback>
                <p:oleObj name="Diapositiva think-cell" r:id="rId4" imgW="352" imgH="355" progId="TCLayout.ActiveDocument.1">
                  <p:embed/>
                  <p:pic>
                    <p:nvPicPr>
                      <p:cNvPr id="2" name="Object 1" hidden="1"/>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14" name="Immagine 13">
            <a:extLst>
              <a:ext uri="{FF2B5EF4-FFF2-40B4-BE49-F238E27FC236}">
                <a16:creationId xmlns:a16="http://schemas.microsoft.com/office/drawing/2014/main" id="{6F524C67-C9F4-409F-8C54-459F1903C325}"/>
              </a:ext>
            </a:extLst>
          </p:cNvPr>
          <p:cNvPicPr>
            <a:picLocks noChangeAspect="1"/>
          </p:cNvPicPr>
          <p:nvPr userDrawn="1"/>
        </p:nvPicPr>
        <p:blipFill>
          <a:blip r:embed="rId6"/>
          <a:stretch>
            <a:fillRect/>
          </a:stretch>
        </p:blipFill>
        <p:spPr>
          <a:xfrm>
            <a:off x="11337146" y="6260729"/>
            <a:ext cx="520421" cy="288128"/>
          </a:xfrm>
          <a:prstGeom prst="rect">
            <a:avLst/>
          </a:prstGeom>
        </p:spPr>
      </p:pic>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mn-lt"/>
                <a:ea typeface="+mn-ea"/>
                <a:cs typeface="+mn-cs"/>
                <a:sym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atin typeface="+mn-lt"/>
                <a:ea typeface="+mn-ea"/>
                <a:cs typeface="+mn-cs"/>
                <a:sym typeface="+mn-lt"/>
              </a:defRPr>
            </a:lvl1pPr>
          </a:lstStyle>
          <a:p>
            <a:pPr lvl="0"/>
            <a:r>
              <a:rPr lang="it-IT" dirty="0"/>
              <a:t>Titolo del divisore</a:t>
            </a:r>
          </a:p>
        </p:txBody>
      </p:sp>
    </p:spTree>
    <p:extLst>
      <p:ext uri="{BB962C8B-B14F-4D97-AF65-F5344CB8AC3E}">
        <p14:creationId xmlns:p14="http://schemas.microsoft.com/office/powerpoint/2010/main" val="1617638032"/>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143141577"/>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75799" name="Diapositiva think-cell" r:id="rId5" imgW="352" imgH="355" progId="TCLayout.ActiveDocument.1">
                  <p:embed/>
                </p:oleObj>
              </mc:Choice>
              <mc:Fallback>
                <p:oleObj name="Diapositiva think-cell" r:id="rId5" imgW="352" imgH="355" progId="TCLayout.ActiveDocument.1">
                  <p:embed/>
                  <p:pic>
                    <p:nvPicPr>
                      <p:cNvPr id="7" name="Object 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100000"/>
              </a:lnSpc>
              <a:spcBef>
                <a:spcPct val="0"/>
              </a:spcBef>
              <a:spcAft>
                <a:spcPct val="0"/>
              </a:spcAft>
            </a:pPr>
            <a:endParaRPr lang="it-IT" sz="5867" b="0" i="0" baseline="0" dirty="0">
              <a:latin typeface="Arial" panose="020B0604020202020204" pitchFamily="34" charset="0"/>
              <a:ea typeface="+mj-ea"/>
              <a:cs typeface="+mj-cs"/>
              <a:sym typeface="Arial" panose="020B0604020202020204" pitchFamily="34" charset="0"/>
            </a:endParaRPr>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mn-lt"/>
                <a:ea typeface="+mn-ea"/>
                <a:cs typeface="+mn-cs"/>
                <a:sym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mj-lt"/>
                <a:ea typeface="+mj-ea"/>
                <a:cs typeface="+mj-cs"/>
                <a:sym typeface="+mj-lt"/>
              </a:defRPr>
            </a:lvl1pPr>
          </a:lstStyle>
          <a:p>
            <a:r>
              <a:rPr lang="it-IT" dirty="0"/>
              <a:t>Call-out è una slide con un testo grande da usare per evidenziare dei concetti chiave che devono risaltare all’interno della presentazione.</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mn-lt"/>
              <a:ea typeface="+mn-ea"/>
              <a:cs typeface="+mn-cs"/>
              <a:sym typeface="+mn-lt"/>
            </a:endParaRPr>
          </a:p>
        </p:txBody>
      </p:sp>
      <p:pic>
        <p:nvPicPr>
          <p:cNvPr id="11" name="Immagine 10">
            <a:extLst>
              <a:ext uri="{FF2B5EF4-FFF2-40B4-BE49-F238E27FC236}">
                <a16:creationId xmlns:a16="http://schemas.microsoft.com/office/drawing/2014/main" id="{06619B5A-577E-43C3-ABC5-9B715A0E3018}"/>
              </a:ext>
            </a:extLst>
          </p:cNvPr>
          <p:cNvPicPr>
            <a:picLocks noChangeAspect="1"/>
          </p:cNvPicPr>
          <p:nvPr userDrawn="1"/>
        </p:nvPicPr>
        <p:blipFill>
          <a:blip r:embed="rId7"/>
          <a:stretch>
            <a:fillRect/>
          </a:stretch>
        </p:blipFill>
        <p:spPr>
          <a:xfrm>
            <a:off x="11337146" y="6260729"/>
            <a:ext cx="520421" cy="288128"/>
          </a:xfrm>
          <a:prstGeom prst="rect">
            <a:avLst/>
          </a:prstGeom>
        </p:spPr>
      </p:pic>
      <p:sp>
        <p:nvSpPr>
          <p:cNvPr id="13" name="TextBox 12"/>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1657176304"/>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Slide testuale only">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88790862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76823" name="Diapositiva think-cell" r:id="rId5" imgW="352" imgH="355" progId="TCLayout.ActiveDocument.1">
                  <p:embed/>
                </p:oleObj>
              </mc:Choice>
              <mc:Fallback>
                <p:oleObj name="Diapositiva think-cell" r:id="rId5" imgW="352" imgH="355" progId="TCLayout.ActiveDocument.1">
                  <p:embed/>
                  <p:pic>
                    <p:nvPicPr>
                      <p:cNvPr id="7" name="Object 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11" name="Rectangle 10" hidden="1"/>
          <p:cNvSpPr/>
          <p:nvPr userDrawn="1">
            <p:custDataLst>
              <p:tags r:id="rId3"/>
            </p:custDataLst>
          </p:nvPr>
        </p:nvSpPr>
        <p:spPr>
          <a:xfrm>
            <a:off x="0" y="0"/>
            <a:ext cx="211667" cy="2116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it-IT" sz="2400" b="1" i="0" baseline="0" dirty="0">
              <a:latin typeface="Arial" panose="020B0604020202020204" pitchFamily="34" charset="0"/>
              <a:ea typeface="+mn-ea"/>
              <a:cs typeface="+mn-cs"/>
              <a:sym typeface="Arial" panose="020B0604020202020204" pitchFamily="34" charset="0"/>
            </a:endParaRPr>
          </a:p>
        </p:txBody>
      </p:sp>
      <p:sp>
        <p:nvSpPr>
          <p:cNvPr id="6" name="Title 5"/>
          <p:cNvSpPr>
            <a:spLocks noGrp="1"/>
          </p:cNvSpPr>
          <p:nvPr>
            <p:ph type="title"/>
          </p:nvPr>
        </p:nvSpPr>
        <p:spPr>
          <a:xfrm>
            <a:off x="334434" y="357718"/>
            <a:ext cx="11523133" cy="383116"/>
          </a:xfrm>
        </p:spPr>
        <p:txBody>
          <a:bodyPr vert="horz" lIns="0" tIns="0" rIns="0" bIns="0" rtlCol="0" anchor="t" anchorCtr="0">
            <a:noAutofit/>
          </a:bodyPr>
          <a:lstStyle>
            <a:lvl1pPr>
              <a:defRPr lang="en-US" sz="2400" b="1" dirty="0">
                <a:solidFill>
                  <a:srgbClr val="415064"/>
                </a:solidFill>
                <a:latin typeface="+mn-lt"/>
                <a:ea typeface="+mn-ea"/>
                <a:cs typeface="+mn-cs"/>
                <a:sym typeface="+mn-lt"/>
              </a:defRPr>
            </a:lvl1pPr>
          </a:lstStyle>
          <a:p>
            <a:pPr marL="0" lvl="0" indent="0">
              <a:spcBef>
                <a:spcPts val="1000"/>
              </a:spcBef>
              <a:buFont typeface="Arial" panose="020B0604020202020204" pitchFamily="34" charset="0"/>
            </a:pPr>
            <a:r>
              <a:rPr lang="it-IT" dirty="0"/>
              <a:t>Click to </a:t>
            </a:r>
            <a:r>
              <a:rPr lang="it-IT" dirty="0" err="1"/>
              <a:t>edit</a:t>
            </a:r>
            <a:r>
              <a:rPr lang="it-IT" dirty="0"/>
              <a:t> Master </a:t>
            </a:r>
            <a:r>
              <a:rPr lang="it-IT" dirty="0" err="1"/>
              <a:t>title</a:t>
            </a:r>
            <a:r>
              <a:rPr lang="it-IT" dirty="0"/>
              <a:t> style</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7"/>
          <a:stretch>
            <a:fillRect/>
          </a:stretch>
        </p:blipFill>
        <p:spPr>
          <a:xfrm>
            <a:off x="11337146" y="6260729"/>
            <a:ext cx="520421" cy="288128"/>
          </a:xfrm>
          <a:prstGeom prst="rect">
            <a:avLst/>
          </a:prstGeom>
        </p:spPr>
      </p:pic>
      <p:sp>
        <p:nvSpPr>
          <p:cNvPr id="12" name="TextBox 11"/>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1783254755"/>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16_Slide testuale only">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49435166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77847" name="Diapositiva think-cell" r:id="rId6" imgW="352" imgH="355" progId="TCLayout.ActiveDocument.1">
                  <p:embed/>
                </p:oleObj>
              </mc:Choice>
              <mc:Fallback>
                <p:oleObj name="Diapositiva think-cell" r:id="rId6" imgW="352" imgH="355" progId="TCLayout.ActiveDocument.1">
                  <p:embed/>
                  <p:pic>
                    <p:nvPicPr>
                      <p:cNvPr id="7" name="Object 6" hidden="1"/>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angle 10" hidden="1"/>
          <p:cNvSpPr/>
          <p:nvPr userDrawn="1">
            <p:custDataLst>
              <p:tags r:id="rId3"/>
            </p:custDataLst>
          </p:nvPr>
        </p:nvSpPr>
        <p:spPr>
          <a:xfrm>
            <a:off x="0" y="0"/>
            <a:ext cx="211667" cy="2116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it-IT" sz="2400" b="1" i="0" baseline="0" dirty="0">
              <a:latin typeface="Arial" panose="020B0604020202020204" pitchFamily="34" charset="0"/>
              <a:ea typeface="+mn-ea"/>
              <a:cs typeface="+mn-cs"/>
              <a:sym typeface="Arial" panose="020B0604020202020204" pitchFamily="34" charset="0"/>
            </a:endParaRPr>
          </a:p>
        </p:txBody>
      </p:sp>
      <p:pic>
        <p:nvPicPr>
          <p:cNvPr id="13" name="Picture 12">
            <a:extLst>
              <a:ext uri="{FF2B5EF4-FFF2-40B4-BE49-F238E27FC236}">
                <a16:creationId xmlns:a16="http://schemas.microsoft.com/office/drawing/2014/main" id="{8F0202EC-27FC-4CA0-883F-979BF3C0A67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22487" b="2560"/>
          <a:stretch/>
        </p:blipFill>
        <p:spPr>
          <a:xfrm>
            <a:off x="0" y="4235"/>
            <a:ext cx="12192000" cy="6853767"/>
          </a:xfrm>
          <a:prstGeom prst="rect">
            <a:avLst/>
          </a:prstGeom>
        </p:spPr>
      </p:pic>
      <p:sp>
        <p:nvSpPr>
          <p:cNvPr id="14" name="GradientOverlay">
            <a:extLst>
              <a:ext uri="{FF2B5EF4-FFF2-40B4-BE49-F238E27FC236}">
                <a16:creationId xmlns:a16="http://schemas.microsoft.com/office/drawing/2014/main" id="{81A403E7-6478-4891-92FD-A0C2608FEDA9}"/>
              </a:ext>
            </a:extLst>
          </p:cNvPr>
          <p:cNvSpPr/>
          <p:nvPr userDrawn="1">
            <p:custDataLst>
              <p:tags r:id="rId4"/>
            </p:custDataLst>
          </p:nvPr>
        </p:nvSpPr>
        <p:spPr>
          <a:xfrm rot="10800000">
            <a:off x="2" y="0"/>
            <a:ext cx="12197052" cy="6858000"/>
          </a:xfrm>
          <a:prstGeom prst="rect">
            <a:avLst/>
          </a:prstGeom>
          <a:solidFill>
            <a:schemeClr val="bg1">
              <a:alpha val="90000"/>
            </a:scheme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1333"/>
              </a:spcAft>
            </a:pPr>
            <a:endParaRPr lang="it-IT" sz="1600" dirty="0">
              <a:solidFill>
                <a:schemeClr val="bg1"/>
              </a:solidFill>
              <a:sym typeface="+mn-lt"/>
            </a:endParaRPr>
          </a:p>
        </p:txBody>
      </p:sp>
      <p:sp>
        <p:nvSpPr>
          <p:cNvPr id="6" name="Title 5"/>
          <p:cNvSpPr>
            <a:spLocks noGrp="1"/>
          </p:cNvSpPr>
          <p:nvPr>
            <p:ph type="title"/>
          </p:nvPr>
        </p:nvSpPr>
        <p:spPr>
          <a:xfrm>
            <a:off x="334434" y="357718"/>
            <a:ext cx="11523133" cy="383116"/>
          </a:xfrm>
        </p:spPr>
        <p:txBody>
          <a:bodyPr vert="horz" lIns="0" tIns="0" rIns="0" bIns="0" rtlCol="0" anchor="t" anchorCtr="0">
            <a:noAutofit/>
          </a:bodyPr>
          <a:lstStyle>
            <a:lvl1pPr>
              <a:defRPr lang="en-US" sz="2400" b="1" dirty="0">
                <a:solidFill>
                  <a:srgbClr val="415064"/>
                </a:solidFill>
                <a:latin typeface="+mn-lt"/>
                <a:ea typeface="+mn-ea"/>
                <a:cs typeface="+mn-cs"/>
                <a:sym typeface="+mn-lt"/>
              </a:defRPr>
            </a:lvl1pPr>
          </a:lstStyle>
          <a:p>
            <a:pPr marL="0" lvl="0" indent="0">
              <a:spcBef>
                <a:spcPts val="1000"/>
              </a:spcBef>
              <a:buFont typeface="Arial" panose="020B0604020202020204" pitchFamily="34" charset="0"/>
            </a:pPr>
            <a:r>
              <a:rPr lang="it-IT" dirty="0"/>
              <a:t>Click to </a:t>
            </a:r>
            <a:r>
              <a:rPr lang="it-IT" dirty="0" err="1"/>
              <a:t>edit</a:t>
            </a:r>
            <a:r>
              <a:rPr lang="it-IT" dirty="0"/>
              <a:t> Master </a:t>
            </a:r>
            <a:r>
              <a:rPr lang="it-IT" dirty="0" err="1"/>
              <a:t>title</a:t>
            </a:r>
            <a:r>
              <a:rPr lang="it-IT" dirty="0"/>
              <a:t> style</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9"/>
          <a:stretch>
            <a:fillRect/>
          </a:stretch>
        </p:blipFill>
        <p:spPr>
          <a:xfrm>
            <a:off x="11337146" y="6260729"/>
            <a:ext cx="520421" cy="288128"/>
          </a:xfrm>
          <a:prstGeom prst="rect">
            <a:avLst/>
          </a:prstGeom>
        </p:spPr>
      </p:pic>
      <p:sp>
        <p:nvSpPr>
          <p:cNvPr id="12" name="TextBox 11"/>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2906240390"/>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18_Slide testuale only">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425732075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78871" name="Diapositiva think-cell" r:id="rId6" imgW="352" imgH="355" progId="TCLayout.ActiveDocument.1">
                  <p:embed/>
                </p:oleObj>
              </mc:Choice>
              <mc:Fallback>
                <p:oleObj name="Diapositiva think-cell" r:id="rId6" imgW="352" imgH="355" progId="TCLayout.ActiveDocument.1">
                  <p:embed/>
                  <p:pic>
                    <p:nvPicPr>
                      <p:cNvPr id="7" name="Object 6" hidden="1"/>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angle 10" hidden="1"/>
          <p:cNvSpPr/>
          <p:nvPr userDrawn="1">
            <p:custDataLst>
              <p:tags r:id="rId3"/>
            </p:custDataLst>
          </p:nvPr>
        </p:nvSpPr>
        <p:spPr>
          <a:xfrm>
            <a:off x="0" y="0"/>
            <a:ext cx="211667" cy="2116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it-IT" sz="2400" b="1" i="0" baseline="0" dirty="0">
              <a:latin typeface="Arial" panose="020B0604020202020204" pitchFamily="34" charset="0"/>
              <a:ea typeface="+mn-ea"/>
              <a:cs typeface="+mn-cs"/>
              <a:sym typeface="Arial" panose="020B0604020202020204" pitchFamily="34" charset="0"/>
            </a:endParaRPr>
          </a:p>
        </p:txBody>
      </p:sp>
      <p:pic>
        <p:nvPicPr>
          <p:cNvPr id="15" name="Picture 14">
            <a:extLst>
              <a:ext uri="{FF2B5EF4-FFF2-40B4-BE49-F238E27FC236}">
                <a16:creationId xmlns:a16="http://schemas.microsoft.com/office/drawing/2014/main" id="{20F53568-0152-4679-8C83-495E8980C31B}"/>
              </a:ext>
            </a:extLst>
          </p:cNvPr>
          <p:cNvPicPr>
            <a:picLocks noChangeAspect="1"/>
          </p:cNvPicPr>
          <p:nvPr userDrawn="1"/>
        </p:nvPicPr>
        <p:blipFill rotWithShape="1">
          <a:blip r:embed="rId8"/>
          <a:srcRect b="15668"/>
          <a:stretch/>
        </p:blipFill>
        <p:spPr>
          <a:xfrm>
            <a:off x="0" y="-1"/>
            <a:ext cx="12192000" cy="6858001"/>
          </a:xfrm>
          <a:prstGeom prst="rect">
            <a:avLst/>
          </a:prstGeom>
        </p:spPr>
      </p:pic>
      <p:sp>
        <p:nvSpPr>
          <p:cNvPr id="14" name="GradientOverlay">
            <a:extLst>
              <a:ext uri="{FF2B5EF4-FFF2-40B4-BE49-F238E27FC236}">
                <a16:creationId xmlns:a16="http://schemas.microsoft.com/office/drawing/2014/main" id="{81A403E7-6478-4891-92FD-A0C2608FEDA9}"/>
              </a:ext>
            </a:extLst>
          </p:cNvPr>
          <p:cNvSpPr/>
          <p:nvPr userDrawn="1">
            <p:custDataLst>
              <p:tags r:id="rId4"/>
            </p:custDataLst>
          </p:nvPr>
        </p:nvSpPr>
        <p:spPr>
          <a:xfrm rot="10800000">
            <a:off x="0" y="0"/>
            <a:ext cx="12212389" cy="6858000"/>
          </a:xfrm>
          <a:prstGeom prst="rect">
            <a:avLst/>
          </a:prstGeom>
          <a:solidFill>
            <a:schemeClr val="bg1">
              <a:alpha val="89000"/>
            </a:scheme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1333"/>
              </a:spcAft>
            </a:pPr>
            <a:endParaRPr lang="it-IT" sz="1600" dirty="0">
              <a:solidFill>
                <a:schemeClr val="bg1"/>
              </a:solidFill>
              <a:sym typeface="+mn-lt"/>
            </a:endParaRPr>
          </a:p>
        </p:txBody>
      </p:sp>
      <p:sp>
        <p:nvSpPr>
          <p:cNvPr id="6" name="Title 5"/>
          <p:cNvSpPr>
            <a:spLocks noGrp="1"/>
          </p:cNvSpPr>
          <p:nvPr>
            <p:ph type="title"/>
          </p:nvPr>
        </p:nvSpPr>
        <p:spPr>
          <a:xfrm>
            <a:off x="334434" y="357718"/>
            <a:ext cx="11523133" cy="383116"/>
          </a:xfrm>
        </p:spPr>
        <p:txBody>
          <a:bodyPr vert="horz" lIns="0" tIns="0" rIns="0" bIns="0" rtlCol="0" anchor="t" anchorCtr="0">
            <a:noAutofit/>
          </a:bodyPr>
          <a:lstStyle>
            <a:lvl1pPr>
              <a:defRPr lang="en-US" sz="2400" b="1" dirty="0">
                <a:solidFill>
                  <a:srgbClr val="415064"/>
                </a:solidFill>
                <a:latin typeface="+mn-lt"/>
                <a:ea typeface="+mn-ea"/>
                <a:cs typeface="+mn-cs"/>
                <a:sym typeface="+mn-lt"/>
              </a:defRPr>
            </a:lvl1pPr>
          </a:lstStyle>
          <a:p>
            <a:pPr marL="0" lvl="0" indent="0">
              <a:spcBef>
                <a:spcPts val="1000"/>
              </a:spcBef>
              <a:buFont typeface="Arial" panose="020B0604020202020204" pitchFamily="34" charset="0"/>
            </a:pPr>
            <a:r>
              <a:rPr lang="it-IT" dirty="0"/>
              <a:t>Click to </a:t>
            </a:r>
            <a:r>
              <a:rPr lang="it-IT" dirty="0" err="1"/>
              <a:t>edit</a:t>
            </a:r>
            <a:r>
              <a:rPr lang="it-IT" dirty="0"/>
              <a:t> Master </a:t>
            </a:r>
            <a:r>
              <a:rPr lang="it-IT" dirty="0" err="1"/>
              <a:t>title</a:t>
            </a:r>
            <a:r>
              <a:rPr lang="it-IT" dirty="0"/>
              <a:t> style</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9"/>
          <a:stretch>
            <a:fillRect/>
          </a:stretch>
        </p:blipFill>
        <p:spPr>
          <a:xfrm>
            <a:off x="11337146" y="6260729"/>
            <a:ext cx="520421" cy="288128"/>
          </a:xfrm>
          <a:prstGeom prst="rect">
            <a:avLst/>
          </a:prstGeom>
        </p:spPr>
      </p:pic>
      <p:sp>
        <p:nvSpPr>
          <p:cNvPr id="12" name="TextBox 11"/>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1769117186"/>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34_Slide testuale only">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0387097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79895" name="Diapositiva think-cell" r:id="rId6" imgW="352" imgH="355" progId="TCLayout.ActiveDocument.1">
                  <p:embed/>
                </p:oleObj>
              </mc:Choice>
              <mc:Fallback>
                <p:oleObj name="Diapositiva think-cell" r:id="rId6" imgW="352" imgH="355" progId="TCLayout.ActiveDocument.1">
                  <p:embed/>
                  <p:pic>
                    <p:nvPicPr>
                      <p:cNvPr id="7" name="Object 6" hidden="1"/>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angle 10" hidden="1"/>
          <p:cNvSpPr/>
          <p:nvPr userDrawn="1">
            <p:custDataLst>
              <p:tags r:id="rId3"/>
            </p:custDataLst>
          </p:nvPr>
        </p:nvSpPr>
        <p:spPr>
          <a:xfrm>
            <a:off x="0" y="0"/>
            <a:ext cx="211667" cy="2116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it-IT" sz="2400" b="1" i="0" baseline="0" dirty="0">
              <a:latin typeface="Arial" panose="020B0604020202020204" pitchFamily="34" charset="0"/>
              <a:ea typeface="+mn-ea"/>
              <a:cs typeface="+mn-cs"/>
              <a:sym typeface="Arial" panose="020B0604020202020204" pitchFamily="34" charset="0"/>
            </a:endParaRPr>
          </a:p>
        </p:txBody>
      </p:sp>
      <p:pic>
        <p:nvPicPr>
          <p:cNvPr id="14" name="Picture 13">
            <a:extLst>
              <a:ext uri="{FF2B5EF4-FFF2-40B4-BE49-F238E27FC236}">
                <a16:creationId xmlns:a16="http://schemas.microsoft.com/office/drawing/2014/main" id="{D53E898C-979F-4ED4-9C6A-A48016F0B520}"/>
              </a:ext>
            </a:extLst>
          </p:cNvPr>
          <p:cNvPicPr>
            <a:picLocks noChangeAspect="1"/>
          </p:cNvPicPr>
          <p:nvPr userDrawn="1"/>
        </p:nvPicPr>
        <p:blipFill rotWithShape="1">
          <a:blip r:embed="rId8"/>
          <a:srcRect l="447" r="1755" b="17365"/>
          <a:stretch/>
        </p:blipFill>
        <p:spPr>
          <a:xfrm>
            <a:off x="0" y="-9913"/>
            <a:ext cx="12192000" cy="6867913"/>
          </a:xfrm>
          <a:prstGeom prst="rect">
            <a:avLst/>
          </a:prstGeom>
        </p:spPr>
      </p:pic>
      <p:sp>
        <p:nvSpPr>
          <p:cNvPr id="16" name="GradientOverlay">
            <a:extLst>
              <a:ext uri="{FF2B5EF4-FFF2-40B4-BE49-F238E27FC236}">
                <a16:creationId xmlns:a16="http://schemas.microsoft.com/office/drawing/2014/main" id="{53ADBC72-0136-4E27-A91D-7B101CC55DD9}"/>
              </a:ext>
            </a:extLst>
          </p:cNvPr>
          <p:cNvSpPr/>
          <p:nvPr userDrawn="1">
            <p:custDataLst>
              <p:tags r:id="rId4"/>
            </p:custDataLst>
          </p:nvPr>
        </p:nvSpPr>
        <p:spPr>
          <a:xfrm>
            <a:off x="1" y="-9913"/>
            <a:ext cx="12191999" cy="6867913"/>
          </a:xfrm>
          <a:prstGeom prst="rect">
            <a:avLst/>
          </a:prstGeom>
          <a:solidFill>
            <a:schemeClr val="bg1">
              <a:alpha val="83000"/>
            </a:scheme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1333"/>
              </a:spcAft>
            </a:pPr>
            <a:endParaRPr lang="it-IT" sz="1600" dirty="0">
              <a:solidFill>
                <a:schemeClr val="bg1"/>
              </a:solidFill>
              <a:sym typeface="+mn-lt"/>
            </a:endParaRPr>
          </a:p>
        </p:txBody>
      </p:sp>
      <p:sp>
        <p:nvSpPr>
          <p:cNvPr id="6" name="Title 5"/>
          <p:cNvSpPr>
            <a:spLocks noGrp="1"/>
          </p:cNvSpPr>
          <p:nvPr>
            <p:ph type="title"/>
          </p:nvPr>
        </p:nvSpPr>
        <p:spPr>
          <a:xfrm>
            <a:off x="334434" y="357718"/>
            <a:ext cx="11523133" cy="383116"/>
          </a:xfrm>
        </p:spPr>
        <p:txBody>
          <a:bodyPr vert="horz" lIns="0" tIns="0" rIns="0" bIns="0" rtlCol="0" anchor="t" anchorCtr="0">
            <a:noAutofit/>
          </a:bodyPr>
          <a:lstStyle>
            <a:lvl1pPr>
              <a:defRPr lang="en-US" sz="2400" b="1" dirty="0">
                <a:solidFill>
                  <a:srgbClr val="415064"/>
                </a:solidFill>
                <a:latin typeface="+mn-lt"/>
                <a:ea typeface="+mn-ea"/>
                <a:cs typeface="+mn-cs"/>
                <a:sym typeface="+mn-lt"/>
              </a:defRPr>
            </a:lvl1pPr>
          </a:lstStyle>
          <a:p>
            <a:pPr marL="0" lvl="0" indent="0">
              <a:spcBef>
                <a:spcPts val="1000"/>
              </a:spcBef>
              <a:buFont typeface="Arial" panose="020B0604020202020204" pitchFamily="34" charset="0"/>
            </a:pPr>
            <a:r>
              <a:rPr lang="it-IT" dirty="0"/>
              <a:t>Click to </a:t>
            </a:r>
            <a:r>
              <a:rPr lang="it-IT" dirty="0" err="1"/>
              <a:t>edit</a:t>
            </a:r>
            <a:r>
              <a:rPr lang="it-IT" dirty="0"/>
              <a:t> Master </a:t>
            </a:r>
            <a:r>
              <a:rPr lang="it-IT" dirty="0" err="1"/>
              <a:t>title</a:t>
            </a:r>
            <a:r>
              <a:rPr lang="it-IT" dirty="0"/>
              <a:t> style</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9"/>
          <a:stretch>
            <a:fillRect/>
          </a:stretch>
        </p:blipFill>
        <p:spPr>
          <a:xfrm>
            <a:off x="11337146" y="6260729"/>
            <a:ext cx="520421" cy="288128"/>
          </a:xfrm>
          <a:prstGeom prst="rect">
            <a:avLst/>
          </a:prstGeom>
        </p:spPr>
      </p:pic>
      <p:sp>
        <p:nvSpPr>
          <p:cNvPr id="12" name="TextBox 11"/>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321760558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 con testo a destra e immagine sinist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5526176" y="1787107"/>
            <a:ext cx="5666317" cy="3811891"/>
          </a:xfrm>
        </p:spPr>
        <p:txBody>
          <a:bodyPr lIns="0" tIns="0" rIns="0" bIns="0" anchor="ctr" anchorCtr="0">
            <a:noAutofit/>
          </a:bodyPr>
          <a:lstStyle>
            <a:lvl1pPr algn="l">
              <a:lnSpc>
                <a:spcPct val="100000"/>
              </a:lnSpc>
              <a:spcBef>
                <a:spcPts val="1333"/>
              </a:spcBef>
              <a:spcAft>
                <a:spcPts val="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
        <p:nvSpPr>
          <p:cNvPr id="7" name="Segnaposto immagine 6">
            <a:extLst>
              <a:ext uri="{FF2B5EF4-FFF2-40B4-BE49-F238E27FC236}">
                <a16:creationId xmlns:a16="http://schemas.microsoft.com/office/drawing/2014/main" id="{307C8A92-54BE-1E46-8C7F-4260CE011C5D}"/>
              </a:ext>
            </a:extLst>
          </p:cNvPr>
          <p:cNvSpPr>
            <a:spLocks noGrp="1"/>
          </p:cNvSpPr>
          <p:nvPr>
            <p:ph type="pic" sz="quarter" idx="16"/>
          </p:nvPr>
        </p:nvSpPr>
        <p:spPr>
          <a:xfrm>
            <a:off x="918013" y="1595015"/>
            <a:ext cx="4209627" cy="4211956"/>
          </a:xfrm>
        </p:spPr>
        <p:txBody>
          <a:bodyPr/>
          <a:lstStyle/>
          <a:p>
            <a:endParaRPr lang="it-IT"/>
          </a:p>
        </p:txBody>
      </p:sp>
    </p:spTree>
    <p:extLst>
      <p:ext uri="{BB962C8B-B14F-4D97-AF65-F5344CB8AC3E}">
        <p14:creationId xmlns:p14="http://schemas.microsoft.com/office/powerpoint/2010/main" val="1320243374"/>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4165326757"/>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80919" name="Diapositiva think-cell" r:id="rId5" imgW="352" imgH="355" progId="TCLayout.ActiveDocument.1">
                  <p:embed/>
                </p:oleObj>
              </mc:Choice>
              <mc:Fallback>
                <p:oleObj name="Diapositiva think-cell" r:id="rId5" imgW="352" imgH="355" progId="TCLayout.ActiveDocument.1">
                  <p:embed/>
                  <p:pic>
                    <p:nvPicPr>
                      <p:cNvPr id="7" name="Object 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100000"/>
              </a:lnSpc>
              <a:spcBef>
                <a:spcPct val="0"/>
              </a:spcBef>
              <a:spcAft>
                <a:spcPct val="0"/>
              </a:spcAft>
            </a:pPr>
            <a:endParaRPr lang="it-IT" sz="1867" b="0" i="0" baseline="0" dirty="0">
              <a:latin typeface="Arial" panose="020B0604020202020204" pitchFamily="34" charset="0"/>
              <a:ea typeface="+mj-ea"/>
              <a:cs typeface="+mj-cs"/>
              <a:sym typeface="Arial" panose="020B0604020202020204" pitchFamily="34" charset="0"/>
            </a:endParaRPr>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mn-lt"/>
                <a:ea typeface="+mn-ea"/>
                <a:cs typeface="+mn-cs"/>
                <a:sym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mj-lt"/>
                <a:ea typeface="+mj-ea"/>
                <a:cs typeface="+mj-cs"/>
                <a:sym typeface="+mj-lt"/>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7"/>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latin typeface="+mn-lt"/>
                <a:ea typeface="+mn-ea"/>
                <a:cs typeface="+mn-cs"/>
                <a:sym typeface="+mn-lt"/>
              </a:defRPr>
            </a:lvl1pPr>
          </a:lstStyle>
          <a:p>
            <a:pPr lvl="0"/>
            <a:r>
              <a:rPr lang="it-IT" dirty="0"/>
              <a:t>Sottotitolo</a:t>
            </a:r>
          </a:p>
        </p:txBody>
      </p:sp>
      <p:sp>
        <p:nvSpPr>
          <p:cNvPr id="12" name="TextBox 11"/>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4245311096"/>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316762865"/>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81943" name="Diapositiva think-cell" r:id="rId5" imgW="352" imgH="355" progId="TCLayout.ActiveDocument.1">
                  <p:embed/>
                </p:oleObj>
              </mc:Choice>
              <mc:Fallback>
                <p:oleObj name="Diapositiva think-cell" r:id="rId5" imgW="352" imgH="355" progId="TCLayout.ActiveDocument.1">
                  <p:embed/>
                  <p:pic>
                    <p:nvPicPr>
                      <p:cNvPr id="7" name="Object 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100000"/>
              </a:lnSpc>
              <a:spcBef>
                <a:spcPct val="0"/>
              </a:spcBef>
              <a:spcAft>
                <a:spcPct val="0"/>
              </a:spcAft>
            </a:pPr>
            <a:endParaRPr lang="it-IT" sz="1867" b="0" i="0" baseline="0" dirty="0">
              <a:latin typeface="Arial" panose="020B0604020202020204" pitchFamily="34" charset="0"/>
              <a:ea typeface="+mj-ea"/>
              <a:cs typeface="+mj-cs"/>
              <a:sym typeface="Arial" panose="020B0604020202020204" pitchFamily="34" charset="0"/>
            </a:endParaRPr>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mn-lt"/>
                <a:ea typeface="+mn-ea"/>
                <a:cs typeface="+mn-cs"/>
                <a:sym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mj-lt"/>
                <a:ea typeface="+mj-ea"/>
                <a:cs typeface="+mj-cs"/>
                <a:sym typeface="+mj-lt"/>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7"/>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latin typeface="+mn-lt"/>
                <a:ea typeface="+mn-ea"/>
                <a:cs typeface="+mn-cs"/>
                <a:sym typeface="+mn-lt"/>
              </a:defRPr>
            </a:lvl1pPr>
          </a:lstStyle>
          <a:p>
            <a:pPr lvl="0"/>
            <a:r>
              <a:rPr lang="it-IT" dirty="0"/>
              <a:t>Sottotitolo</a:t>
            </a:r>
          </a:p>
        </p:txBody>
      </p:sp>
      <p:sp>
        <p:nvSpPr>
          <p:cNvPr id="14" name="TextBox 13"/>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1396301137"/>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35639533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82967" name="Diapositiva think-cell" r:id="rId5" imgW="352" imgH="355" progId="TCLayout.ActiveDocument.1">
                  <p:embed/>
                </p:oleObj>
              </mc:Choice>
              <mc:Fallback>
                <p:oleObj name="Diapositiva think-cell" r:id="rId5" imgW="352" imgH="355" progId="TCLayout.ActiveDocument.1">
                  <p:embed/>
                  <p:pic>
                    <p:nvPicPr>
                      <p:cNvPr id="7" name="Object 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100000"/>
              </a:lnSpc>
              <a:spcBef>
                <a:spcPct val="0"/>
              </a:spcBef>
              <a:spcAft>
                <a:spcPct val="0"/>
              </a:spcAft>
            </a:pPr>
            <a:endParaRPr lang="it-IT" sz="1200" b="0" i="0" baseline="0" dirty="0">
              <a:latin typeface="Arial" panose="020B0604020202020204" pitchFamily="34" charset="0"/>
              <a:ea typeface="+mj-ea"/>
              <a:cs typeface="+mj-cs"/>
              <a:sym typeface="Arial" panose="020B0604020202020204" pitchFamily="34" charset="0"/>
            </a:endParaRPr>
          </a:p>
        </p:txBody>
      </p:sp>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mn-lt"/>
                <a:ea typeface="+mn-ea"/>
                <a:cs typeface="+mn-cs"/>
                <a:sym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mn-lt"/>
              <a:ea typeface="+mn-ea"/>
              <a:cs typeface="+mn-cs"/>
              <a:sym typeface="+mn-lt"/>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mj-lt"/>
                <a:ea typeface="+mj-ea"/>
                <a:cs typeface="+mj-cs"/>
                <a:sym typeface="+mj-lt"/>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dirty="0"/>
          </a:p>
        </p:txBody>
      </p:sp>
      <p:pic>
        <p:nvPicPr>
          <p:cNvPr id="13" name="Immagine 12">
            <a:extLst>
              <a:ext uri="{FF2B5EF4-FFF2-40B4-BE49-F238E27FC236}">
                <a16:creationId xmlns:a16="http://schemas.microsoft.com/office/drawing/2014/main" id="{BDC67741-5470-4BDC-B227-DEDC24478706}"/>
              </a:ext>
            </a:extLst>
          </p:cNvPr>
          <p:cNvPicPr>
            <a:picLocks noChangeAspect="1"/>
          </p:cNvPicPr>
          <p:nvPr userDrawn="1"/>
        </p:nvPicPr>
        <p:blipFill>
          <a:blip r:embed="rId7"/>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mn-lt"/>
                <a:ea typeface="+mn-ea"/>
                <a:cs typeface="+mn-cs"/>
                <a:sym typeface="+mn-lt"/>
              </a:defRPr>
            </a:lvl1pPr>
          </a:lstStyle>
          <a:p>
            <a:pPr lvl="0"/>
            <a:r>
              <a:rPr lang="it-IT" dirty="0"/>
              <a:t>Sottotitolo</a:t>
            </a:r>
          </a:p>
        </p:txBody>
      </p:sp>
      <p:sp>
        <p:nvSpPr>
          <p:cNvPr id="17" name="TextBox 16"/>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1231768462"/>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079834055"/>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83991" name="Diapositiva think-cell" r:id="rId4" imgW="352" imgH="355" progId="TCLayout.ActiveDocument.1">
                  <p:embed/>
                </p:oleObj>
              </mc:Choice>
              <mc:Fallback>
                <p:oleObj name="Diapositiva think-cell" r:id="rId4" imgW="352" imgH="355" progId="TCLayout.ActiveDocument.1">
                  <p:embed/>
                  <p:pic>
                    <p:nvPicPr>
                      <p:cNvPr id="7" name="Object 6" hidden="1"/>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dirty="0">
                <a:latin typeface="+mn-lt"/>
                <a:ea typeface="+mn-ea"/>
                <a:cs typeface="+mn-cs"/>
                <a:sym typeface="+mn-lt"/>
              </a:rPr>
              <a:t>Cassa Depositi e Prestiti</a:t>
            </a:r>
            <a:br>
              <a:rPr lang="it-IT" sz="1600" dirty="0">
                <a:latin typeface="+mn-lt"/>
                <a:ea typeface="+mn-ea"/>
                <a:cs typeface="+mn-cs"/>
                <a:sym typeface="+mn-lt"/>
              </a:rPr>
            </a:br>
            <a:r>
              <a:rPr lang="it-IT" sz="1600" dirty="0">
                <a:latin typeface="+mn-lt"/>
                <a:ea typeface="+mn-ea"/>
                <a:cs typeface="+mn-cs"/>
                <a:sym typeface="+mn-lt"/>
              </a:rPr>
              <a:t>Investiamo nel domani</a:t>
            </a: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6"/>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latin typeface="+mn-lt"/>
                <a:ea typeface="+mn-ea"/>
                <a:cs typeface="+mn-cs"/>
                <a:sym typeface="+mn-lt"/>
              </a:rPr>
              <a:t>Grazie</a:t>
            </a:r>
          </a:p>
        </p:txBody>
      </p:sp>
    </p:spTree>
    <p:extLst>
      <p:ext uri="{BB962C8B-B14F-4D97-AF65-F5344CB8AC3E}">
        <p14:creationId xmlns:p14="http://schemas.microsoft.com/office/powerpoint/2010/main" val="3757799910"/>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Slide vuota con titol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dirty="0"/>
              <a:t>Titolo</a:t>
            </a: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9"/>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5"/>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pic>
        <p:nvPicPr>
          <p:cNvPr id="9" name="Immagine 8">
            <a:extLst>
              <a:ext uri="{FF2B5EF4-FFF2-40B4-BE49-F238E27FC236}">
                <a16:creationId xmlns:a16="http://schemas.microsoft.com/office/drawing/2014/main" id="{A58B2446-EEEB-CF44-887E-EC335483CF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7" y="6260729"/>
            <a:ext cx="520421" cy="288128"/>
          </a:xfrm>
          <a:prstGeom prst="rect">
            <a:avLst/>
          </a:prstGeom>
        </p:spPr>
      </p:pic>
      <p:sp>
        <p:nvSpPr>
          <p:cNvPr id="2" name="Rettangolo 1">
            <a:extLst>
              <a:ext uri="{FF2B5EF4-FFF2-40B4-BE49-F238E27FC236}">
                <a16:creationId xmlns:a16="http://schemas.microsoft.com/office/drawing/2014/main" id="{611E1094-92A9-4E0D-91E0-6E7E969AEB57}"/>
              </a:ext>
            </a:extLst>
          </p:cNvPr>
          <p:cNvSpPr/>
          <p:nvPr userDrawn="1"/>
        </p:nvSpPr>
        <p:spPr>
          <a:xfrm>
            <a:off x="5326435" y="6548859"/>
            <a:ext cx="1677480" cy="244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Tree>
    <p:extLst>
      <p:ext uri="{BB962C8B-B14F-4D97-AF65-F5344CB8AC3E}">
        <p14:creationId xmlns:p14="http://schemas.microsoft.com/office/powerpoint/2010/main" val="369897591"/>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2_copertina con immagine INFO PUBBLICH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7" y="4017380"/>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dirty="0"/>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9"/>
            <a:ext cx="5867552" cy="2402643"/>
          </a:xfrm>
        </p:spPr>
        <p:txBody>
          <a:bodyPr lIns="0" tIns="0" rIns="0" bIns="0" anchor="b">
            <a:no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Titolo di al massimo </a:t>
            </a:r>
            <a:br>
              <a:rPr lang="it-IT" dirty="0"/>
            </a:br>
            <a:r>
              <a:rPr lang="it-IT" dirty="0"/>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5" y="357719"/>
            <a:ext cx="1489165" cy="824468"/>
          </a:xfrm>
          <a:prstGeom prst="rect">
            <a:avLst/>
          </a:prstGeom>
        </p:spPr>
      </p:pic>
      <p:sp>
        <p:nvSpPr>
          <p:cNvPr id="5" name="CasellaDiTesto 4">
            <a:extLst>
              <a:ext uri="{FF2B5EF4-FFF2-40B4-BE49-F238E27FC236}">
                <a16:creationId xmlns:a16="http://schemas.microsoft.com/office/drawing/2014/main" id="{8A1DE74B-2B80-4313-A82E-DFD58CFBB5EE}"/>
              </a:ext>
            </a:extLst>
          </p:cNvPr>
          <p:cNvSpPr txBox="1"/>
          <p:nvPr userDrawn="1"/>
        </p:nvSpPr>
        <p:spPr>
          <a:xfrm>
            <a:off x="4286867" y="6118578"/>
            <a:ext cx="501445" cy="154404"/>
          </a:xfrm>
          <a:prstGeom prst="rect">
            <a:avLst/>
          </a:prstGeom>
        </p:spPr>
        <p:txBody>
          <a:bodyPr vert="horz" wrap="square" lIns="121920" tIns="60960" rIns="121920" bIns="60960" rtlCol="0" anchor="b">
            <a:noAutofit/>
          </a:bodyPr>
          <a:lstStyle/>
          <a:p>
            <a:pPr algn="l"/>
            <a:endParaRPr lang="it-IT" sz="800" dirty="0"/>
          </a:p>
        </p:txBody>
      </p:sp>
      <p:sp>
        <p:nvSpPr>
          <p:cNvPr id="10" name="Segnaposto testo 9">
            <a:extLst>
              <a:ext uri="{FF2B5EF4-FFF2-40B4-BE49-F238E27FC236}">
                <a16:creationId xmlns:a16="http://schemas.microsoft.com/office/drawing/2014/main" id="{EF9FC15F-E433-4DAF-A85E-12D7FA69C94A}"/>
              </a:ext>
            </a:extLst>
          </p:cNvPr>
          <p:cNvSpPr>
            <a:spLocks noGrp="1"/>
          </p:cNvSpPr>
          <p:nvPr>
            <p:ph type="body" sz="quarter" idx="17" hasCustomPrompt="1"/>
          </p:nvPr>
        </p:nvSpPr>
        <p:spPr>
          <a:xfrm>
            <a:off x="255777" y="4882668"/>
            <a:ext cx="5867400" cy="381000"/>
          </a:xfrm>
        </p:spPr>
        <p:txBody>
          <a:bodyPr>
            <a:normAutofit/>
          </a:bodyPr>
          <a:lstStyle>
            <a:lvl1pPr marL="0" indent="0">
              <a:buNone/>
              <a:defRPr sz="1600" i="1">
                <a:solidFill>
                  <a:schemeClr val="tx2">
                    <a:lumMod val="50000"/>
                  </a:schemeClr>
                </a:solidFill>
              </a:defRPr>
            </a:lvl1pPr>
          </a:lstStyle>
          <a:p>
            <a:pPr lvl="0"/>
            <a:r>
              <a:rPr lang="it-IT" dirty="0"/>
              <a:t>U.O. Information </a:t>
            </a:r>
            <a:r>
              <a:rPr lang="it-IT" dirty="0" err="1"/>
              <a:t>owner</a:t>
            </a:r>
            <a:endParaRPr lang="it-IT" dirty="0"/>
          </a:p>
        </p:txBody>
      </p:sp>
      <p:sp>
        <p:nvSpPr>
          <p:cNvPr id="13" name="Segnaposto immagine 19">
            <a:extLst>
              <a:ext uri="{FF2B5EF4-FFF2-40B4-BE49-F238E27FC236}">
                <a16:creationId xmlns:a16="http://schemas.microsoft.com/office/drawing/2014/main" id="{5AC8FA98-CC0B-4D7B-8A27-FD359B0BB8F9}"/>
              </a:ext>
            </a:extLst>
          </p:cNvPr>
          <p:cNvSpPr>
            <a:spLocks noGrp="1"/>
          </p:cNvSpPr>
          <p:nvPr>
            <p:ph type="pic" sz="quarter" idx="20"/>
          </p:nvPr>
        </p:nvSpPr>
        <p:spPr>
          <a:xfrm>
            <a:off x="6813425" y="768383"/>
            <a:ext cx="4723643" cy="5296483"/>
          </a:xfrm>
          <a:custGeom>
            <a:avLst/>
            <a:gdLst>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1317811 w 3832598"/>
              <a:gd name="connsiteY4" fmla="*/ 605978 h 3662928"/>
              <a:gd name="connsiteX5" fmla="*/ 2514786 w 3832598"/>
              <a:gd name="connsiteY5" fmla="*/ 605978 h 3662928"/>
              <a:gd name="connsiteX6" fmla="*/ 2514786 w 3832598"/>
              <a:gd name="connsiteY6" fmla="*/ 3662928 h 3662928"/>
              <a:gd name="connsiteX7" fmla="*/ 1317811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1317811 w 3832598"/>
              <a:gd name="connsiteY5" fmla="*/ 605978 h 3662928"/>
              <a:gd name="connsiteX6" fmla="*/ 2514786 w 3832598"/>
              <a:gd name="connsiteY6" fmla="*/ 605978 h 3662928"/>
              <a:gd name="connsiteX7" fmla="*/ 2514786 w 3832598"/>
              <a:gd name="connsiteY7" fmla="*/ 3662928 h 3662928"/>
              <a:gd name="connsiteX8" fmla="*/ 1317811 w 3832598"/>
              <a:gd name="connsiteY8" fmla="*/ 605978 h 3662928"/>
              <a:gd name="connsiteX9" fmla="*/ 2635623 w 3832598"/>
              <a:gd name="connsiteY9" fmla="*/ 0 h 3662928"/>
              <a:gd name="connsiteX10" fmla="*/ 3832598 w 3832598"/>
              <a:gd name="connsiteY10" fmla="*/ 0 h 3662928"/>
              <a:gd name="connsiteX11" fmla="*/ 3832598 w 3832598"/>
              <a:gd name="connsiteY11" fmla="*/ 3662928 h 3662928"/>
              <a:gd name="connsiteX12" fmla="*/ 2635623 w 3832598"/>
              <a:gd name="connsiteY12" fmla="*/ 3662928 h 3662928"/>
              <a:gd name="connsiteX13" fmla="*/ 2635623 w 3832598"/>
              <a:gd name="connsiteY13"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514786 w 3832598"/>
              <a:gd name="connsiteY5" fmla="*/ 3662928 h 3662928"/>
              <a:gd name="connsiteX6" fmla="*/ 2514786 w 3832598"/>
              <a:gd name="connsiteY6" fmla="*/ 605978 h 3662928"/>
              <a:gd name="connsiteX7" fmla="*/ 2514786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12" fmla="*/ 2635623 w 3832598"/>
              <a:gd name="connsiteY12"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861295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861295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2971303"/>
              <a:gd name="connsiteY0" fmla="*/ 1195952 h 3662928"/>
              <a:gd name="connsiteX1" fmla="*/ 1132377 w 2971303"/>
              <a:gd name="connsiteY1" fmla="*/ 1195952 h 3662928"/>
              <a:gd name="connsiteX2" fmla="*/ 1132377 w 2971303"/>
              <a:gd name="connsiteY2" fmla="*/ 3662927 h 3662928"/>
              <a:gd name="connsiteX3" fmla="*/ 1 w 2971303"/>
              <a:gd name="connsiteY3" fmla="*/ 3662927 h 3662928"/>
              <a:gd name="connsiteX4" fmla="*/ 0 w 2971303"/>
              <a:gd name="connsiteY4" fmla="*/ 1195952 h 3662928"/>
              <a:gd name="connsiteX5" fmla="*/ 1774328 w 2971303"/>
              <a:gd name="connsiteY5" fmla="*/ 0 h 3662928"/>
              <a:gd name="connsiteX6" fmla="*/ 2971303 w 2971303"/>
              <a:gd name="connsiteY6" fmla="*/ 0 h 3662928"/>
              <a:gd name="connsiteX7" fmla="*/ 2971303 w 2971303"/>
              <a:gd name="connsiteY7" fmla="*/ 3662928 h 3662928"/>
              <a:gd name="connsiteX8" fmla="*/ 1774328 w 2971303"/>
              <a:gd name="connsiteY8" fmla="*/ 3662928 h 3662928"/>
              <a:gd name="connsiteX9" fmla="*/ 1774328 w 297130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00486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7179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21535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7175 w 3078963"/>
              <a:gd name="connsiteY0" fmla="*/ 1195952 h 3662928"/>
              <a:gd name="connsiteX1" fmla="*/ 1240037 w 3078963"/>
              <a:gd name="connsiteY1" fmla="*/ 1195952 h 3662928"/>
              <a:gd name="connsiteX2" fmla="*/ 1240037 w 3078963"/>
              <a:gd name="connsiteY2" fmla="*/ 3662927 h 3662928"/>
              <a:gd name="connsiteX3" fmla="*/ 0 w 3078963"/>
              <a:gd name="connsiteY3" fmla="*/ 3662927 h 3662928"/>
              <a:gd name="connsiteX4" fmla="*/ 7175 w 3078963"/>
              <a:gd name="connsiteY4" fmla="*/ 1195952 h 3662928"/>
              <a:gd name="connsiteX5" fmla="*/ 1881988 w 3078963"/>
              <a:gd name="connsiteY5" fmla="*/ 0 h 3662928"/>
              <a:gd name="connsiteX6" fmla="*/ 3078963 w 3078963"/>
              <a:gd name="connsiteY6" fmla="*/ 0 h 3662928"/>
              <a:gd name="connsiteX7" fmla="*/ 3078963 w 3078963"/>
              <a:gd name="connsiteY7" fmla="*/ 3662928 h 3662928"/>
              <a:gd name="connsiteX8" fmla="*/ 1881988 w 3078963"/>
              <a:gd name="connsiteY8" fmla="*/ 3662928 h 3662928"/>
              <a:gd name="connsiteX9" fmla="*/ 1881988 w 307896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4357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232862 w 3071788"/>
              <a:gd name="connsiteY1" fmla="*/ 1195952 h 3670104"/>
              <a:gd name="connsiteX2" fmla="*/ 1232862 w 3071788"/>
              <a:gd name="connsiteY2" fmla="*/ 3662927 h 3670104"/>
              <a:gd name="connsiteX3" fmla="*/ 14357 w 3071788"/>
              <a:gd name="connsiteY3" fmla="*/ 3670104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232862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132377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132377 w 3071788"/>
              <a:gd name="connsiteY1" fmla="*/ 1195952 h 3670104"/>
              <a:gd name="connsiteX2" fmla="*/ 1103668 w 3071788"/>
              <a:gd name="connsiteY2" fmla="*/ 3670104 h 3670104"/>
              <a:gd name="connsiteX3" fmla="*/ 7180 w 3071788"/>
              <a:gd name="connsiteY3" fmla="*/ 3662927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132377 w 3071788"/>
              <a:gd name="connsiteY1" fmla="*/ 1195952 h 3662928"/>
              <a:gd name="connsiteX2" fmla="*/ 1125201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071788 w 3114853"/>
              <a:gd name="connsiteY6" fmla="*/ 0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50239 w 3165092"/>
              <a:gd name="connsiteY0" fmla="*/ 1195952 h 3662928"/>
              <a:gd name="connsiteX1" fmla="*/ 1182616 w 3165092"/>
              <a:gd name="connsiteY1" fmla="*/ 1195952 h 3662928"/>
              <a:gd name="connsiteX2" fmla="*/ 1175440 w 3165092"/>
              <a:gd name="connsiteY2" fmla="*/ 3662927 h 3662928"/>
              <a:gd name="connsiteX3" fmla="*/ 0 w 3165092"/>
              <a:gd name="connsiteY3" fmla="*/ 3655750 h 3662928"/>
              <a:gd name="connsiteX4" fmla="*/ 50239 w 3165092"/>
              <a:gd name="connsiteY4" fmla="*/ 1195952 h 3662928"/>
              <a:gd name="connsiteX5" fmla="*/ 1925052 w 3165092"/>
              <a:gd name="connsiteY5" fmla="*/ 0 h 3662928"/>
              <a:gd name="connsiteX6" fmla="*/ 3165092 w 3165092"/>
              <a:gd name="connsiteY6" fmla="*/ 7177 h 3662928"/>
              <a:gd name="connsiteX7" fmla="*/ 3165092 w 3165092"/>
              <a:gd name="connsiteY7" fmla="*/ 3655750 h 3662928"/>
              <a:gd name="connsiteX8" fmla="*/ 1925052 w 3165092"/>
              <a:gd name="connsiteY8" fmla="*/ 3662928 h 3662928"/>
              <a:gd name="connsiteX9" fmla="*/ 1925052 w 3165092"/>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3 w 3114853"/>
              <a:gd name="connsiteY3" fmla="*/ 3655750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71772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72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0 w 3193805"/>
              <a:gd name="connsiteY0" fmla="*/ 1188775 h 3677282"/>
              <a:gd name="connsiteX1" fmla="*/ 1211329 w 3193805"/>
              <a:gd name="connsiteY1" fmla="*/ 1195952 h 3677282"/>
              <a:gd name="connsiteX2" fmla="*/ 1204153 w 3193805"/>
              <a:gd name="connsiteY2" fmla="*/ 3662927 h 3677282"/>
              <a:gd name="connsiteX3" fmla="*/ 7180 w 3193805"/>
              <a:gd name="connsiteY3" fmla="*/ 3677282 h 3677282"/>
              <a:gd name="connsiteX4" fmla="*/ 0 w 3193805"/>
              <a:gd name="connsiteY4" fmla="*/ 1188775 h 3677282"/>
              <a:gd name="connsiteX5" fmla="*/ 1953765 w 3193805"/>
              <a:gd name="connsiteY5" fmla="*/ 0 h 3677282"/>
              <a:gd name="connsiteX6" fmla="*/ 3193805 w 3193805"/>
              <a:gd name="connsiteY6" fmla="*/ 7177 h 3677282"/>
              <a:gd name="connsiteX7" fmla="*/ 3193805 w 3193805"/>
              <a:gd name="connsiteY7" fmla="*/ 3655750 h 3677282"/>
              <a:gd name="connsiteX8" fmla="*/ 1953765 w 3193805"/>
              <a:gd name="connsiteY8" fmla="*/ 3662928 h 3677282"/>
              <a:gd name="connsiteX9" fmla="*/ 1953765 w 3193805"/>
              <a:gd name="connsiteY9" fmla="*/ 0 h 3677282"/>
              <a:gd name="connsiteX0" fmla="*/ 21530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21530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54392 w 3186625"/>
              <a:gd name="connsiteY1" fmla="*/ 1246194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0 w 3193804"/>
              <a:gd name="connsiteY0" fmla="*/ 1224662 h 3677282"/>
              <a:gd name="connsiteX1" fmla="*/ 1261571 w 3193804"/>
              <a:gd name="connsiteY1" fmla="*/ 1246194 h 3677282"/>
              <a:gd name="connsiteX2" fmla="*/ 1204152 w 3193804"/>
              <a:gd name="connsiteY2" fmla="*/ 3662927 h 3677282"/>
              <a:gd name="connsiteX3" fmla="*/ 7179 w 3193804"/>
              <a:gd name="connsiteY3" fmla="*/ 3677282 h 3677282"/>
              <a:gd name="connsiteX4" fmla="*/ 0 w 3193804"/>
              <a:gd name="connsiteY4" fmla="*/ 1224662 h 3677282"/>
              <a:gd name="connsiteX5" fmla="*/ 1953764 w 3193804"/>
              <a:gd name="connsiteY5" fmla="*/ 0 h 3677282"/>
              <a:gd name="connsiteX6" fmla="*/ 3193804 w 3193804"/>
              <a:gd name="connsiteY6" fmla="*/ 7177 h 3677282"/>
              <a:gd name="connsiteX7" fmla="*/ 3193804 w 3193804"/>
              <a:gd name="connsiteY7" fmla="*/ 3670105 h 3677282"/>
              <a:gd name="connsiteX8" fmla="*/ 1953764 w 3193804"/>
              <a:gd name="connsiteY8" fmla="*/ 3662928 h 3677282"/>
              <a:gd name="connsiteX9" fmla="*/ 1953764 w 3193804"/>
              <a:gd name="connsiteY9" fmla="*/ 0 h 3677282"/>
              <a:gd name="connsiteX0" fmla="*/ 0 w 3186627"/>
              <a:gd name="connsiteY0" fmla="*/ 1253372 h 3677282"/>
              <a:gd name="connsiteX1" fmla="*/ 1254394 w 3186627"/>
              <a:gd name="connsiteY1" fmla="*/ 1246194 h 3677282"/>
              <a:gd name="connsiteX2" fmla="*/ 119697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0 w 3186627"/>
              <a:gd name="connsiteY0" fmla="*/ 1253372 h 3677282"/>
              <a:gd name="connsiteX1" fmla="*/ 1254394 w 3186627"/>
              <a:gd name="connsiteY1" fmla="*/ 1246194 h 3677282"/>
              <a:gd name="connsiteX2" fmla="*/ 125439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62926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84459"/>
              <a:gd name="connsiteX1" fmla="*/ 1261569 w 3193802"/>
              <a:gd name="connsiteY1" fmla="*/ 1246194 h 3684459"/>
              <a:gd name="connsiteX2" fmla="*/ 1254393 w 3193802"/>
              <a:gd name="connsiteY2" fmla="*/ 3684459 h 3684459"/>
              <a:gd name="connsiteX3" fmla="*/ 0 w 3193802"/>
              <a:gd name="connsiteY3" fmla="*/ 3670103 h 3684459"/>
              <a:gd name="connsiteX4" fmla="*/ 7175 w 3193802"/>
              <a:gd name="connsiteY4" fmla="*/ 1253372 h 3684459"/>
              <a:gd name="connsiteX5" fmla="*/ 1953762 w 3193802"/>
              <a:gd name="connsiteY5" fmla="*/ 0 h 3684459"/>
              <a:gd name="connsiteX6" fmla="*/ 3193802 w 3193802"/>
              <a:gd name="connsiteY6" fmla="*/ 7177 h 3684459"/>
              <a:gd name="connsiteX7" fmla="*/ 3193802 w 3193802"/>
              <a:gd name="connsiteY7" fmla="*/ 3670105 h 3684459"/>
              <a:gd name="connsiteX8" fmla="*/ 1953762 w 3193802"/>
              <a:gd name="connsiteY8" fmla="*/ 3662928 h 3684459"/>
              <a:gd name="connsiteX9" fmla="*/ 1953762 w 3193802"/>
              <a:gd name="connsiteY9" fmla="*/ 0 h 3684459"/>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244044"/>
              <a:gd name="connsiteY0" fmla="*/ 1253372 h 3670105"/>
              <a:gd name="connsiteX1" fmla="*/ 1261569 w 3244044"/>
              <a:gd name="connsiteY1" fmla="*/ 1246194 h 3670105"/>
              <a:gd name="connsiteX2" fmla="*/ 1254393 w 3244044"/>
              <a:gd name="connsiteY2" fmla="*/ 3670104 h 3670105"/>
              <a:gd name="connsiteX3" fmla="*/ 0 w 3244044"/>
              <a:gd name="connsiteY3" fmla="*/ 3670103 h 3670105"/>
              <a:gd name="connsiteX4" fmla="*/ 7175 w 3244044"/>
              <a:gd name="connsiteY4" fmla="*/ 1253372 h 3670105"/>
              <a:gd name="connsiteX5" fmla="*/ 1953762 w 3244044"/>
              <a:gd name="connsiteY5" fmla="*/ 0 h 3670105"/>
              <a:gd name="connsiteX6" fmla="*/ 3244044 w 3244044"/>
              <a:gd name="connsiteY6" fmla="*/ 57419 h 3670105"/>
              <a:gd name="connsiteX7" fmla="*/ 3193802 w 3244044"/>
              <a:gd name="connsiteY7" fmla="*/ 3670105 h 3670105"/>
              <a:gd name="connsiteX8" fmla="*/ 1953762 w 3244044"/>
              <a:gd name="connsiteY8" fmla="*/ 3662928 h 3670105"/>
              <a:gd name="connsiteX9" fmla="*/ 1953762 w 3244044"/>
              <a:gd name="connsiteY9" fmla="*/ 0 h 3670105"/>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46585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46585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75294 w 3244044"/>
              <a:gd name="connsiteY9" fmla="*/ 0 h 3619863"/>
              <a:gd name="connsiteX0" fmla="*/ 7175 w 3244044"/>
              <a:gd name="connsiteY0" fmla="*/ 1203130 h 3627040"/>
              <a:gd name="connsiteX1" fmla="*/ 1261569 w 3244044"/>
              <a:gd name="connsiteY1" fmla="*/ 1195952 h 3627040"/>
              <a:gd name="connsiteX2" fmla="*/ 1254393 w 3244044"/>
              <a:gd name="connsiteY2" fmla="*/ 3619862 h 3627040"/>
              <a:gd name="connsiteX3" fmla="*/ 0 w 3244044"/>
              <a:gd name="connsiteY3" fmla="*/ 3619861 h 3627040"/>
              <a:gd name="connsiteX4" fmla="*/ 7175 w 3244044"/>
              <a:gd name="connsiteY4" fmla="*/ 1203130 h 3627040"/>
              <a:gd name="connsiteX5" fmla="*/ 1975294 w 3244044"/>
              <a:gd name="connsiteY5" fmla="*/ 0 h 3627040"/>
              <a:gd name="connsiteX6" fmla="*/ 3244044 w 3244044"/>
              <a:gd name="connsiteY6" fmla="*/ 7177 h 3627040"/>
              <a:gd name="connsiteX7" fmla="*/ 3193802 w 3244044"/>
              <a:gd name="connsiteY7" fmla="*/ 3619863 h 3627040"/>
              <a:gd name="connsiteX8" fmla="*/ 1989650 w 3244044"/>
              <a:gd name="connsiteY8" fmla="*/ 3627040 h 3627040"/>
              <a:gd name="connsiteX9" fmla="*/ 1975294 w 3244044"/>
              <a:gd name="connsiteY9" fmla="*/ 0 h 3627040"/>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22251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0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0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71775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71775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14356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14356 h 3612686"/>
              <a:gd name="connsiteX0" fmla="*/ 7175 w 3222512"/>
              <a:gd name="connsiteY0" fmla="*/ 1181598 h 3598331"/>
              <a:gd name="connsiteX1" fmla="*/ 1261569 w 3222512"/>
              <a:gd name="connsiteY1" fmla="*/ 1174420 h 3598331"/>
              <a:gd name="connsiteX2" fmla="*/ 1254393 w 3222512"/>
              <a:gd name="connsiteY2" fmla="*/ 3598330 h 3598331"/>
              <a:gd name="connsiteX3" fmla="*/ 0 w 3222512"/>
              <a:gd name="connsiteY3" fmla="*/ 3598329 h 3598331"/>
              <a:gd name="connsiteX4" fmla="*/ 7175 w 3222512"/>
              <a:gd name="connsiteY4" fmla="*/ 1181598 h 3598331"/>
              <a:gd name="connsiteX5" fmla="*/ 1960940 w 3222512"/>
              <a:gd name="connsiteY5" fmla="*/ 1 h 3598331"/>
              <a:gd name="connsiteX6" fmla="*/ 3222512 w 3222512"/>
              <a:gd name="connsiteY6" fmla="*/ 0 h 3598331"/>
              <a:gd name="connsiteX7" fmla="*/ 3222512 w 3222512"/>
              <a:gd name="connsiteY7" fmla="*/ 3598331 h 3598331"/>
              <a:gd name="connsiteX8" fmla="*/ 1953763 w 3222512"/>
              <a:gd name="connsiteY8" fmla="*/ 3591152 h 3598331"/>
              <a:gd name="connsiteX9" fmla="*/ 1960940 w 3222512"/>
              <a:gd name="connsiteY9" fmla="*/ 1 h 3598331"/>
              <a:gd name="connsiteX0" fmla="*/ 7175 w 3222512"/>
              <a:gd name="connsiteY0" fmla="*/ 1181597 h 3598330"/>
              <a:gd name="connsiteX1" fmla="*/ 1261569 w 3222512"/>
              <a:gd name="connsiteY1" fmla="*/ 1174419 h 3598330"/>
              <a:gd name="connsiteX2" fmla="*/ 1254393 w 3222512"/>
              <a:gd name="connsiteY2" fmla="*/ 3598329 h 3598330"/>
              <a:gd name="connsiteX3" fmla="*/ 0 w 3222512"/>
              <a:gd name="connsiteY3" fmla="*/ 3598328 h 3598330"/>
              <a:gd name="connsiteX4" fmla="*/ 7175 w 3222512"/>
              <a:gd name="connsiteY4" fmla="*/ 1181597 h 3598330"/>
              <a:gd name="connsiteX5" fmla="*/ 1960940 w 3222512"/>
              <a:gd name="connsiteY5" fmla="*/ 0 h 3598330"/>
              <a:gd name="connsiteX6" fmla="*/ 3200979 w 3222512"/>
              <a:gd name="connsiteY6" fmla="*/ 57419 h 3598330"/>
              <a:gd name="connsiteX7" fmla="*/ 3222512 w 3222512"/>
              <a:gd name="connsiteY7" fmla="*/ 3598330 h 3598330"/>
              <a:gd name="connsiteX8" fmla="*/ 1953763 w 3222512"/>
              <a:gd name="connsiteY8" fmla="*/ 3591151 h 3598330"/>
              <a:gd name="connsiteX9" fmla="*/ 1960940 w 3222512"/>
              <a:gd name="connsiteY9" fmla="*/ 0 h 3598330"/>
              <a:gd name="connsiteX0" fmla="*/ 7175 w 3222512"/>
              <a:gd name="connsiteY0" fmla="*/ 1195952 h 3612685"/>
              <a:gd name="connsiteX1" fmla="*/ 1261569 w 3222512"/>
              <a:gd name="connsiteY1" fmla="*/ 1188774 h 3612685"/>
              <a:gd name="connsiteX2" fmla="*/ 1254393 w 3222512"/>
              <a:gd name="connsiteY2" fmla="*/ 3612684 h 3612685"/>
              <a:gd name="connsiteX3" fmla="*/ 0 w 3222512"/>
              <a:gd name="connsiteY3" fmla="*/ 3612683 h 3612685"/>
              <a:gd name="connsiteX4" fmla="*/ 7175 w 3222512"/>
              <a:gd name="connsiteY4" fmla="*/ 1195952 h 3612685"/>
              <a:gd name="connsiteX5" fmla="*/ 1960940 w 3222512"/>
              <a:gd name="connsiteY5" fmla="*/ 14355 h 3612685"/>
              <a:gd name="connsiteX6" fmla="*/ 3222512 w 3222512"/>
              <a:gd name="connsiteY6" fmla="*/ 0 h 3612685"/>
              <a:gd name="connsiteX7" fmla="*/ 3222512 w 3222512"/>
              <a:gd name="connsiteY7" fmla="*/ 3612685 h 3612685"/>
              <a:gd name="connsiteX8" fmla="*/ 1953763 w 3222512"/>
              <a:gd name="connsiteY8" fmla="*/ 3605506 h 3612685"/>
              <a:gd name="connsiteX9" fmla="*/ 1960940 w 3222512"/>
              <a:gd name="connsiteY9" fmla="*/ 14355 h 3612685"/>
              <a:gd name="connsiteX0" fmla="*/ 0 w 3229691"/>
              <a:gd name="connsiteY0" fmla="*/ 1195953 h 3612685"/>
              <a:gd name="connsiteX1" fmla="*/ 1268748 w 3229691"/>
              <a:gd name="connsiteY1" fmla="*/ 1188774 h 3612685"/>
              <a:gd name="connsiteX2" fmla="*/ 1261572 w 3229691"/>
              <a:gd name="connsiteY2" fmla="*/ 3612684 h 3612685"/>
              <a:gd name="connsiteX3" fmla="*/ 7179 w 3229691"/>
              <a:gd name="connsiteY3" fmla="*/ 3612683 h 3612685"/>
              <a:gd name="connsiteX4" fmla="*/ 0 w 3229691"/>
              <a:gd name="connsiteY4" fmla="*/ 1195953 h 3612685"/>
              <a:gd name="connsiteX5" fmla="*/ 1968119 w 3229691"/>
              <a:gd name="connsiteY5" fmla="*/ 14355 h 3612685"/>
              <a:gd name="connsiteX6" fmla="*/ 3229691 w 3229691"/>
              <a:gd name="connsiteY6" fmla="*/ 0 h 3612685"/>
              <a:gd name="connsiteX7" fmla="*/ 3229691 w 3229691"/>
              <a:gd name="connsiteY7" fmla="*/ 3612685 h 3612685"/>
              <a:gd name="connsiteX8" fmla="*/ 1960942 w 3229691"/>
              <a:gd name="connsiteY8" fmla="*/ 3605506 h 3612685"/>
              <a:gd name="connsiteX9" fmla="*/ 1968119 w 3229691"/>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1598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81598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47217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61572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2594 h 3599326"/>
              <a:gd name="connsiteX1" fmla="*/ 1261570 w 3222513"/>
              <a:gd name="connsiteY1" fmla="*/ 1182593 h 3599326"/>
              <a:gd name="connsiteX2" fmla="*/ 1261572 w 3222513"/>
              <a:gd name="connsiteY2" fmla="*/ 3599325 h 3599326"/>
              <a:gd name="connsiteX3" fmla="*/ 1 w 3222513"/>
              <a:gd name="connsiteY3" fmla="*/ 3599324 h 3599326"/>
              <a:gd name="connsiteX4" fmla="*/ 0 w 3222513"/>
              <a:gd name="connsiteY4" fmla="*/ 1182594 h 3599326"/>
              <a:gd name="connsiteX5" fmla="*/ 1960941 w 3222513"/>
              <a:gd name="connsiteY5" fmla="*/ 996 h 3599326"/>
              <a:gd name="connsiteX6" fmla="*/ 3189114 w 3222513"/>
              <a:gd name="connsiteY6" fmla="*/ 0 h 3599326"/>
              <a:gd name="connsiteX7" fmla="*/ 3222513 w 3222513"/>
              <a:gd name="connsiteY7" fmla="*/ 3599326 h 3599326"/>
              <a:gd name="connsiteX8" fmla="*/ 1953764 w 3222513"/>
              <a:gd name="connsiteY8" fmla="*/ 3592147 h 3599326"/>
              <a:gd name="connsiteX9" fmla="*/ 1960941 w 3222513"/>
              <a:gd name="connsiteY9" fmla="*/ 996 h 3599326"/>
              <a:gd name="connsiteX0" fmla="*/ 0 w 3189114"/>
              <a:gd name="connsiteY0" fmla="*/ 1182594 h 3599325"/>
              <a:gd name="connsiteX1" fmla="*/ 1261570 w 3189114"/>
              <a:gd name="connsiteY1" fmla="*/ 1182593 h 3599325"/>
              <a:gd name="connsiteX2" fmla="*/ 1261572 w 3189114"/>
              <a:gd name="connsiteY2" fmla="*/ 3599325 h 3599325"/>
              <a:gd name="connsiteX3" fmla="*/ 1 w 3189114"/>
              <a:gd name="connsiteY3" fmla="*/ 3599324 h 3599325"/>
              <a:gd name="connsiteX4" fmla="*/ 0 w 3189114"/>
              <a:gd name="connsiteY4" fmla="*/ 1182594 h 3599325"/>
              <a:gd name="connsiteX5" fmla="*/ 1960941 w 3189114"/>
              <a:gd name="connsiteY5" fmla="*/ 996 h 3599325"/>
              <a:gd name="connsiteX6" fmla="*/ 3189114 w 3189114"/>
              <a:gd name="connsiteY6" fmla="*/ 0 h 3599325"/>
              <a:gd name="connsiteX7" fmla="*/ 3189114 w 3189114"/>
              <a:gd name="connsiteY7" fmla="*/ 3592646 h 3599325"/>
              <a:gd name="connsiteX8" fmla="*/ 1953764 w 3189114"/>
              <a:gd name="connsiteY8" fmla="*/ 3592147 h 3599325"/>
              <a:gd name="connsiteX9" fmla="*/ 1960941 w 3189114"/>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84971 h 3598329"/>
              <a:gd name="connsiteX8" fmla="*/ 1953764 w 3209154"/>
              <a:gd name="connsiteY8" fmla="*/ 3591151 h 3598329"/>
              <a:gd name="connsiteX9" fmla="*/ 1960941 w 3209154"/>
              <a:gd name="connsiteY9" fmla="*/ 0 h 3598329"/>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91651 h 3598329"/>
              <a:gd name="connsiteX8" fmla="*/ 1953764 w 3209154"/>
              <a:gd name="connsiteY8" fmla="*/ 3591151 h 3598329"/>
              <a:gd name="connsiteX9" fmla="*/ 1960941 w 3209154"/>
              <a:gd name="connsiteY9" fmla="*/ 0 h 359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9154" h="3598329">
                <a:moveTo>
                  <a:pt x="0" y="1181598"/>
                </a:moveTo>
                <a:lnTo>
                  <a:pt x="1261570" y="1181597"/>
                </a:lnTo>
                <a:cubicBezTo>
                  <a:pt x="1261570" y="1987175"/>
                  <a:pt x="1261572" y="2792751"/>
                  <a:pt x="1261572" y="3598329"/>
                </a:cubicBezTo>
                <a:lnTo>
                  <a:pt x="1" y="3598328"/>
                </a:lnTo>
                <a:cubicBezTo>
                  <a:pt x="1" y="2776003"/>
                  <a:pt x="0" y="2003923"/>
                  <a:pt x="0" y="1181598"/>
                </a:cubicBezTo>
                <a:close/>
                <a:moveTo>
                  <a:pt x="1960941" y="0"/>
                </a:moveTo>
                <a:lnTo>
                  <a:pt x="3209154" y="5684"/>
                </a:lnTo>
                <a:lnTo>
                  <a:pt x="3202473" y="3591651"/>
                </a:lnTo>
                <a:lnTo>
                  <a:pt x="1953764" y="3591151"/>
                </a:lnTo>
                <a:cubicBezTo>
                  <a:pt x="1951372" y="2386922"/>
                  <a:pt x="1963333" y="1204229"/>
                  <a:pt x="1960941" y="0"/>
                </a:cubicBezTo>
                <a:close/>
              </a:path>
            </a:pathLst>
          </a:custGeom>
          <a:solidFill>
            <a:srgbClr val="C7C7C7"/>
          </a:solidFill>
        </p:spPr>
        <p:txBody>
          <a:bodyPr wrap="square" anchor="ctr">
            <a:noAutofit/>
          </a:bodyPr>
          <a:lstStyle>
            <a:lvl1pPr algn="ctr">
              <a:defRPr sz="1867"/>
            </a:lvl1pPr>
          </a:lstStyle>
          <a:p>
            <a:endParaRPr lang="it-IT" dirty="0"/>
          </a:p>
        </p:txBody>
      </p:sp>
      <p:sp>
        <p:nvSpPr>
          <p:cNvPr id="18" name="Segnaposto testo 9">
            <a:extLst>
              <a:ext uri="{FF2B5EF4-FFF2-40B4-BE49-F238E27FC236}">
                <a16:creationId xmlns:a16="http://schemas.microsoft.com/office/drawing/2014/main" id="{8DD8E01D-6FD2-4FBB-A96B-4C7209D8E379}"/>
              </a:ext>
            </a:extLst>
          </p:cNvPr>
          <p:cNvSpPr>
            <a:spLocks noGrp="1"/>
          </p:cNvSpPr>
          <p:nvPr>
            <p:ph type="body" sz="quarter" idx="21" hasCustomPrompt="1"/>
          </p:nvPr>
        </p:nvSpPr>
        <p:spPr>
          <a:xfrm>
            <a:off x="255777" y="5466868"/>
            <a:ext cx="5867400" cy="381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i="1">
                <a:solidFill>
                  <a:schemeClr val="tx2">
                    <a:lumMod val="50000"/>
                  </a:schemeClr>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Luogo, data</a:t>
            </a:r>
          </a:p>
          <a:p>
            <a:pPr lvl="0"/>
            <a:endParaRPr lang="it-IT" dirty="0"/>
          </a:p>
        </p:txBody>
      </p:sp>
    </p:spTree>
    <p:extLst>
      <p:ext uri="{BB962C8B-B14F-4D97-AF65-F5344CB8AC3E}">
        <p14:creationId xmlns:p14="http://schemas.microsoft.com/office/powerpoint/2010/main" val="3977398076"/>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1_Solo_titolo">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9"/>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3" name="Immagine 12">
            <a:extLst>
              <a:ext uri="{FF2B5EF4-FFF2-40B4-BE49-F238E27FC236}">
                <a16:creationId xmlns:a16="http://schemas.microsoft.com/office/drawing/2014/main" id="{BDC67741-5470-4BDC-B227-DEDC24478706}"/>
              </a:ext>
            </a:extLst>
          </p:cNvPr>
          <p:cNvPicPr>
            <a:picLocks noChangeAspect="1"/>
          </p:cNvPicPr>
          <p:nvPr userDrawn="1"/>
        </p:nvPicPr>
        <p:blipFill>
          <a:blip r:embed="rId2"/>
          <a:stretch>
            <a:fillRect/>
          </a:stretch>
        </p:blipFill>
        <p:spPr>
          <a:xfrm>
            <a:off x="11337147" y="6260729"/>
            <a:ext cx="520421" cy="288128"/>
          </a:xfrm>
          <a:prstGeom prst="rect">
            <a:avLst/>
          </a:prstGeom>
        </p:spPr>
      </p:pic>
      <p:sp>
        <p:nvSpPr>
          <p:cNvPr id="7" name="Titolo 6">
            <a:extLst>
              <a:ext uri="{FF2B5EF4-FFF2-40B4-BE49-F238E27FC236}">
                <a16:creationId xmlns:a16="http://schemas.microsoft.com/office/drawing/2014/main" id="{3D9A26A4-9908-4FF2-97E5-35DD58775A44}"/>
              </a:ext>
            </a:extLst>
          </p:cNvPr>
          <p:cNvSpPr>
            <a:spLocks noGrp="1"/>
          </p:cNvSpPr>
          <p:nvPr>
            <p:ph type="title"/>
          </p:nvPr>
        </p:nvSpPr>
        <p:spPr>
          <a:xfrm>
            <a:off x="334433" y="384013"/>
            <a:ext cx="11520000" cy="332399"/>
          </a:xfrm>
        </p:spPr>
        <p:txBody>
          <a:bodyPr vert="horz" lIns="0" tIns="0" rIns="0" bIns="0" rtlCol="0" anchor="t" anchorCtr="0">
            <a:spAutoFit/>
          </a:bodyPr>
          <a:lstStyle>
            <a:lvl1pPr>
              <a:defRPr lang="it-IT" sz="2400" b="1" dirty="0">
                <a:solidFill>
                  <a:srgbClr val="415064"/>
                </a:solidFill>
                <a:ea typeface="Arial" panose="020B0604020202020204" pitchFamily="34" charset="0"/>
              </a:defRPr>
            </a:lvl1pPr>
          </a:lstStyle>
          <a:p>
            <a:pPr marL="0" lvl="0" indent="0">
              <a:spcBef>
                <a:spcPts val="1000"/>
              </a:spcBef>
              <a:buFont typeface="Arial" panose="020B0604020202020204" pitchFamily="34" charset="0"/>
            </a:pPr>
            <a:r>
              <a:rPr lang="it-IT" dirty="0"/>
              <a:t>Fare clic per modificare lo stile del titolo dello schema</a:t>
            </a:r>
          </a:p>
        </p:txBody>
      </p:sp>
    </p:spTree>
    <p:extLst>
      <p:ext uri="{BB962C8B-B14F-4D97-AF65-F5344CB8AC3E}">
        <p14:creationId xmlns:p14="http://schemas.microsoft.com/office/powerpoint/2010/main" val="3953598100"/>
      </p:ext>
    </p:extLst>
  </p:cSld>
  <p:clrMapOvr>
    <a:masterClrMapping/>
  </p:clrMapOvr>
  <p:extLst>
    <p:ext uri="{DCECCB84-F9BA-43D5-87BE-67443E8EF086}">
      <p15:sldGuideLst xmlns:p15="http://schemas.microsoft.com/office/powerpoint/2012/main">
        <p15:guide id="3" orient="horz" pos="1620">
          <p15:clr>
            <a:srgbClr val="FBAE40"/>
          </p15:clr>
        </p15:guide>
        <p15:guide id="4" orient="horz" pos="395">
          <p15:clr>
            <a:srgbClr val="FBAE40"/>
          </p15:clr>
        </p15:guide>
        <p15:guide id="5" orient="horz" pos="2845">
          <p15:clr>
            <a:srgbClr val="FBAE40"/>
          </p15:clr>
        </p15:guide>
        <p15:guide id="6" orient="horz" pos="2890">
          <p15:clr>
            <a:srgbClr val="FBAE40"/>
          </p15:clr>
        </p15:guide>
      </p15:sldGuideLst>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userDrawn="1">
  <p:cSld name="4_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9"/>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a:stretch>
            <a:fillRect/>
          </a:stretch>
        </p:blipFill>
        <p:spPr>
          <a:xfrm>
            <a:off x="11337147"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Tree>
    <p:extLst>
      <p:ext uri="{BB962C8B-B14F-4D97-AF65-F5344CB8AC3E}">
        <p14:creationId xmlns:p14="http://schemas.microsoft.com/office/powerpoint/2010/main" val="3758587280"/>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Inserisci SmarAr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9"/>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8"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6"/>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4" name="Segnaposto SmartArt 6">
            <a:extLst>
              <a:ext uri="{FF2B5EF4-FFF2-40B4-BE49-F238E27FC236}">
                <a16:creationId xmlns:a16="http://schemas.microsoft.com/office/drawing/2014/main" id="{101329F9-00F0-9A4C-B0E4-39541C141697}"/>
              </a:ext>
            </a:extLst>
          </p:cNvPr>
          <p:cNvSpPr>
            <a:spLocks noGrp="1"/>
          </p:cNvSpPr>
          <p:nvPr>
            <p:ph type="dgm" sz="quarter" idx="18"/>
          </p:nvPr>
        </p:nvSpPr>
        <p:spPr>
          <a:xfrm>
            <a:off x="334436" y="1655236"/>
            <a:ext cx="11523133" cy="4106333"/>
          </a:xfrm>
        </p:spPr>
        <p:txBody>
          <a:bodyPr/>
          <a:lstStyle/>
          <a:p>
            <a:endParaRPr lang="it-IT"/>
          </a:p>
        </p:txBody>
      </p:sp>
    </p:spTree>
    <p:extLst>
      <p:ext uri="{BB962C8B-B14F-4D97-AF65-F5344CB8AC3E}">
        <p14:creationId xmlns:p14="http://schemas.microsoft.com/office/powerpoint/2010/main" val="436287130"/>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custDataLst>
              <p:tags r:id="rId2"/>
            </p:custDataLst>
          </p:nvPr>
        </p:nvSpPr>
        <p:spPr>
          <a:xfrm flipH="1">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custDataLst>
              <p:tags r:id="rId3"/>
            </p:custDataLst>
          </p:nvPr>
        </p:nvSpPr>
        <p:spPr>
          <a:xfrm flipH="1">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custDataLst>
              <p:tags r:id="rId4"/>
            </p:custDataLst>
          </p:nvPr>
        </p:nvSpPr>
        <p:spPr>
          <a:xfrm flipH="1">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custDataLst>
              <p:tags r:id="rId5"/>
            </p:custDataLst>
          </p:nvPr>
        </p:nvSpPr>
        <p:spPr>
          <a:xfrm flipH="1">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custDataLst>
              <p:tags r:id="rId6"/>
            </p:custDataLst>
          </p:nvPr>
        </p:nvSpPr>
        <p:spPr>
          <a:xfrm>
            <a:off x="335255" y="4610916"/>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custDataLst>
              <p:tags r:id="rId7"/>
            </p:custDataLst>
          </p:nvPr>
        </p:nvSpPr>
        <p:spPr>
          <a:xfrm flipH="1">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custDataLst>
              <p:tags r:id="rId8"/>
            </p:custDataLst>
          </p:nvPr>
        </p:nvSpPr>
        <p:spPr>
          <a:xfrm flipH="1">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custDataLst>
              <p:tags r:id="rId9"/>
            </p:custDataLst>
          </p:nvPr>
        </p:nvSpPr>
        <p:spPr>
          <a:xfrm>
            <a:off x="334433" y="1557869"/>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a:t>Titolo al massimo di tre righe</a:t>
            </a:r>
          </a:p>
        </p:txBody>
      </p:sp>
      <p:sp>
        <p:nvSpPr>
          <p:cNvPr id="4" name="btfpLayoutConfig" hidden="1"/>
          <p:cNvSpPr txBox="1"/>
          <p:nvPr userDrawn="1">
            <p:custDataLst>
              <p:tags r:id="rId10"/>
            </p:custDataLst>
          </p:nvPr>
        </p:nvSpPr>
        <p:spPr>
          <a:xfrm>
            <a:off x="16934" y="16933"/>
            <a:ext cx="11853333" cy="1693333"/>
          </a:xfrm>
          <a:prstGeom prst="rect">
            <a:avLst/>
          </a:prstGeom>
        </p:spPr>
        <p:txBody>
          <a:bodyPr vert="horz" wrap="square" lIns="121920" tIns="60960" rIns="121920" bIns="60960" rtlCol="0" anchor="b">
            <a:noAutofit/>
          </a:bodyPr>
          <a:lstStyle/>
          <a:p>
            <a:pPr algn="l"/>
            <a:r>
              <a:rPr lang="it-IT" sz="133">
                <a:solidFill>
                  <a:srgbClr val="FFFFFF">
                    <a:alpha val="0"/>
                  </a:srgbClr>
                </a:solidFill>
              </a:rPr>
              <a:t>overall_0_132255793795657450 columns_1_132255793795657450 </a:t>
            </a:r>
          </a:p>
        </p:txBody>
      </p:sp>
    </p:spTree>
    <p:custDataLst>
      <p:tags r:id="rId1"/>
    </p:custDataLst>
    <p:extLst>
      <p:ext uri="{BB962C8B-B14F-4D97-AF65-F5344CB8AC3E}">
        <p14:creationId xmlns:p14="http://schemas.microsoft.com/office/powerpoint/2010/main" val="276310024"/>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 con immagine e didascali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9313333" y="1787107"/>
            <a:ext cx="2544232" cy="3811891"/>
          </a:xfrm>
        </p:spPr>
        <p:txBody>
          <a:bodyPr lIns="0" tIns="0" rIns="0" bIns="0" anchor="ctr" anchorCtr="0">
            <a:noAutofit/>
          </a:bodyPr>
          <a:lstStyle>
            <a:lvl1pPr algn="l">
              <a:lnSpc>
                <a:spcPct val="100000"/>
              </a:lnSpc>
              <a:spcBef>
                <a:spcPts val="1333"/>
              </a:spcBef>
              <a:spcAft>
                <a:spcPts val="0"/>
              </a:spcAft>
              <a:defRPr sz="1600"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
        <p:nvSpPr>
          <p:cNvPr id="7" name="Segnaposto immagine 6">
            <a:extLst>
              <a:ext uri="{FF2B5EF4-FFF2-40B4-BE49-F238E27FC236}">
                <a16:creationId xmlns:a16="http://schemas.microsoft.com/office/drawing/2014/main" id="{307C8A92-54BE-1E46-8C7F-4260CE011C5D}"/>
              </a:ext>
            </a:extLst>
          </p:cNvPr>
          <p:cNvSpPr>
            <a:spLocks noGrp="1"/>
          </p:cNvSpPr>
          <p:nvPr>
            <p:ph type="pic" sz="quarter" idx="16"/>
          </p:nvPr>
        </p:nvSpPr>
        <p:spPr>
          <a:xfrm>
            <a:off x="334433" y="1384416"/>
            <a:ext cx="8593665" cy="4633152"/>
          </a:xfrm>
        </p:spPr>
        <p:txBody>
          <a:bodyPr/>
          <a:lstStyle/>
          <a:p>
            <a:endParaRPr lang="it-IT"/>
          </a:p>
        </p:txBody>
      </p:sp>
    </p:spTree>
    <p:extLst>
      <p:ext uri="{BB962C8B-B14F-4D97-AF65-F5344CB8AC3E}">
        <p14:creationId xmlns:p14="http://schemas.microsoft.com/office/powerpoint/2010/main" val="3771399828"/>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Copertina senza immagini">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pic>
        <p:nvPicPr>
          <p:cNvPr id="8" name="Immagine 7">
            <a:extLst>
              <a:ext uri="{FF2B5EF4-FFF2-40B4-BE49-F238E27FC236}">
                <a16:creationId xmlns:a16="http://schemas.microsoft.com/office/drawing/2014/main" id="{6CD0B10C-4461-4F0E-B299-07807136763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Autofit/>
          </a:bodyPr>
          <a:lstStyle/>
          <a:p>
            <a:pPr algn="l"/>
            <a:endParaRPr lang="it-IT" sz="2400" b="0" i="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Autofit/>
          </a:bodyPr>
          <a:lstStyle/>
          <a:p>
            <a:pPr algn="l"/>
            <a:endParaRPr lang="it-IT" sz="2400" b="0" i="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4" y="4570387"/>
            <a:ext cx="10502900" cy="418623"/>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Autofit/>
          </a:bodyPr>
          <a:lstStyle/>
          <a:p>
            <a:pPr algn="l"/>
            <a:endParaRPr lang="it-IT" sz="2400" b="0" i="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Autofit/>
          </a:bodyPr>
          <a:lstStyle/>
          <a:p>
            <a:pPr algn="l"/>
            <a:endParaRPr lang="it-IT" sz="2400" b="0" i="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638300"/>
            <a:ext cx="10502900" cy="2719917"/>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867">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Titolo al massimo di tre righe</a:t>
            </a:r>
          </a:p>
        </p:txBody>
      </p:sp>
      <p:sp>
        <p:nvSpPr>
          <p:cNvPr id="18" name="Titolo 1">
            <a:extLst>
              <a:ext uri="{FF2B5EF4-FFF2-40B4-BE49-F238E27FC236}">
                <a16:creationId xmlns:a16="http://schemas.microsoft.com/office/drawing/2014/main" id="{EBF4D2A5-A57B-4A37-81C4-C406936CFBA2}"/>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Investiamo nel domani</a:t>
            </a:r>
          </a:p>
        </p:txBody>
      </p:sp>
    </p:spTree>
    <p:custDataLst>
      <p:tags r:id="rId1"/>
    </p:custDataLst>
    <p:extLst>
      <p:ext uri="{BB962C8B-B14F-4D97-AF65-F5344CB8AC3E}">
        <p14:creationId xmlns:p14="http://schemas.microsoft.com/office/powerpoint/2010/main" val="4255227900"/>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Copertina inglese senza immagini">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pic>
        <p:nvPicPr>
          <p:cNvPr id="8" name="Immagine 7">
            <a:extLst>
              <a:ext uri="{FF2B5EF4-FFF2-40B4-BE49-F238E27FC236}">
                <a16:creationId xmlns:a16="http://schemas.microsoft.com/office/drawing/2014/main" id="{6CD0B10C-4461-4F0E-B299-07807136763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Autofit/>
          </a:bodyPr>
          <a:lstStyle/>
          <a:p>
            <a:pPr algn="l"/>
            <a:endParaRPr lang="it-IT" sz="2400" b="0" i="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Autofit/>
          </a:bodyPr>
          <a:lstStyle/>
          <a:p>
            <a:pPr algn="l"/>
            <a:endParaRPr lang="it-IT" sz="2400" b="0" i="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4" y="4570387"/>
            <a:ext cx="10502900" cy="418623"/>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Autofit/>
          </a:bodyPr>
          <a:lstStyle/>
          <a:p>
            <a:pPr algn="l"/>
            <a:endParaRPr lang="it-IT" sz="2400" b="0" i="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Autofit/>
          </a:bodyPr>
          <a:lstStyle/>
          <a:p>
            <a:pPr algn="l"/>
            <a:endParaRPr lang="it-IT" sz="2400" b="0" i="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638300"/>
            <a:ext cx="10502900" cy="2719917"/>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867">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Titolo al massimo di tre righe</a:t>
            </a:r>
          </a:p>
        </p:txBody>
      </p:sp>
      <p:sp>
        <p:nvSpPr>
          <p:cNvPr id="18" name="Titolo 1">
            <a:extLst>
              <a:ext uri="{FF2B5EF4-FFF2-40B4-BE49-F238E27FC236}">
                <a16:creationId xmlns:a16="http://schemas.microsoft.com/office/drawing/2014/main" id="{EBF4D2A5-A57B-4A37-81C4-C406936CFBA2}"/>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Investing in tomorrow</a:t>
            </a:r>
          </a:p>
        </p:txBody>
      </p:sp>
    </p:spTree>
    <p:custDataLst>
      <p:tags r:id="rId1"/>
    </p:custDataLst>
    <p:extLst>
      <p:ext uri="{BB962C8B-B14F-4D97-AF65-F5344CB8AC3E}">
        <p14:creationId xmlns:p14="http://schemas.microsoft.com/office/powerpoint/2010/main" val="1168472049"/>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copertina con immagine 1">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6" y="4017379"/>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8"/>
            <a:ext cx="5867552" cy="2402643"/>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Titolo di al massimo </a:t>
            </a:r>
            <a:br>
              <a:rPr lang="it-IT"/>
            </a:br>
            <a:r>
              <a:rPr lang="it-IT"/>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21" name="Titolo 1">
            <a:extLst>
              <a:ext uri="{FF2B5EF4-FFF2-40B4-BE49-F238E27FC236}">
                <a16:creationId xmlns:a16="http://schemas.microsoft.com/office/drawing/2014/main" id="{86FFC38B-0153-1A49-A5D4-322AC9015EEC}"/>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Investiamo nel domani</a:t>
            </a:r>
          </a:p>
        </p:txBody>
      </p:sp>
      <p:sp>
        <p:nvSpPr>
          <p:cNvPr id="6" name="Segnaposto immagine 5">
            <a:extLst>
              <a:ext uri="{FF2B5EF4-FFF2-40B4-BE49-F238E27FC236}">
                <a16:creationId xmlns:a16="http://schemas.microsoft.com/office/drawing/2014/main" id="{C3735FBC-F037-E84A-925F-3B0D067E2E0C}"/>
              </a:ext>
            </a:extLst>
          </p:cNvPr>
          <p:cNvSpPr>
            <a:spLocks noGrp="1"/>
          </p:cNvSpPr>
          <p:nvPr>
            <p:ph type="pic" sz="quarter" idx="14"/>
          </p:nvPr>
        </p:nvSpPr>
        <p:spPr>
          <a:xfrm>
            <a:off x="6534152" y="1"/>
            <a:ext cx="5657849" cy="6858000"/>
          </a:xfrm>
        </p:spPr>
        <p:txBody>
          <a:bodyPr/>
          <a:lstStyle/>
          <a:p>
            <a:endParaRPr lang="it-IT"/>
          </a:p>
        </p:txBody>
      </p:sp>
      <p:graphicFrame>
        <p:nvGraphicFramePr>
          <p:cNvPr id="13" name="Tabella 12">
            <a:extLst>
              <a:ext uri="{FF2B5EF4-FFF2-40B4-BE49-F238E27FC236}">
                <a16:creationId xmlns:a16="http://schemas.microsoft.com/office/drawing/2014/main" id="{172D02FC-E6D5-3947-81D6-8A30BED83A8B}"/>
              </a:ext>
            </a:extLst>
          </p:cNvPr>
          <p:cNvGraphicFramePr>
            <a:graphicFrameLocks noGrp="1"/>
          </p:cNvGraphicFramePr>
          <p:nvPr userDrawn="1">
            <p:extLst>
              <p:ext uri="{D42A27DB-BD31-4B8C-83A1-F6EECF244321}">
                <p14:modId xmlns:p14="http://schemas.microsoft.com/office/powerpoint/2010/main" val="825700239"/>
              </p:ext>
            </p:extLst>
          </p:nvPr>
        </p:nvGraphicFramePr>
        <p:xfrm>
          <a:off x="334434" y="5131454"/>
          <a:ext cx="3495476" cy="621996"/>
        </p:xfrm>
        <a:graphic>
          <a:graphicData uri="http://schemas.openxmlformats.org/drawingml/2006/table">
            <a:tbl>
              <a:tblPr firstRow="1" firstCol="1" bandRow="1"/>
              <a:tblGrid>
                <a:gridCol w="1352044">
                  <a:extLst>
                    <a:ext uri="{9D8B030D-6E8A-4147-A177-3AD203B41FA5}">
                      <a16:colId xmlns:a16="http://schemas.microsoft.com/office/drawing/2014/main" val="3192438934"/>
                    </a:ext>
                  </a:extLst>
                </a:gridCol>
                <a:gridCol w="2143432">
                  <a:extLst>
                    <a:ext uri="{9D8B030D-6E8A-4147-A177-3AD203B41FA5}">
                      <a16:colId xmlns:a16="http://schemas.microsoft.com/office/drawing/2014/main" val="1053944458"/>
                    </a:ext>
                  </a:extLst>
                </a:gridCol>
              </a:tblGrid>
              <a:tr h="207332">
                <a:tc>
                  <a:txBody>
                    <a:bodyPr/>
                    <a:lstStyle/>
                    <a:p>
                      <a:pPr algn="l">
                        <a:lnSpc>
                          <a:spcPts val="1300"/>
                        </a:lnSpc>
                        <a:spcBef>
                          <a:spcPts val="600"/>
                        </a:spcBef>
                        <a:spcAft>
                          <a:spcPts val="300"/>
                        </a:spcAft>
                      </a:pPr>
                      <a:r>
                        <a:rPr lang="it-IT" sz="800" b="1" i="1" kern="1200">
                          <a:solidFill>
                            <a:schemeClr val="tx1"/>
                          </a:solidFill>
                          <a:effectLst/>
                          <a:latin typeface="Arial" panose="020B0604020202020204" pitchFamily="34" charset="0"/>
                          <a:ea typeface="Times New Roman" panose="02020603050405020304" pitchFamily="18" charset="0"/>
                          <a:cs typeface="+mn-cs"/>
                        </a:rPr>
                        <a:t>Titolo documento</a:t>
                      </a: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60478855"/>
                  </a:ext>
                </a:extLst>
              </a:tr>
              <a:tr h="207332">
                <a:tc>
                  <a:txBody>
                    <a:bodyPr/>
                    <a:lstStyle/>
                    <a:p>
                      <a:pPr algn="l">
                        <a:lnSpc>
                          <a:spcPts val="1300"/>
                        </a:lnSpc>
                        <a:spcBef>
                          <a:spcPts val="600"/>
                        </a:spcBef>
                        <a:spcAft>
                          <a:spcPts val="300"/>
                        </a:spcAft>
                      </a:pPr>
                      <a:r>
                        <a:rPr lang="en-US" sz="800" b="1" i="1" kern="1200">
                          <a:solidFill>
                            <a:schemeClr val="tx1"/>
                          </a:solidFill>
                          <a:effectLst/>
                          <a:latin typeface="Arial" panose="020B0604020202020204" pitchFamily="34" charset="0"/>
                          <a:ea typeface="Times New Roman" panose="02020603050405020304" pitchFamily="18" charset="0"/>
                          <a:cs typeface="+mn-cs"/>
                        </a:rPr>
                        <a:t>Information Owner</a:t>
                      </a:r>
                      <a:endParaRPr lang="it-IT" sz="800" b="1" i="1" kern="120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0241199"/>
                  </a:ext>
                </a:extLst>
              </a:tr>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800" b="1" i="1" kern="1200">
                          <a:solidFill>
                            <a:schemeClr val="tx1"/>
                          </a:solidFill>
                          <a:effectLst/>
                          <a:latin typeface="Arial" panose="020B0604020202020204" pitchFamily="34" charset="0"/>
                          <a:ea typeface="Times New Roman" panose="02020603050405020304" pitchFamily="18" charset="0"/>
                          <a:cs typeface="+mn-cs"/>
                        </a:rPr>
                        <a:t>Numero totale di pagine</a:t>
                      </a:r>
                      <a:endParaRPr lang="it-IT" sz="500" b="0" i="1" kern="120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sp>
        <p:nvSpPr>
          <p:cNvPr id="14" name="CasellaDiTesto 13">
            <a:extLst>
              <a:ext uri="{FF2B5EF4-FFF2-40B4-BE49-F238E27FC236}">
                <a16:creationId xmlns:a16="http://schemas.microsoft.com/office/drawing/2014/main" id="{07B1578D-767B-F045-878C-14A8F865D6A9}"/>
              </a:ext>
            </a:extLst>
          </p:cNvPr>
          <p:cNvSpPr txBox="1"/>
          <p:nvPr userDrawn="1"/>
        </p:nvSpPr>
        <p:spPr>
          <a:xfrm>
            <a:off x="1745472" y="5164413"/>
            <a:ext cx="501445" cy="154404"/>
          </a:xfrm>
          <a:prstGeom prst="rect">
            <a:avLst/>
          </a:prstGeom>
        </p:spPr>
        <p:txBody>
          <a:bodyPr vert="horz" wrap="square" lIns="121920" tIns="60960" rIns="121920" bIns="60960" rtlCol="0" anchor="b">
            <a:noAutofit/>
          </a:bodyPr>
          <a:lstStyle/>
          <a:p>
            <a:pPr algn="l"/>
            <a:endParaRPr lang="it-IT" sz="800" i="1">
              <a:latin typeface="+mj-lt"/>
            </a:endParaRPr>
          </a:p>
        </p:txBody>
      </p:sp>
      <p:sp>
        <p:nvSpPr>
          <p:cNvPr id="16" name="Segnaposto testo 7">
            <a:extLst>
              <a:ext uri="{FF2B5EF4-FFF2-40B4-BE49-F238E27FC236}">
                <a16:creationId xmlns:a16="http://schemas.microsoft.com/office/drawing/2014/main" id="{10BC5118-3319-8D4E-B4A8-AABF75CE46C5}"/>
              </a:ext>
            </a:extLst>
          </p:cNvPr>
          <p:cNvSpPr>
            <a:spLocks noGrp="1"/>
          </p:cNvSpPr>
          <p:nvPr>
            <p:ph type="body" sz="quarter" idx="15" hasCustomPrompt="1"/>
          </p:nvPr>
        </p:nvSpPr>
        <p:spPr>
          <a:xfrm>
            <a:off x="1695997" y="5143923"/>
            <a:ext cx="1308100" cy="220133"/>
          </a:xfrm>
        </p:spPr>
        <p:txBody>
          <a:bodyPr>
            <a:noAutofit/>
          </a:bodyPr>
          <a:lstStyle>
            <a:lvl1pPr marL="0" indent="0">
              <a:buNone/>
              <a:defRPr sz="800" i="1">
                <a:latin typeface="+mj-lt"/>
              </a:defRPr>
            </a:lvl1pPr>
          </a:lstStyle>
          <a:p>
            <a:pPr lvl="0"/>
            <a:r>
              <a:rPr lang="it-IT" sz="800"/>
              <a:t>[Titolo]</a:t>
            </a:r>
            <a:endParaRPr lang="it-IT"/>
          </a:p>
        </p:txBody>
      </p:sp>
      <p:sp>
        <p:nvSpPr>
          <p:cNvPr id="18" name="Segnaposto testo 7">
            <a:extLst>
              <a:ext uri="{FF2B5EF4-FFF2-40B4-BE49-F238E27FC236}">
                <a16:creationId xmlns:a16="http://schemas.microsoft.com/office/drawing/2014/main" id="{8627807E-24C4-384A-9ED6-E00E2411DC82}"/>
              </a:ext>
            </a:extLst>
          </p:cNvPr>
          <p:cNvSpPr>
            <a:spLocks noGrp="1"/>
          </p:cNvSpPr>
          <p:nvPr>
            <p:ph type="body" sz="quarter" idx="16" hasCustomPrompt="1"/>
          </p:nvPr>
        </p:nvSpPr>
        <p:spPr>
          <a:xfrm>
            <a:off x="1695997" y="5357898"/>
            <a:ext cx="1308100" cy="220133"/>
          </a:xfrm>
        </p:spPr>
        <p:txBody>
          <a:bodyPr>
            <a:noAutofit/>
          </a:bodyPr>
          <a:lstStyle>
            <a:lvl1pPr marL="0" indent="0">
              <a:buNone/>
              <a:defRPr sz="800" i="1">
                <a:latin typeface="+mj-lt"/>
              </a:defRPr>
            </a:lvl1pPr>
          </a:lstStyle>
          <a:p>
            <a:pPr lvl="0"/>
            <a:r>
              <a:rPr lang="it-IT" sz="800"/>
              <a:t>[Nome U.O.]</a:t>
            </a:r>
            <a:endParaRPr lang="it-IT"/>
          </a:p>
        </p:txBody>
      </p:sp>
      <p:sp>
        <p:nvSpPr>
          <p:cNvPr id="22" name="Segnaposto testo 8">
            <a:extLst>
              <a:ext uri="{FF2B5EF4-FFF2-40B4-BE49-F238E27FC236}">
                <a16:creationId xmlns:a16="http://schemas.microsoft.com/office/drawing/2014/main" id="{782A9B5E-7FC9-F746-8415-F30C19618F43}"/>
              </a:ext>
            </a:extLst>
          </p:cNvPr>
          <p:cNvSpPr>
            <a:spLocks noGrp="1"/>
          </p:cNvSpPr>
          <p:nvPr>
            <p:ph type="body" sz="quarter" idx="18" hasCustomPrompt="1"/>
          </p:nvPr>
        </p:nvSpPr>
        <p:spPr>
          <a:xfrm>
            <a:off x="1694986" y="5560097"/>
            <a:ext cx="1308100" cy="213783"/>
          </a:xfrm>
        </p:spPr>
        <p:txBody>
          <a:bodyPr>
            <a:noAutofit/>
          </a:bodyPr>
          <a:lstStyle>
            <a:lvl1pPr marL="0" indent="0">
              <a:buNone/>
              <a:defRPr sz="800" i="1">
                <a:latin typeface="+mj-lt"/>
              </a:defRPr>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a:t>[#]</a:t>
            </a:r>
          </a:p>
        </p:txBody>
      </p:sp>
    </p:spTree>
    <p:extLst>
      <p:ext uri="{BB962C8B-B14F-4D97-AF65-F5344CB8AC3E}">
        <p14:creationId xmlns:p14="http://schemas.microsoft.com/office/powerpoint/2010/main" val="1114681661"/>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Copertina inglese con immagine 1">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6" y="4017379"/>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8"/>
            <a:ext cx="5867552" cy="2402643"/>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Titolo di al massimo </a:t>
            </a:r>
            <a:br>
              <a:rPr lang="it-IT"/>
            </a:br>
            <a:r>
              <a:rPr lang="it-IT"/>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21" name="Titolo 1">
            <a:extLst>
              <a:ext uri="{FF2B5EF4-FFF2-40B4-BE49-F238E27FC236}">
                <a16:creationId xmlns:a16="http://schemas.microsoft.com/office/drawing/2014/main" id="{86FFC38B-0153-1A49-A5D4-322AC9015EEC}"/>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Investing in tomorrow</a:t>
            </a:r>
          </a:p>
        </p:txBody>
      </p:sp>
      <p:sp>
        <p:nvSpPr>
          <p:cNvPr id="6" name="Segnaposto immagine 5">
            <a:extLst>
              <a:ext uri="{FF2B5EF4-FFF2-40B4-BE49-F238E27FC236}">
                <a16:creationId xmlns:a16="http://schemas.microsoft.com/office/drawing/2014/main" id="{C3735FBC-F037-E84A-925F-3B0D067E2E0C}"/>
              </a:ext>
            </a:extLst>
          </p:cNvPr>
          <p:cNvSpPr>
            <a:spLocks noGrp="1"/>
          </p:cNvSpPr>
          <p:nvPr>
            <p:ph type="pic" sz="quarter" idx="14"/>
          </p:nvPr>
        </p:nvSpPr>
        <p:spPr>
          <a:xfrm>
            <a:off x="6534152" y="1"/>
            <a:ext cx="5657849" cy="6858000"/>
          </a:xfrm>
        </p:spPr>
        <p:txBody>
          <a:bodyPr/>
          <a:lstStyle/>
          <a:p>
            <a:endParaRPr lang="it-IT"/>
          </a:p>
        </p:txBody>
      </p:sp>
      <p:graphicFrame>
        <p:nvGraphicFramePr>
          <p:cNvPr id="23" name="Tabella 22">
            <a:extLst>
              <a:ext uri="{FF2B5EF4-FFF2-40B4-BE49-F238E27FC236}">
                <a16:creationId xmlns:a16="http://schemas.microsoft.com/office/drawing/2014/main" id="{6CEF9249-E264-8046-ACF9-5E703EDC97E8}"/>
              </a:ext>
            </a:extLst>
          </p:cNvPr>
          <p:cNvGraphicFramePr>
            <a:graphicFrameLocks noGrp="1"/>
          </p:cNvGraphicFramePr>
          <p:nvPr userDrawn="1">
            <p:extLst>
              <p:ext uri="{D42A27DB-BD31-4B8C-83A1-F6EECF244321}">
                <p14:modId xmlns:p14="http://schemas.microsoft.com/office/powerpoint/2010/main" val="2490870529"/>
              </p:ext>
            </p:extLst>
          </p:nvPr>
        </p:nvGraphicFramePr>
        <p:xfrm>
          <a:off x="334434" y="5131454"/>
          <a:ext cx="3495476" cy="621996"/>
        </p:xfrm>
        <a:graphic>
          <a:graphicData uri="http://schemas.openxmlformats.org/drawingml/2006/table">
            <a:tbl>
              <a:tblPr firstRow="1" firstCol="1" bandRow="1"/>
              <a:tblGrid>
                <a:gridCol w="1352044">
                  <a:extLst>
                    <a:ext uri="{9D8B030D-6E8A-4147-A177-3AD203B41FA5}">
                      <a16:colId xmlns:a16="http://schemas.microsoft.com/office/drawing/2014/main" val="3192438934"/>
                    </a:ext>
                  </a:extLst>
                </a:gridCol>
                <a:gridCol w="2143432">
                  <a:extLst>
                    <a:ext uri="{9D8B030D-6E8A-4147-A177-3AD203B41FA5}">
                      <a16:colId xmlns:a16="http://schemas.microsoft.com/office/drawing/2014/main" val="1053944458"/>
                    </a:ext>
                  </a:extLst>
                </a:gridCol>
              </a:tblGrid>
              <a:tr h="207332">
                <a:tc>
                  <a:txBody>
                    <a:bodyPr/>
                    <a:lstStyle/>
                    <a:p>
                      <a:pPr algn="l">
                        <a:lnSpc>
                          <a:spcPts val="1300"/>
                        </a:lnSpc>
                        <a:spcBef>
                          <a:spcPts val="600"/>
                        </a:spcBef>
                        <a:spcAft>
                          <a:spcPts val="300"/>
                        </a:spcAft>
                      </a:pPr>
                      <a:r>
                        <a:rPr lang="it-IT" sz="800" b="1" i="1" kern="1200">
                          <a:solidFill>
                            <a:schemeClr val="tx1"/>
                          </a:solidFill>
                          <a:effectLst/>
                          <a:latin typeface="Arial" panose="020B0604020202020204" pitchFamily="34" charset="0"/>
                          <a:ea typeface="Times New Roman" panose="02020603050405020304" pitchFamily="18" charset="0"/>
                          <a:cs typeface="+mn-cs"/>
                        </a:rPr>
                        <a:t>Titolo documento</a:t>
                      </a: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60478855"/>
                  </a:ext>
                </a:extLst>
              </a:tr>
              <a:tr h="207332">
                <a:tc>
                  <a:txBody>
                    <a:bodyPr/>
                    <a:lstStyle/>
                    <a:p>
                      <a:pPr algn="l">
                        <a:lnSpc>
                          <a:spcPts val="1300"/>
                        </a:lnSpc>
                        <a:spcBef>
                          <a:spcPts val="600"/>
                        </a:spcBef>
                        <a:spcAft>
                          <a:spcPts val="300"/>
                        </a:spcAft>
                      </a:pPr>
                      <a:r>
                        <a:rPr lang="en-US" sz="800" b="1" i="1" kern="1200">
                          <a:solidFill>
                            <a:schemeClr val="tx1"/>
                          </a:solidFill>
                          <a:effectLst/>
                          <a:latin typeface="Arial" panose="020B0604020202020204" pitchFamily="34" charset="0"/>
                          <a:ea typeface="Times New Roman" panose="02020603050405020304" pitchFamily="18" charset="0"/>
                          <a:cs typeface="+mn-cs"/>
                        </a:rPr>
                        <a:t>Information Owner</a:t>
                      </a:r>
                      <a:endParaRPr lang="it-IT" sz="800" b="1" i="1" kern="120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0241199"/>
                  </a:ext>
                </a:extLst>
              </a:tr>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800" b="1" i="1" kern="1200">
                          <a:solidFill>
                            <a:schemeClr val="tx1"/>
                          </a:solidFill>
                          <a:effectLst/>
                          <a:latin typeface="Arial" panose="020B0604020202020204" pitchFamily="34" charset="0"/>
                          <a:ea typeface="Times New Roman" panose="02020603050405020304" pitchFamily="18" charset="0"/>
                          <a:cs typeface="+mn-cs"/>
                        </a:rPr>
                        <a:t>Numero totale di pagine</a:t>
                      </a:r>
                      <a:endParaRPr lang="it-IT" sz="500" b="0" i="1" kern="120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sp>
        <p:nvSpPr>
          <p:cNvPr id="24" name="CasellaDiTesto 23">
            <a:extLst>
              <a:ext uri="{FF2B5EF4-FFF2-40B4-BE49-F238E27FC236}">
                <a16:creationId xmlns:a16="http://schemas.microsoft.com/office/drawing/2014/main" id="{DFD0D016-E770-F443-877D-B7784B231291}"/>
              </a:ext>
            </a:extLst>
          </p:cNvPr>
          <p:cNvSpPr txBox="1"/>
          <p:nvPr userDrawn="1"/>
        </p:nvSpPr>
        <p:spPr>
          <a:xfrm>
            <a:off x="1745472" y="5164413"/>
            <a:ext cx="501445" cy="154404"/>
          </a:xfrm>
          <a:prstGeom prst="rect">
            <a:avLst/>
          </a:prstGeom>
        </p:spPr>
        <p:txBody>
          <a:bodyPr vert="horz" wrap="square" lIns="121920" tIns="60960" rIns="121920" bIns="60960" rtlCol="0" anchor="b">
            <a:noAutofit/>
          </a:bodyPr>
          <a:lstStyle/>
          <a:p>
            <a:pPr algn="l"/>
            <a:endParaRPr lang="it-IT" sz="800" i="1">
              <a:latin typeface="+mj-lt"/>
            </a:endParaRPr>
          </a:p>
        </p:txBody>
      </p:sp>
      <p:sp>
        <p:nvSpPr>
          <p:cNvPr id="25" name="Segnaposto testo 7">
            <a:extLst>
              <a:ext uri="{FF2B5EF4-FFF2-40B4-BE49-F238E27FC236}">
                <a16:creationId xmlns:a16="http://schemas.microsoft.com/office/drawing/2014/main" id="{2D616E6B-7E00-324C-B862-C2AE4C29E62D}"/>
              </a:ext>
            </a:extLst>
          </p:cNvPr>
          <p:cNvSpPr>
            <a:spLocks noGrp="1"/>
          </p:cNvSpPr>
          <p:nvPr>
            <p:ph type="body" sz="quarter" idx="19" hasCustomPrompt="1"/>
          </p:nvPr>
        </p:nvSpPr>
        <p:spPr>
          <a:xfrm>
            <a:off x="1695997" y="5143923"/>
            <a:ext cx="1308100" cy="220133"/>
          </a:xfrm>
        </p:spPr>
        <p:txBody>
          <a:bodyPr>
            <a:noAutofit/>
          </a:bodyPr>
          <a:lstStyle>
            <a:lvl1pPr marL="0" indent="0">
              <a:buNone/>
              <a:defRPr sz="800" i="1">
                <a:latin typeface="+mj-lt"/>
              </a:defRPr>
            </a:lvl1pPr>
          </a:lstStyle>
          <a:p>
            <a:pPr lvl="0"/>
            <a:r>
              <a:rPr lang="it-IT" sz="800"/>
              <a:t>[Titolo]</a:t>
            </a:r>
            <a:endParaRPr lang="it-IT"/>
          </a:p>
        </p:txBody>
      </p:sp>
      <p:sp>
        <p:nvSpPr>
          <p:cNvPr id="26" name="Segnaposto testo 7">
            <a:extLst>
              <a:ext uri="{FF2B5EF4-FFF2-40B4-BE49-F238E27FC236}">
                <a16:creationId xmlns:a16="http://schemas.microsoft.com/office/drawing/2014/main" id="{A5071BBE-79FB-CB4F-B3BF-B8F0CB82AC50}"/>
              </a:ext>
            </a:extLst>
          </p:cNvPr>
          <p:cNvSpPr>
            <a:spLocks noGrp="1"/>
          </p:cNvSpPr>
          <p:nvPr>
            <p:ph type="body" sz="quarter" idx="20" hasCustomPrompt="1"/>
          </p:nvPr>
        </p:nvSpPr>
        <p:spPr>
          <a:xfrm>
            <a:off x="1695997" y="5357898"/>
            <a:ext cx="1308100" cy="220133"/>
          </a:xfrm>
        </p:spPr>
        <p:txBody>
          <a:bodyPr>
            <a:noAutofit/>
          </a:bodyPr>
          <a:lstStyle>
            <a:lvl1pPr marL="0" indent="0">
              <a:buNone/>
              <a:defRPr sz="800" i="1">
                <a:latin typeface="+mj-lt"/>
              </a:defRPr>
            </a:lvl1pPr>
          </a:lstStyle>
          <a:p>
            <a:pPr lvl="0"/>
            <a:r>
              <a:rPr lang="it-IT" sz="800"/>
              <a:t>[Nome U.O.]</a:t>
            </a:r>
            <a:endParaRPr lang="it-IT"/>
          </a:p>
        </p:txBody>
      </p:sp>
      <p:sp>
        <p:nvSpPr>
          <p:cNvPr id="27" name="Segnaposto testo 8">
            <a:extLst>
              <a:ext uri="{FF2B5EF4-FFF2-40B4-BE49-F238E27FC236}">
                <a16:creationId xmlns:a16="http://schemas.microsoft.com/office/drawing/2014/main" id="{5F49B83C-D79F-5143-A0E2-644BB34F9645}"/>
              </a:ext>
            </a:extLst>
          </p:cNvPr>
          <p:cNvSpPr>
            <a:spLocks noGrp="1"/>
          </p:cNvSpPr>
          <p:nvPr>
            <p:ph type="body" sz="quarter" idx="21" hasCustomPrompt="1"/>
          </p:nvPr>
        </p:nvSpPr>
        <p:spPr>
          <a:xfrm>
            <a:off x="1694986" y="5560097"/>
            <a:ext cx="1308100" cy="213783"/>
          </a:xfrm>
        </p:spPr>
        <p:txBody>
          <a:bodyPr>
            <a:noAutofit/>
          </a:bodyPr>
          <a:lstStyle>
            <a:lvl1pPr marL="0" indent="0">
              <a:buNone/>
              <a:defRPr sz="800" i="1">
                <a:latin typeface="+mj-lt"/>
              </a:defRPr>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a:t>[#]</a:t>
            </a:r>
          </a:p>
        </p:txBody>
      </p:sp>
    </p:spTree>
    <p:extLst>
      <p:ext uri="{BB962C8B-B14F-4D97-AF65-F5344CB8AC3E}">
        <p14:creationId xmlns:p14="http://schemas.microsoft.com/office/powerpoint/2010/main" val="1049303937"/>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copertina con immagine INFO PUBBLICHE">
    <p:bg>
      <p:bgPr>
        <a:solidFill>
          <a:schemeClr val="bg1"/>
        </a:solidFill>
        <a:effectLst/>
      </p:bgPr>
    </p:bg>
    <p:spTree>
      <p:nvGrpSpPr>
        <p:cNvPr id="1" name=""/>
        <p:cNvGrpSpPr/>
        <p:nvPr/>
      </p:nvGrpSpPr>
      <p:grpSpPr>
        <a:xfrm>
          <a:off x="0" y="0"/>
          <a:ext cx="0" cy="0"/>
          <a:chOff x="0" y="0"/>
          <a:chExt cx="0" cy="0"/>
        </a:xfrm>
      </p:grpSpPr>
      <p:sp>
        <p:nvSpPr>
          <p:cNvPr id="6" name="Segnaposto immagine 5">
            <a:extLst>
              <a:ext uri="{FF2B5EF4-FFF2-40B4-BE49-F238E27FC236}">
                <a16:creationId xmlns:a16="http://schemas.microsoft.com/office/drawing/2014/main" id="{C3735FBC-F037-E84A-925F-3B0D067E2E0C}"/>
              </a:ext>
            </a:extLst>
          </p:cNvPr>
          <p:cNvSpPr>
            <a:spLocks noGrp="1"/>
          </p:cNvSpPr>
          <p:nvPr>
            <p:ph type="pic" sz="quarter" idx="14"/>
          </p:nvPr>
        </p:nvSpPr>
        <p:spPr>
          <a:xfrm>
            <a:off x="3606801" y="1"/>
            <a:ext cx="8585200" cy="6858000"/>
          </a:xfrm>
        </p:spPr>
        <p:txBody>
          <a:bodyPr/>
          <a:lstStyle/>
          <a:p>
            <a:endParaRPr lang="it-IT"/>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6" y="4017379"/>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8"/>
            <a:ext cx="5867552" cy="2402643"/>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Titolo di al massimo </a:t>
            </a:r>
            <a:br>
              <a:rPr lang="it-IT"/>
            </a:br>
            <a:r>
              <a:rPr lang="it-IT"/>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21" name="Titolo 1">
            <a:extLst>
              <a:ext uri="{FF2B5EF4-FFF2-40B4-BE49-F238E27FC236}">
                <a16:creationId xmlns:a16="http://schemas.microsoft.com/office/drawing/2014/main" id="{86FFC38B-0153-1A49-A5D4-322AC9015EEC}"/>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Investiamo nel domani</a:t>
            </a:r>
          </a:p>
        </p:txBody>
      </p:sp>
      <p:sp>
        <p:nvSpPr>
          <p:cNvPr id="10" name="Segnaposto testo 9">
            <a:extLst>
              <a:ext uri="{FF2B5EF4-FFF2-40B4-BE49-F238E27FC236}">
                <a16:creationId xmlns:a16="http://schemas.microsoft.com/office/drawing/2014/main" id="{EF9FC15F-E433-4DAF-A85E-12D7FA69C94A}"/>
              </a:ext>
            </a:extLst>
          </p:cNvPr>
          <p:cNvSpPr>
            <a:spLocks noGrp="1"/>
          </p:cNvSpPr>
          <p:nvPr>
            <p:ph type="body" sz="quarter" idx="17" hasCustomPrompt="1"/>
          </p:nvPr>
        </p:nvSpPr>
        <p:spPr>
          <a:xfrm>
            <a:off x="255777" y="4882668"/>
            <a:ext cx="5867400" cy="381000"/>
          </a:xfrm>
        </p:spPr>
        <p:txBody>
          <a:bodyPr>
            <a:normAutofit/>
          </a:bodyPr>
          <a:lstStyle>
            <a:lvl1pPr marL="0" indent="0">
              <a:buNone/>
              <a:defRPr sz="1600" i="1">
                <a:solidFill>
                  <a:schemeClr val="tx2">
                    <a:lumMod val="50000"/>
                  </a:schemeClr>
                </a:solidFill>
              </a:defRPr>
            </a:lvl1pPr>
          </a:lstStyle>
          <a:p>
            <a:pPr lvl="0"/>
            <a:r>
              <a:rPr lang="it-IT"/>
              <a:t>Luogo, data</a:t>
            </a:r>
          </a:p>
        </p:txBody>
      </p:sp>
      <p:sp>
        <p:nvSpPr>
          <p:cNvPr id="23"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A7381E16-4158-0C4D-84B1-873C6721B338}"/>
              </a:ext>
            </a:extLst>
          </p:cNvPr>
          <p:cNvSpPr txBox="1"/>
          <p:nvPr userDrawn="1"/>
        </p:nvSpPr>
        <p:spPr>
          <a:xfrm>
            <a:off x="4690261"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endParaRPr lang="it-IT" sz="1200">
              <a:solidFill>
                <a:srgbClr val="737373"/>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4011838032"/>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Divisore di capitolo">
    <p:bg>
      <p:bgPr>
        <a:solidFill>
          <a:schemeClr val="bg1"/>
        </a:solidFill>
        <a:effectLst/>
      </p:bgPr>
    </p:bg>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10032179"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10032179" cy="2948516"/>
          </a:xfrm>
        </p:spPr>
        <p:txBody>
          <a:bodyPr lIns="0" tIns="0" rIns="0" bIns="0" anchor="b">
            <a:noAutofit/>
          </a:bodyPr>
          <a:lstStyle>
            <a:lvl1pPr marL="0" indent="0">
              <a:buNone/>
              <a:defRPr sz="5867"/>
            </a:lvl1pPr>
          </a:lstStyle>
          <a:p>
            <a:pPr lvl="0"/>
            <a:r>
              <a:rPr lang="it-IT"/>
              <a:t>Titolo del divisore</a:t>
            </a:r>
          </a:p>
        </p:txBody>
      </p:sp>
      <p:pic>
        <p:nvPicPr>
          <p:cNvPr id="7" name="Immagine 6">
            <a:extLst>
              <a:ext uri="{FF2B5EF4-FFF2-40B4-BE49-F238E27FC236}">
                <a16:creationId xmlns:a16="http://schemas.microsoft.com/office/drawing/2014/main" id="{2088B315-9495-F549-9091-AEF529D2A3D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Tree>
    <p:custDataLst>
      <p:tags r:id="rId1"/>
    </p:custDataLst>
    <p:extLst>
      <p:ext uri="{BB962C8B-B14F-4D97-AF65-F5344CB8AC3E}">
        <p14:creationId xmlns:p14="http://schemas.microsoft.com/office/powerpoint/2010/main" val="701822817"/>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Controllo del document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Controllo del documento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a:solidFill>
                  <a:schemeClr val="accent6"/>
                </a:solidFill>
              </a:defRPr>
            </a:lvl1pPr>
          </a:lstStyle>
          <a:p>
            <a:r>
              <a:rPr lang="it-IT"/>
              <a:t>Modello obbligatorio per documenti «strettamente riservati»</a:t>
            </a:r>
          </a:p>
        </p:txBody>
      </p:sp>
      <p:graphicFrame>
        <p:nvGraphicFramePr>
          <p:cNvPr id="21" name="Tabella 20">
            <a:extLst>
              <a:ext uri="{FF2B5EF4-FFF2-40B4-BE49-F238E27FC236}">
                <a16:creationId xmlns:a16="http://schemas.microsoft.com/office/drawing/2014/main" id="{B7153713-4F19-9B41-AB51-17D7F2DF616D}"/>
              </a:ext>
            </a:extLst>
          </p:cNvPr>
          <p:cNvGraphicFramePr>
            <a:graphicFrameLocks noGrp="1"/>
          </p:cNvGraphicFramePr>
          <p:nvPr userDrawn="1">
            <p:extLst>
              <p:ext uri="{D42A27DB-BD31-4B8C-83A1-F6EECF244321}">
                <p14:modId xmlns:p14="http://schemas.microsoft.com/office/powerpoint/2010/main" val="446158411"/>
              </p:ext>
            </p:extLst>
          </p:nvPr>
        </p:nvGraphicFramePr>
        <p:xfrm>
          <a:off x="334434" y="1418549"/>
          <a:ext cx="8175413" cy="864000"/>
        </p:xfrm>
        <a:graphic>
          <a:graphicData uri="http://schemas.openxmlformats.org/drawingml/2006/table">
            <a:tbl>
              <a:tblPr firstRow="1" firstCol="1" bandRow="1"/>
              <a:tblGrid>
                <a:gridCol w="2668224">
                  <a:extLst>
                    <a:ext uri="{9D8B030D-6E8A-4147-A177-3AD203B41FA5}">
                      <a16:colId xmlns:a16="http://schemas.microsoft.com/office/drawing/2014/main" val="3192438934"/>
                    </a:ext>
                  </a:extLst>
                </a:gridCol>
                <a:gridCol w="5507189">
                  <a:extLst>
                    <a:ext uri="{9D8B030D-6E8A-4147-A177-3AD203B41FA5}">
                      <a16:colId xmlns:a16="http://schemas.microsoft.com/office/drawing/2014/main" val="1053944458"/>
                    </a:ext>
                  </a:extLst>
                </a:gridCol>
              </a:tblGrid>
              <a:tr h="288000">
                <a:tc>
                  <a:txBody>
                    <a:bodyPr/>
                    <a:lstStyle/>
                    <a:p>
                      <a:pPr algn="l">
                        <a:lnSpc>
                          <a:spcPts val="1300"/>
                        </a:lnSpc>
                        <a:spcBef>
                          <a:spcPts val="600"/>
                        </a:spcBef>
                        <a:spcAft>
                          <a:spcPts val="300"/>
                        </a:spcAft>
                      </a:pPr>
                      <a:r>
                        <a:rPr lang="it-IT" sz="1100" b="1" kern="1200">
                          <a:solidFill>
                            <a:schemeClr val="tx1"/>
                          </a:solidFill>
                          <a:effectLst/>
                          <a:latin typeface="Arial" panose="020B0604020202020204" pitchFamily="34" charset="0"/>
                          <a:ea typeface="Times New Roman" panose="02020603050405020304" pitchFamily="18" charset="0"/>
                          <a:cs typeface="+mn-cs"/>
                        </a:rPr>
                        <a:t>Nome del documento</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 </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7229344"/>
                  </a:ext>
                </a:extLst>
              </a:tr>
              <a:tr h="288000">
                <a:tc>
                  <a:txBody>
                    <a:bodyPr/>
                    <a:lstStyle/>
                    <a:p>
                      <a:pPr algn="l">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Information Owner</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 </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0241199"/>
                  </a:ext>
                </a:extLst>
              </a:tr>
              <a:tr h="288000">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Numero totale di pagine</a:t>
                      </a:r>
                      <a:endParaRPr lang="it-IT" sz="8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 </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graphicFrame>
        <p:nvGraphicFramePr>
          <p:cNvPr id="22" name="Tabella 21">
            <a:extLst>
              <a:ext uri="{FF2B5EF4-FFF2-40B4-BE49-F238E27FC236}">
                <a16:creationId xmlns:a16="http://schemas.microsoft.com/office/drawing/2014/main" id="{8B471EB6-E3D0-0349-825A-76CC4F6E269F}"/>
              </a:ext>
            </a:extLst>
          </p:cNvPr>
          <p:cNvGraphicFramePr>
            <a:graphicFrameLocks noGrp="1"/>
          </p:cNvGraphicFramePr>
          <p:nvPr userDrawn="1">
            <p:extLst>
              <p:ext uri="{D42A27DB-BD31-4B8C-83A1-F6EECF244321}">
                <p14:modId xmlns:p14="http://schemas.microsoft.com/office/powerpoint/2010/main" val="1577671295"/>
              </p:ext>
            </p:extLst>
          </p:nvPr>
        </p:nvGraphicFramePr>
        <p:xfrm>
          <a:off x="334434" y="2473259"/>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5517265">
                  <a:extLst>
                    <a:ext uri="{9D8B030D-6E8A-4147-A177-3AD203B41FA5}">
                      <a16:colId xmlns:a16="http://schemas.microsoft.com/office/drawing/2014/main" val="1294853373"/>
                    </a:ext>
                  </a:extLst>
                </a:gridCol>
              </a:tblGrid>
              <a:tr h="288000">
                <a:tc gridSpan="2">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LISTA DI DISTRIBUZIONE</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a:solidFill>
                            <a:schemeClr val="tx1"/>
                          </a:solidFill>
                          <a:effectLst/>
                          <a:latin typeface="Arial" panose="020B0604020202020204" pitchFamily="34" charset="0"/>
                          <a:ea typeface="Times New Roman" panose="02020603050405020304" pitchFamily="18" charset="0"/>
                          <a:cs typeface="+mn-cs"/>
                        </a:rPr>
                        <a:t>Nome Cognome</a:t>
                      </a:r>
                      <a:endParaRPr lang="it-IT" sz="11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a:solidFill>
                            <a:schemeClr val="tx1"/>
                          </a:solidFill>
                          <a:effectLst/>
                          <a:latin typeface="Arial" panose="020B0604020202020204" pitchFamily="34" charset="0"/>
                          <a:ea typeface="Times New Roman" panose="02020603050405020304" pitchFamily="18" charset="0"/>
                          <a:cs typeface="+mn-cs"/>
                        </a:rPr>
                        <a:t>Unità organizzativa</a:t>
                      </a:r>
                      <a:endParaRPr lang="it-IT" sz="11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sp>
        <p:nvSpPr>
          <p:cNvPr id="23" name="Rettangolo 22">
            <a:extLst>
              <a:ext uri="{FF2B5EF4-FFF2-40B4-BE49-F238E27FC236}">
                <a16:creationId xmlns:a16="http://schemas.microsoft.com/office/drawing/2014/main" id="{C25A014D-633E-7E43-B3C6-50913C6F1632}"/>
              </a:ext>
            </a:extLst>
          </p:cNvPr>
          <p:cNvSpPr/>
          <p:nvPr userDrawn="1"/>
        </p:nvSpPr>
        <p:spPr>
          <a:xfrm>
            <a:off x="9169189" y="1418550"/>
            <a:ext cx="2393692" cy="1898661"/>
          </a:xfrm>
          <a:prstGeom prst="rect">
            <a:avLst/>
          </a:prstGeom>
          <a:ln>
            <a:solidFill>
              <a:schemeClr val="tx1">
                <a:lumMod val="40000"/>
                <a:lumOff val="60000"/>
              </a:schemeClr>
            </a:solidFill>
          </a:ln>
        </p:spPr>
        <p:txBody>
          <a:bodyPr wrap="square">
            <a:spAutoFit/>
          </a:bodyPr>
          <a:lstStyle/>
          <a:p>
            <a:r>
              <a:rPr lang="it-IT" sz="1067" i="1">
                <a:latin typeface="Arial" panose="020B0604020202020204" pitchFamily="34" charset="0"/>
                <a:ea typeface="Times New Roman" panose="02020603050405020304" pitchFamily="18" charset="0"/>
              </a:rPr>
              <a:t>Il presente documento contiene informazioni di proprietà di CDP S.p.A.; l’uso di tali informazioni da parte del destinatario è consentito esclusivamente in relazione alle finalità per le quali il documento </a:t>
            </a:r>
            <a:br>
              <a:rPr lang="it-IT" sz="1067" i="1">
                <a:latin typeface="Arial" panose="020B0604020202020204" pitchFamily="34" charset="0"/>
                <a:ea typeface="Times New Roman" panose="02020603050405020304" pitchFamily="18" charset="0"/>
              </a:rPr>
            </a:br>
            <a:r>
              <a:rPr lang="it-IT" sz="1067" i="1">
                <a:latin typeface="Arial" panose="020B0604020202020204" pitchFamily="34" charset="0"/>
                <a:ea typeface="Times New Roman" panose="02020603050405020304" pitchFamily="18" charset="0"/>
              </a:rPr>
              <a:t>è stato ricevuto. Non è permessa, senza l’esplicito consenso di CDP S.p.A., la riproduzione </a:t>
            </a:r>
            <a:br>
              <a:rPr lang="it-IT" sz="1067" i="1">
                <a:latin typeface="Arial" panose="020B0604020202020204" pitchFamily="34" charset="0"/>
                <a:ea typeface="Times New Roman" panose="02020603050405020304" pitchFamily="18" charset="0"/>
              </a:rPr>
            </a:br>
            <a:r>
              <a:rPr lang="it-IT" sz="1067" i="1">
                <a:latin typeface="Arial" panose="020B0604020202020204" pitchFamily="34" charset="0"/>
                <a:ea typeface="Times New Roman" panose="02020603050405020304" pitchFamily="18" charset="0"/>
              </a:rPr>
              <a:t>o di divulgazione del documento </a:t>
            </a:r>
            <a:br>
              <a:rPr lang="it-IT" sz="1067" i="1">
                <a:latin typeface="Arial" panose="020B0604020202020204" pitchFamily="34" charset="0"/>
                <a:ea typeface="Times New Roman" panose="02020603050405020304" pitchFamily="18" charset="0"/>
              </a:rPr>
            </a:br>
            <a:r>
              <a:rPr lang="it-IT" sz="1067" i="1">
                <a:latin typeface="Arial" panose="020B0604020202020204" pitchFamily="34" charset="0"/>
                <a:ea typeface="Times New Roman" panose="02020603050405020304" pitchFamily="18" charset="0"/>
              </a:rPr>
              <a:t>e degli eventuali allegati.</a:t>
            </a:r>
            <a:endParaRPr lang="it-IT" sz="1067" i="1"/>
          </a:p>
        </p:txBody>
      </p:sp>
      <p:sp>
        <p:nvSpPr>
          <p:cNvPr id="24" name="Rettangolo 23">
            <a:extLst>
              <a:ext uri="{FF2B5EF4-FFF2-40B4-BE49-F238E27FC236}">
                <a16:creationId xmlns:a16="http://schemas.microsoft.com/office/drawing/2014/main" id="{4914736D-3AEC-9A47-88F6-8678B402C46F}"/>
              </a:ext>
            </a:extLst>
          </p:cNvPr>
          <p:cNvSpPr/>
          <p:nvPr userDrawn="1"/>
        </p:nvSpPr>
        <p:spPr>
          <a:xfrm>
            <a:off x="9169187" y="3449607"/>
            <a:ext cx="2393692" cy="584968"/>
          </a:xfrm>
          <a:prstGeom prst="rect">
            <a:avLst/>
          </a:prstGeom>
          <a:ln>
            <a:solidFill>
              <a:schemeClr val="tx1">
                <a:lumMod val="40000"/>
                <a:lumOff val="60000"/>
              </a:schemeClr>
            </a:solidFill>
          </a:ln>
        </p:spPr>
        <p:txBody>
          <a:bodyPr wrap="square">
            <a:spAutoFit/>
          </a:bodyPr>
          <a:lstStyle/>
          <a:p>
            <a:r>
              <a:rPr lang="it-IT" sz="1067" i="1"/>
              <a:t>In caso di documenti strettamente riservati, si ricorda che la RIPRODUZIONE È VIETATA. </a:t>
            </a:r>
          </a:p>
        </p:txBody>
      </p:sp>
      <p:graphicFrame>
        <p:nvGraphicFramePr>
          <p:cNvPr id="25" name="Tabella 24">
            <a:extLst>
              <a:ext uri="{FF2B5EF4-FFF2-40B4-BE49-F238E27FC236}">
                <a16:creationId xmlns:a16="http://schemas.microsoft.com/office/drawing/2014/main" id="{D4CC194D-8CF1-FA48-880C-1F8D2631027A}"/>
              </a:ext>
            </a:extLst>
          </p:cNvPr>
          <p:cNvGraphicFramePr>
            <a:graphicFrameLocks noGrp="1"/>
          </p:cNvGraphicFramePr>
          <p:nvPr userDrawn="1">
            <p:extLst>
              <p:ext uri="{D42A27DB-BD31-4B8C-83A1-F6EECF244321}">
                <p14:modId xmlns:p14="http://schemas.microsoft.com/office/powerpoint/2010/main" val="2796347156"/>
              </p:ext>
            </p:extLst>
          </p:nvPr>
        </p:nvGraphicFramePr>
        <p:xfrm>
          <a:off x="334434" y="4081616"/>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3153799">
                  <a:extLst>
                    <a:ext uri="{9D8B030D-6E8A-4147-A177-3AD203B41FA5}">
                      <a16:colId xmlns:a16="http://schemas.microsoft.com/office/drawing/2014/main" val="1294853373"/>
                    </a:ext>
                  </a:extLst>
                </a:gridCol>
                <a:gridCol w="2363467">
                  <a:extLst>
                    <a:ext uri="{9D8B030D-6E8A-4147-A177-3AD203B41FA5}">
                      <a16:colId xmlns:a16="http://schemas.microsoft.com/office/drawing/2014/main" val="2851393580"/>
                    </a:ext>
                  </a:extLst>
                </a:gridCol>
              </a:tblGrid>
              <a:tr h="288000">
                <a:tc gridSpan="3">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REVISIONI</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pPr marL="0" algn="l" defTabSz="685800" rtl="0" eaLnBrk="1" latinLnBrk="0" hangingPunct="1">
                        <a:lnSpc>
                          <a:spcPts val="1300"/>
                        </a:lnSpc>
                        <a:spcBef>
                          <a:spcPts val="600"/>
                        </a:spcBef>
                        <a:spcAft>
                          <a:spcPts val="300"/>
                        </a:spcAft>
                      </a:pPr>
                      <a:endParaRPr lang="it-IT" sz="800" b="1" kern="120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a:solidFill>
                            <a:schemeClr val="tx1"/>
                          </a:solidFill>
                          <a:effectLst/>
                          <a:latin typeface="Arial" panose="020B0604020202020204" pitchFamily="34" charset="0"/>
                          <a:ea typeface="Times New Roman" panose="02020603050405020304" pitchFamily="18" charset="0"/>
                          <a:cs typeface="+mn-cs"/>
                        </a:rPr>
                        <a:t>Numero versione</a:t>
                      </a:r>
                      <a:endParaRPr lang="it-IT" sz="11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a:solidFill>
                            <a:schemeClr val="tx1"/>
                          </a:solidFill>
                          <a:effectLst/>
                          <a:latin typeface="Arial" panose="020B0604020202020204" pitchFamily="34" charset="0"/>
                          <a:ea typeface="Times New Roman" panose="02020603050405020304" pitchFamily="18" charset="0"/>
                          <a:cs typeface="+mn-cs"/>
                        </a:rPr>
                        <a:t>Data</a:t>
                      </a:r>
                      <a:endParaRPr lang="it-IT" sz="11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it-IT" sz="1100" b="0" kern="1200">
                          <a:solidFill>
                            <a:schemeClr val="tx1"/>
                          </a:solidFill>
                          <a:effectLst/>
                          <a:latin typeface="Arial" panose="020B0604020202020204" pitchFamily="34" charset="0"/>
                          <a:ea typeface="Times New Roman" panose="02020603050405020304" pitchFamily="18" charset="0"/>
                          <a:cs typeface="+mn-cs"/>
                        </a:rPr>
                        <a:t>Autore</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spTree>
    <p:custDataLst>
      <p:tags r:id="rId1"/>
    </p:custDataLst>
    <p:extLst>
      <p:ext uri="{BB962C8B-B14F-4D97-AF65-F5344CB8AC3E}">
        <p14:creationId xmlns:p14="http://schemas.microsoft.com/office/powerpoint/2010/main" val="1371610804"/>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Document Identification">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it-IT" err="1"/>
              <a:t>Document</a:t>
            </a:r>
            <a:r>
              <a:rPr lang="it-IT"/>
              <a:t> </a:t>
            </a:r>
            <a:r>
              <a:rPr lang="it-IT" err="1"/>
              <a:t>Identification</a:t>
            </a:r>
            <a:endParaRPr lang="it-IT"/>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a:solidFill>
                  <a:schemeClr val="accent6"/>
                </a:solidFill>
              </a:defRPr>
            </a:lvl1pPr>
          </a:lstStyle>
          <a:p>
            <a:r>
              <a:rPr lang="it-IT"/>
              <a:t>Modello obbligatorio per documenti «strettamente riservati»</a:t>
            </a:r>
          </a:p>
        </p:txBody>
      </p:sp>
      <p:sp>
        <p:nvSpPr>
          <p:cNvPr id="23" name="Rettangolo 22">
            <a:extLst>
              <a:ext uri="{FF2B5EF4-FFF2-40B4-BE49-F238E27FC236}">
                <a16:creationId xmlns:a16="http://schemas.microsoft.com/office/drawing/2014/main" id="{C25A014D-633E-7E43-B3C6-50913C6F1632}"/>
              </a:ext>
            </a:extLst>
          </p:cNvPr>
          <p:cNvSpPr/>
          <p:nvPr userDrawn="1"/>
        </p:nvSpPr>
        <p:spPr>
          <a:xfrm>
            <a:off x="9169189" y="1418550"/>
            <a:ext cx="2393692" cy="1898661"/>
          </a:xfrm>
          <a:prstGeom prst="rect">
            <a:avLst/>
          </a:prstGeom>
          <a:ln>
            <a:solidFill>
              <a:schemeClr val="tx1">
                <a:lumMod val="40000"/>
                <a:lumOff val="60000"/>
              </a:schemeClr>
            </a:solidFill>
          </a:ln>
        </p:spPr>
        <p:txBody>
          <a:bodyPr wrap="square">
            <a:spAutoFit/>
          </a:bodyPr>
          <a:lstStyle/>
          <a:p>
            <a:r>
              <a:rPr lang="it-IT" sz="1067" i="1">
                <a:latin typeface="Arial" panose="020B0604020202020204" pitchFamily="34" charset="0"/>
                <a:ea typeface="Times New Roman" panose="02020603050405020304" pitchFamily="18" charset="0"/>
              </a:rPr>
              <a:t>Il presente documento contiene informazioni di proprietà di CDP S.p.A.; l’uso di tali informazioni da parte del destinatario è consentito esclusivamente in relazione alle finalità per le quali il documento </a:t>
            </a:r>
            <a:br>
              <a:rPr lang="it-IT" sz="1067" i="1">
                <a:latin typeface="Arial" panose="020B0604020202020204" pitchFamily="34" charset="0"/>
                <a:ea typeface="Times New Roman" panose="02020603050405020304" pitchFamily="18" charset="0"/>
              </a:rPr>
            </a:br>
            <a:r>
              <a:rPr lang="it-IT" sz="1067" i="1">
                <a:latin typeface="Arial" panose="020B0604020202020204" pitchFamily="34" charset="0"/>
                <a:ea typeface="Times New Roman" panose="02020603050405020304" pitchFamily="18" charset="0"/>
              </a:rPr>
              <a:t>è stato ricevuto. Non è permessa, senza l’esplicito consenso di CDP S.p.A., la riproduzione </a:t>
            </a:r>
            <a:br>
              <a:rPr lang="it-IT" sz="1067" i="1">
                <a:latin typeface="Arial" panose="020B0604020202020204" pitchFamily="34" charset="0"/>
                <a:ea typeface="Times New Roman" panose="02020603050405020304" pitchFamily="18" charset="0"/>
              </a:rPr>
            </a:br>
            <a:r>
              <a:rPr lang="it-IT" sz="1067" i="1">
                <a:latin typeface="Arial" panose="020B0604020202020204" pitchFamily="34" charset="0"/>
                <a:ea typeface="Times New Roman" panose="02020603050405020304" pitchFamily="18" charset="0"/>
              </a:rPr>
              <a:t>o di divulgazione del documento </a:t>
            </a:r>
            <a:br>
              <a:rPr lang="it-IT" sz="1067" i="1">
                <a:latin typeface="Arial" panose="020B0604020202020204" pitchFamily="34" charset="0"/>
                <a:ea typeface="Times New Roman" panose="02020603050405020304" pitchFamily="18" charset="0"/>
              </a:rPr>
            </a:br>
            <a:r>
              <a:rPr lang="it-IT" sz="1067" i="1">
                <a:latin typeface="Arial" panose="020B0604020202020204" pitchFamily="34" charset="0"/>
                <a:ea typeface="Times New Roman" panose="02020603050405020304" pitchFamily="18" charset="0"/>
              </a:rPr>
              <a:t>e degli eventuali allegati.</a:t>
            </a:r>
            <a:endParaRPr lang="it-IT" sz="1067" i="1"/>
          </a:p>
        </p:txBody>
      </p:sp>
      <p:sp>
        <p:nvSpPr>
          <p:cNvPr id="24" name="Rettangolo 23">
            <a:extLst>
              <a:ext uri="{FF2B5EF4-FFF2-40B4-BE49-F238E27FC236}">
                <a16:creationId xmlns:a16="http://schemas.microsoft.com/office/drawing/2014/main" id="{4914736D-3AEC-9A47-88F6-8678B402C46F}"/>
              </a:ext>
            </a:extLst>
          </p:cNvPr>
          <p:cNvSpPr/>
          <p:nvPr userDrawn="1"/>
        </p:nvSpPr>
        <p:spPr>
          <a:xfrm>
            <a:off x="9169187" y="3449607"/>
            <a:ext cx="2393692" cy="584968"/>
          </a:xfrm>
          <a:prstGeom prst="rect">
            <a:avLst/>
          </a:prstGeom>
          <a:ln>
            <a:solidFill>
              <a:schemeClr val="tx1">
                <a:lumMod val="40000"/>
                <a:lumOff val="60000"/>
              </a:schemeClr>
            </a:solidFill>
          </a:ln>
        </p:spPr>
        <p:txBody>
          <a:bodyPr wrap="square">
            <a:spAutoFit/>
          </a:bodyPr>
          <a:lstStyle/>
          <a:p>
            <a:r>
              <a:rPr lang="it-IT" sz="1067" i="1"/>
              <a:t>In caso di documenti strettamente riservati, si ricorda che la RIPRODUZIONE È VIETATA. </a:t>
            </a:r>
          </a:p>
        </p:txBody>
      </p:sp>
      <p:graphicFrame>
        <p:nvGraphicFramePr>
          <p:cNvPr id="14" name="Tabella 13">
            <a:extLst>
              <a:ext uri="{FF2B5EF4-FFF2-40B4-BE49-F238E27FC236}">
                <a16:creationId xmlns:a16="http://schemas.microsoft.com/office/drawing/2014/main" id="{39083C15-850D-9042-B357-DF15D755A9CA}"/>
              </a:ext>
            </a:extLst>
          </p:cNvPr>
          <p:cNvGraphicFramePr>
            <a:graphicFrameLocks noGrp="1"/>
          </p:cNvGraphicFramePr>
          <p:nvPr userDrawn="1">
            <p:extLst>
              <p:ext uri="{D42A27DB-BD31-4B8C-83A1-F6EECF244321}">
                <p14:modId xmlns:p14="http://schemas.microsoft.com/office/powerpoint/2010/main" val="2221167310"/>
              </p:ext>
            </p:extLst>
          </p:nvPr>
        </p:nvGraphicFramePr>
        <p:xfrm>
          <a:off x="334434" y="1418549"/>
          <a:ext cx="8175413" cy="1152000"/>
        </p:xfrm>
        <a:graphic>
          <a:graphicData uri="http://schemas.openxmlformats.org/drawingml/2006/table">
            <a:tbl>
              <a:tblPr firstRow="1" firstCol="1" bandRow="1"/>
              <a:tblGrid>
                <a:gridCol w="2535767">
                  <a:extLst>
                    <a:ext uri="{9D8B030D-6E8A-4147-A177-3AD203B41FA5}">
                      <a16:colId xmlns:a16="http://schemas.microsoft.com/office/drawing/2014/main" val="3192438934"/>
                    </a:ext>
                  </a:extLst>
                </a:gridCol>
                <a:gridCol w="5639647">
                  <a:extLst>
                    <a:ext uri="{9D8B030D-6E8A-4147-A177-3AD203B41FA5}">
                      <a16:colId xmlns:a16="http://schemas.microsoft.com/office/drawing/2014/main" val="1053944458"/>
                    </a:ext>
                  </a:extLst>
                </a:gridCol>
              </a:tblGrid>
              <a:tr h="288000">
                <a:tc>
                  <a:txBody>
                    <a:bodyPr/>
                    <a:lstStyle/>
                    <a:p>
                      <a:pPr algn="l">
                        <a:lnSpc>
                          <a:spcPts val="1300"/>
                        </a:lnSpc>
                        <a:spcBef>
                          <a:spcPts val="600"/>
                        </a:spcBef>
                        <a:spcAft>
                          <a:spcPts val="300"/>
                        </a:spcAft>
                      </a:pPr>
                      <a:r>
                        <a:rPr lang="it-IT" sz="1100" b="1" kern="1200">
                          <a:solidFill>
                            <a:schemeClr val="tx1"/>
                          </a:solidFill>
                          <a:effectLst/>
                          <a:latin typeface="Arial" panose="020B0604020202020204" pitchFamily="34" charset="0"/>
                          <a:ea typeface="Times New Roman" panose="02020603050405020304" pitchFamily="18" charset="0"/>
                          <a:cs typeface="+mn-cs"/>
                        </a:rPr>
                        <a:t>Document Name</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 </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7229344"/>
                  </a:ext>
                </a:extLst>
              </a:tr>
              <a:tr h="288000">
                <a:tc>
                  <a:txBody>
                    <a:bodyPr/>
                    <a:lstStyle/>
                    <a:p>
                      <a:pPr algn="l">
                        <a:lnSpc>
                          <a:spcPts val="1300"/>
                        </a:lnSpc>
                        <a:spcBef>
                          <a:spcPts val="600"/>
                        </a:spcBef>
                        <a:spcAft>
                          <a:spcPts val="300"/>
                        </a:spcAft>
                      </a:pPr>
                      <a:r>
                        <a:rPr lang="it-IT" sz="1100" b="1" kern="1200">
                          <a:solidFill>
                            <a:schemeClr val="tx1"/>
                          </a:solidFill>
                          <a:effectLst/>
                          <a:latin typeface="Arial" panose="020B0604020202020204" pitchFamily="34" charset="0"/>
                          <a:ea typeface="Times New Roman" panose="02020603050405020304" pitchFamily="18" charset="0"/>
                          <a:cs typeface="+mn-cs"/>
                        </a:rPr>
                        <a:t>State of the document (draft/final)</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 </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5151189"/>
                  </a:ext>
                </a:extLst>
              </a:tr>
              <a:tr h="288000">
                <a:tc>
                  <a:txBody>
                    <a:bodyPr/>
                    <a:lstStyle/>
                    <a:p>
                      <a:pPr algn="l">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Information Owner</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 </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0241199"/>
                  </a:ext>
                </a:extLst>
              </a:tr>
              <a:tr h="288000">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Total number of pages</a:t>
                      </a:r>
                      <a:endParaRPr lang="it-IT" sz="8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a:solidFill>
                            <a:schemeClr val="tx1"/>
                          </a:solidFill>
                          <a:effectLst/>
                          <a:latin typeface="Arial" panose="020B0604020202020204" pitchFamily="34" charset="0"/>
                          <a:ea typeface="Times New Roman" panose="02020603050405020304" pitchFamily="18" charset="0"/>
                          <a:cs typeface="+mn-cs"/>
                        </a:rPr>
                        <a:t> </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graphicFrame>
        <p:nvGraphicFramePr>
          <p:cNvPr id="17" name="Tabella 16">
            <a:extLst>
              <a:ext uri="{FF2B5EF4-FFF2-40B4-BE49-F238E27FC236}">
                <a16:creationId xmlns:a16="http://schemas.microsoft.com/office/drawing/2014/main" id="{C9AF2FB4-7B29-A443-9B5A-B8BB0639A3C1}"/>
              </a:ext>
            </a:extLst>
          </p:cNvPr>
          <p:cNvGraphicFramePr>
            <a:graphicFrameLocks noGrp="1"/>
          </p:cNvGraphicFramePr>
          <p:nvPr userDrawn="1">
            <p:extLst>
              <p:ext uri="{D42A27DB-BD31-4B8C-83A1-F6EECF244321}">
                <p14:modId xmlns:p14="http://schemas.microsoft.com/office/powerpoint/2010/main" val="1377156350"/>
              </p:ext>
            </p:extLst>
          </p:nvPr>
        </p:nvGraphicFramePr>
        <p:xfrm>
          <a:off x="334434" y="2709000"/>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5517265">
                  <a:extLst>
                    <a:ext uri="{9D8B030D-6E8A-4147-A177-3AD203B41FA5}">
                      <a16:colId xmlns:a16="http://schemas.microsoft.com/office/drawing/2014/main" val="1294853373"/>
                    </a:ext>
                  </a:extLst>
                </a:gridCol>
              </a:tblGrid>
              <a:tr h="288000">
                <a:tc gridSpan="2">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DISTRIBUTION LIST</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a:solidFill>
                            <a:schemeClr val="tx1"/>
                          </a:solidFill>
                          <a:effectLst/>
                          <a:latin typeface="Arial" panose="020B0604020202020204" pitchFamily="34" charset="0"/>
                          <a:ea typeface="Times New Roman" panose="02020603050405020304" pitchFamily="18" charset="0"/>
                          <a:cs typeface="+mn-cs"/>
                        </a:rPr>
                        <a:t>Name/Surname</a:t>
                      </a:r>
                      <a:endParaRPr lang="it-IT" sz="11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a:solidFill>
                            <a:schemeClr val="tx1"/>
                          </a:solidFill>
                          <a:effectLst/>
                          <a:latin typeface="Arial" panose="020B0604020202020204" pitchFamily="34" charset="0"/>
                          <a:ea typeface="Times New Roman" panose="02020603050405020304" pitchFamily="18" charset="0"/>
                          <a:cs typeface="+mn-cs"/>
                        </a:rPr>
                        <a:t>Organizational Unit</a:t>
                      </a:r>
                      <a:endParaRPr lang="it-IT" sz="11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graphicFrame>
        <p:nvGraphicFramePr>
          <p:cNvPr id="18" name="Tabella 17">
            <a:extLst>
              <a:ext uri="{FF2B5EF4-FFF2-40B4-BE49-F238E27FC236}">
                <a16:creationId xmlns:a16="http://schemas.microsoft.com/office/drawing/2014/main" id="{FE4E34E9-BCF0-784A-9ABB-2C5DCFFEF6ED}"/>
              </a:ext>
            </a:extLst>
          </p:cNvPr>
          <p:cNvGraphicFramePr>
            <a:graphicFrameLocks noGrp="1"/>
          </p:cNvGraphicFramePr>
          <p:nvPr userDrawn="1">
            <p:extLst>
              <p:ext uri="{D42A27DB-BD31-4B8C-83A1-F6EECF244321}">
                <p14:modId xmlns:p14="http://schemas.microsoft.com/office/powerpoint/2010/main" val="2567979597"/>
              </p:ext>
            </p:extLst>
          </p:nvPr>
        </p:nvGraphicFramePr>
        <p:xfrm>
          <a:off x="334434" y="4303979"/>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3153799">
                  <a:extLst>
                    <a:ext uri="{9D8B030D-6E8A-4147-A177-3AD203B41FA5}">
                      <a16:colId xmlns:a16="http://schemas.microsoft.com/office/drawing/2014/main" val="1294853373"/>
                    </a:ext>
                  </a:extLst>
                </a:gridCol>
                <a:gridCol w="2363467">
                  <a:extLst>
                    <a:ext uri="{9D8B030D-6E8A-4147-A177-3AD203B41FA5}">
                      <a16:colId xmlns:a16="http://schemas.microsoft.com/office/drawing/2014/main" val="2851393580"/>
                    </a:ext>
                  </a:extLst>
                </a:gridCol>
              </a:tblGrid>
              <a:tr h="288000">
                <a:tc gridSpan="3">
                  <a:txBody>
                    <a:bodyPr/>
                    <a:lstStyle/>
                    <a:p>
                      <a:pPr marL="0" algn="l" defTabSz="685800" rtl="0" eaLnBrk="1" latinLnBrk="0" hangingPunct="1">
                        <a:lnSpc>
                          <a:spcPts val="1300"/>
                        </a:lnSpc>
                        <a:spcBef>
                          <a:spcPts val="600"/>
                        </a:spcBef>
                        <a:spcAft>
                          <a:spcPts val="300"/>
                        </a:spcAft>
                      </a:pPr>
                      <a:r>
                        <a:rPr lang="it-IT" sz="1100" b="1" kern="1200">
                          <a:solidFill>
                            <a:schemeClr val="tx1"/>
                          </a:solidFill>
                          <a:effectLst/>
                          <a:latin typeface="Arial" panose="020B0604020202020204" pitchFamily="34" charset="0"/>
                          <a:ea typeface="Times New Roman" panose="02020603050405020304" pitchFamily="18" charset="0"/>
                          <a:cs typeface="+mn-cs"/>
                        </a:rPr>
                        <a:t>VERSION CONTROL</a:t>
                      </a: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pPr marL="0" algn="l" defTabSz="685800" rtl="0" eaLnBrk="1" latinLnBrk="0" hangingPunct="1">
                        <a:lnSpc>
                          <a:spcPts val="1300"/>
                        </a:lnSpc>
                        <a:spcBef>
                          <a:spcPts val="600"/>
                        </a:spcBef>
                        <a:spcAft>
                          <a:spcPts val="300"/>
                        </a:spcAft>
                      </a:pPr>
                      <a:endParaRPr lang="it-IT" sz="800" b="1" kern="120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a:solidFill>
                            <a:schemeClr val="tx1"/>
                          </a:solidFill>
                          <a:effectLst/>
                          <a:latin typeface="Arial" panose="020B0604020202020204" pitchFamily="34" charset="0"/>
                          <a:ea typeface="Times New Roman" panose="02020603050405020304" pitchFamily="18" charset="0"/>
                          <a:cs typeface="+mn-cs"/>
                        </a:rPr>
                        <a:t>Version Number</a:t>
                      </a:r>
                      <a:endParaRPr lang="it-IT" sz="11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a:solidFill>
                            <a:schemeClr val="tx1"/>
                          </a:solidFill>
                          <a:effectLst/>
                          <a:latin typeface="Arial" panose="020B0604020202020204" pitchFamily="34" charset="0"/>
                          <a:ea typeface="Times New Roman" panose="02020603050405020304" pitchFamily="18" charset="0"/>
                          <a:cs typeface="+mn-cs"/>
                        </a:rPr>
                        <a:t>Date of this version</a:t>
                      </a:r>
                      <a:endParaRPr lang="it-IT" sz="1100" b="0"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it-IT" sz="1100" b="0" kern="1200">
                          <a:solidFill>
                            <a:schemeClr val="tx1"/>
                          </a:solidFill>
                          <a:effectLst/>
                          <a:latin typeface="Arial" panose="020B0604020202020204" pitchFamily="34" charset="0"/>
                          <a:ea typeface="Times New Roman" panose="02020603050405020304" pitchFamily="18" charset="0"/>
                          <a:cs typeface="+mn-cs"/>
                        </a:rPr>
                        <a:t>Written by</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spTree>
    <p:extLst>
      <p:ext uri="{BB962C8B-B14F-4D97-AF65-F5344CB8AC3E}">
        <p14:creationId xmlns:p14="http://schemas.microsoft.com/office/powerpoint/2010/main" val="2227205253"/>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Indice dinamico/ Divisore di sezione chiaro">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2" name="Slide Number Placeholder 5">
            <a:extLst>
              <a:ext uri="{FF2B5EF4-FFF2-40B4-BE49-F238E27FC236}">
                <a16:creationId xmlns:a16="http://schemas.microsoft.com/office/drawing/2014/main" id="{0C34FF53-5FB2-7E4D-9B60-BDE15F9D4161}"/>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4" name="Immagine 13">
            <a:extLst>
              <a:ext uri="{FF2B5EF4-FFF2-40B4-BE49-F238E27FC236}">
                <a16:creationId xmlns:a16="http://schemas.microsoft.com/office/drawing/2014/main" id="{829896CB-96CA-8040-A50B-CF5263538B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1" name="Segnaposto testo 6">
            <a:extLst>
              <a:ext uri="{FF2B5EF4-FFF2-40B4-BE49-F238E27FC236}">
                <a16:creationId xmlns:a16="http://schemas.microsoft.com/office/drawing/2014/main" id="{67CE0EA8-C1A8-FB41-A678-21D27969BC62}"/>
              </a:ext>
            </a:extLst>
          </p:cNvPr>
          <p:cNvSpPr>
            <a:spLocks noGrp="1"/>
          </p:cNvSpPr>
          <p:nvPr>
            <p:ph type="body" sz="quarter" idx="14"/>
          </p:nvPr>
        </p:nvSpPr>
        <p:spPr>
          <a:xfrm>
            <a:off x="2030614" y="852745"/>
            <a:ext cx="5118100" cy="5152516"/>
          </a:xfrm>
        </p:spPr>
        <p:txBody>
          <a:bodyPr anchor="ctr"/>
          <a:lstStyle>
            <a:lvl1pPr>
              <a:lnSpc>
                <a:spcPct val="100000"/>
              </a:lnSpc>
              <a:spcBef>
                <a:spcPts val="667"/>
              </a:spcBef>
              <a:buNone/>
              <a:defRPr sz="3200">
                <a:solidFill>
                  <a:srgbClr val="405363"/>
                </a:solidFill>
              </a:defRPr>
            </a:lvl1pPr>
            <a:lvl2pPr>
              <a:lnSpc>
                <a:spcPct val="100000"/>
              </a:lnSpc>
              <a:spcBef>
                <a:spcPts val="667"/>
              </a:spcBef>
              <a:buNone/>
              <a:defRPr sz="3200">
                <a:solidFill>
                  <a:srgbClr val="405363"/>
                </a:solidFill>
              </a:defRPr>
            </a:lvl2pPr>
            <a:lvl3pPr>
              <a:lnSpc>
                <a:spcPct val="100000"/>
              </a:lnSpc>
              <a:spcBef>
                <a:spcPts val="667"/>
              </a:spcBef>
              <a:buNone/>
              <a:defRPr sz="3200">
                <a:solidFill>
                  <a:srgbClr val="405363"/>
                </a:solidFill>
              </a:defRPr>
            </a:lvl3pPr>
            <a:lvl4pPr>
              <a:lnSpc>
                <a:spcPct val="100000"/>
              </a:lnSpc>
              <a:spcBef>
                <a:spcPts val="667"/>
              </a:spcBef>
              <a:buNone/>
              <a:defRPr sz="3200">
                <a:solidFill>
                  <a:srgbClr val="405363"/>
                </a:solidFill>
              </a:defRPr>
            </a:lvl4pPr>
            <a:lvl5pPr>
              <a:lnSpc>
                <a:spcPct val="100000"/>
              </a:lnSpc>
              <a:spcBef>
                <a:spcPts val="667"/>
              </a:spcBef>
              <a:buNone/>
              <a:defRPr sz="3200">
                <a:solidFill>
                  <a:srgbClr val="405363"/>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 name="CasellaDiTesto 12">
            <a:extLst>
              <a:ext uri="{FF2B5EF4-FFF2-40B4-BE49-F238E27FC236}">
                <a16:creationId xmlns:a16="http://schemas.microsoft.com/office/drawing/2014/main" id="{81C7EC6D-0520-E942-BBDF-6CC87EADF81C}"/>
              </a:ext>
            </a:extLst>
          </p:cNvPr>
          <p:cNvSpPr txBox="1"/>
          <p:nvPr userDrawn="1"/>
        </p:nvSpPr>
        <p:spPr>
          <a:xfrm>
            <a:off x="215154" y="368020"/>
            <a:ext cx="1229445" cy="391704"/>
          </a:xfrm>
          <a:prstGeom prst="rect">
            <a:avLst/>
          </a:prstGeom>
        </p:spPr>
        <p:txBody>
          <a:bodyPr vert="horz" wrap="square" lIns="121920" tIns="60960" rIns="121920" bIns="60960" rtlCol="0" anchor="b">
            <a:noAutofit/>
          </a:bodyPr>
          <a:lstStyle/>
          <a:p>
            <a:pPr algn="l"/>
            <a:r>
              <a:rPr lang="it-IT" sz="2400" b="1"/>
              <a:t>Indice</a:t>
            </a:r>
          </a:p>
        </p:txBody>
      </p:sp>
    </p:spTree>
    <p:extLst>
      <p:ext uri="{BB962C8B-B14F-4D97-AF65-F5344CB8AC3E}">
        <p14:creationId xmlns:p14="http://schemas.microsoft.com/office/powerpoint/2010/main" val="2074487290"/>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Call-out chiaro">
    <p:bg>
      <p:bgPr>
        <a:solidFill>
          <a:schemeClr val="bg1"/>
        </a:solidFill>
        <a:effectLst/>
      </p:bgPr>
    </p:bg>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00E919B3-BFDD-45DC-AE61-CBA9F7E8796A}"/>
              </a:ext>
            </a:extLst>
          </p:cNvPr>
          <p:cNvSpPr/>
          <p:nvPr userDrawn="1">
            <p:custDataLst>
              <p:tags r:id="rId2"/>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 che può essere facoltativo</a:t>
            </a: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122806"/>
            <a:ext cx="11523133" cy="4612389"/>
          </a:xfrm>
        </p:spPr>
        <p:txBody>
          <a:bodyPr lIns="0" tIns="0" rIns="0" bIns="0" anchor="ctr" anchorCtr="0">
            <a:no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a:t>Call-out </a:t>
            </a:r>
            <a:r>
              <a:rPr lang="en-US" err="1"/>
              <a:t>è</a:t>
            </a:r>
            <a:r>
              <a:rPr lang="en-US"/>
              <a:t> </a:t>
            </a:r>
            <a:r>
              <a:rPr lang="en-US" err="1"/>
              <a:t>una</a:t>
            </a:r>
            <a:r>
              <a:rPr lang="en-US"/>
              <a:t> slide con un </a:t>
            </a:r>
            <a:r>
              <a:rPr lang="en-US" err="1"/>
              <a:t>testo</a:t>
            </a:r>
            <a:r>
              <a:rPr lang="en-US"/>
              <a:t> </a:t>
            </a:r>
            <a:r>
              <a:rPr lang="en-US" err="1"/>
              <a:t>grande</a:t>
            </a:r>
            <a:r>
              <a:rPr lang="en-US"/>
              <a:t> da </a:t>
            </a:r>
            <a:r>
              <a:rPr lang="en-US" err="1"/>
              <a:t>usare</a:t>
            </a:r>
            <a:r>
              <a:rPr lang="en-US"/>
              <a:t> per </a:t>
            </a:r>
            <a:r>
              <a:rPr lang="en-US" err="1"/>
              <a:t>evidenziare</a:t>
            </a:r>
            <a:r>
              <a:rPr lang="en-US"/>
              <a:t> </a:t>
            </a:r>
            <a:r>
              <a:rPr lang="en-US" err="1"/>
              <a:t>dei</a:t>
            </a:r>
            <a:r>
              <a:rPr lang="en-US"/>
              <a:t> </a:t>
            </a:r>
            <a:r>
              <a:rPr lang="en-US" err="1"/>
              <a:t>concetti</a:t>
            </a:r>
            <a:r>
              <a:rPr lang="en-US"/>
              <a:t> </a:t>
            </a:r>
            <a:r>
              <a:rPr lang="en-US" err="1"/>
              <a:t>chiave</a:t>
            </a:r>
            <a:r>
              <a:rPr lang="en-US"/>
              <a:t> </a:t>
            </a:r>
            <a:r>
              <a:rPr lang="en-US" err="1"/>
              <a:t>che</a:t>
            </a:r>
            <a:r>
              <a:rPr lang="en-US"/>
              <a:t> </a:t>
            </a:r>
            <a:r>
              <a:rPr lang="en-US" err="1"/>
              <a:t>devono</a:t>
            </a:r>
            <a:r>
              <a:rPr lang="en-US"/>
              <a:t> </a:t>
            </a:r>
            <a:r>
              <a:rPr lang="en-US" err="1"/>
              <a:t>risaltare</a:t>
            </a:r>
            <a:r>
              <a:rPr lang="en-US"/>
              <a:t> </a:t>
            </a:r>
            <a:r>
              <a:rPr lang="en-US" err="1"/>
              <a:t>all’interno</a:t>
            </a:r>
            <a:r>
              <a:rPr lang="en-US"/>
              <a:t> </a:t>
            </a:r>
            <a:r>
              <a:rPr lang="en-US" err="1"/>
              <a:t>della</a:t>
            </a:r>
            <a:r>
              <a:rPr lang="en-US"/>
              <a:t> </a:t>
            </a:r>
            <a:r>
              <a:rPr lang="en-US" err="1"/>
              <a:t>presentazione</a:t>
            </a:r>
            <a:r>
              <a:rPr lang="en-US"/>
              <a:t>.</a:t>
            </a:r>
          </a:p>
        </p:txBody>
      </p:sp>
      <p:pic>
        <p:nvPicPr>
          <p:cNvPr id="13" name="Immagine 12">
            <a:extLst>
              <a:ext uri="{FF2B5EF4-FFF2-40B4-BE49-F238E27FC236}">
                <a16:creationId xmlns:a16="http://schemas.microsoft.com/office/drawing/2014/main" id="{FFC5339F-7202-C84A-8ABA-3194C18DFAC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Tree>
    <p:custDataLst>
      <p:tags r:id="rId1"/>
    </p:custDataLst>
    <p:extLst>
      <p:ext uri="{BB962C8B-B14F-4D97-AF65-F5344CB8AC3E}">
        <p14:creationId xmlns:p14="http://schemas.microsoft.com/office/powerpoint/2010/main" val="2789654780"/>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magine schermo intero">
    <p:bg>
      <p:bgPr>
        <a:solidFill>
          <a:schemeClr val="bg1"/>
        </a:solidFill>
        <a:effectLst/>
      </p:bgPr>
    </p:bg>
    <p:spTree>
      <p:nvGrpSpPr>
        <p:cNvPr id="1" name=""/>
        <p:cNvGrpSpPr/>
        <p:nvPr/>
      </p:nvGrpSpPr>
      <p:grpSpPr>
        <a:xfrm>
          <a:off x="0" y="0"/>
          <a:ext cx="0" cy="0"/>
          <a:chOff x="0" y="0"/>
          <a:chExt cx="0" cy="0"/>
        </a:xfrm>
      </p:grpSpPr>
      <p:sp>
        <p:nvSpPr>
          <p:cNvPr id="11" name="Segnaposto immagine 6">
            <a:extLst>
              <a:ext uri="{FF2B5EF4-FFF2-40B4-BE49-F238E27FC236}">
                <a16:creationId xmlns:a16="http://schemas.microsoft.com/office/drawing/2014/main" id="{328E7604-DC0E-B74E-BE58-947756EA3D48}"/>
              </a:ext>
            </a:extLst>
          </p:cNvPr>
          <p:cNvSpPr>
            <a:spLocks noGrp="1"/>
          </p:cNvSpPr>
          <p:nvPr>
            <p:ph type="pic" sz="quarter" idx="16"/>
          </p:nvPr>
        </p:nvSpPr>
        <p:spPr>
          <a:xfrm>
            <a:off x="0" y="0"/>
            <a:ext cx="12192000" cy="6858000"/>
          </a:xfrm>
        </p:spPr>
        <p:txBody>
          <a:bodyPr/>
          <a:lstStyle/>
          <a:p>
            <a:endParaRPr lang="it-IT"/>
          </a:p>
        </p:txBody>
      </p:sp>
      <p:sp>
        <p:nvSpPr>
          <p:cNvPr id="14" name="CasellaDiTesto 13">
            <a:extLst>
              <a:ext uri="{FF2B5EF4-FFF2-40B4-BE49-F238E27FC236}">
                <a16:creationId xmlns:a16="http://schemas.microsoft.com/office/drawing/2014/main" id="{98C5239A-35E2-2C44-B8FA-8AB790088BD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7" name="CasellaDiTesto 16">
            <a:extLst>
              <a:ext uri="{FF2B5EF4-FFF2-40B4-BE49-F238E27FC236}">
                <a16:creationId xmlns:a16="http://schemas.microsoft.com/office/drawing/2014/main" id="{41E63DF7-62BF-5E40-A0FD-019CA2B6A05C}"/>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8" name="CasellaDiTesto 17">
            <a:extLst>
              <a:ext uri="{FF2B5EF4-FFF2-40B4-BE49-F238E27FC236}">
                <a16:creationId xmlns:a16="http://schemas.microsoft.com/office/drawing/2014/main" id="{DE7D41D7-04A2-8C49-ACF1-2F55CFB5C0CC}"/>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8" name="Slide Number Placeholder 5">
            <a:extLst>
              <a:ext uri="{FF2B5EF4-FFF2-40B4-BE49-F238E27FC236}">
                <a16:creationId xmlns:a16="http://schemas.microsoft.com/office/drawing/2014/main" id="{39095B32-CA1F-42E6-958A-F62D22684EB2}"/>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Tree>
    <p:extLst>
      <p:ext uri="{BB962C8B-B14F-4D97-AF65-F5344CB8AC3E}">
        <p14:creationId xmlns:p14="http://schemas.microsoft.com/office/powerpoint/2010/main" val="1260632109"/>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Call-out scuro">
    <p:bg>
      <p:bgPr>
        <a:solidFill>
          <a:srgbClr val="3B5362"/>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 che può essere facoltativo</a:t>
            </a: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3" y="6297858"/>
            <a:ext cx="1344083" cy="244916"/>
          </a:xfrm>
          <a:noFill/>
        </p:spPr>
        <p:txBody>
          <a:bodyPr lIns="0" tIns="0" rIns="0" bIns="0" anchor="b" anchorCtr="0"/>
          <a:lstStyle>
            <a:lvl1pPr algn="l">
              <a:defRPr sz="1067"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122806"/>
            <a:ext cx="11523133" cy="4612389"/>
          </a:xfrm>
        </p:spPr>
        <p:txBody>
          <a:bodyPr lIns="0" tIns="0" rIns="0" bIns="0" anchor="ctr" anchorCtr="0">
            <a:noAutofit/>
          </a:bodyPr>
          <a:lstStyle>
            <a:lvl1pPr algn="l">
              <a:lnSpc>
                <a:spcPct val="100000"/>
              </a:lnSpc>
              <a:defRPr sz="5867" b="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Call-out </a:t>
            </a:r>
            <a:r>
              <a:rPr lang="en-US" err="1"/>
              <a:t>è</a:t>
            </a:r>
            <a:r>
              <a:rPr lang="en-US"/>
              <a:t> </a:t>
            </a:r>
            <a:r>
              <a:rPr lang="en-US" err="1"/>
              <a:t>una</a:t>
            </a:r>
            <a:r>
              <a:rPr lang="en-US"/>
              <a:t> slide con un </a:t>
            </a:r>
            <a:r>
              <a:rPr lang="en-US" err="1"/>
              <a:t>testo</a:t>
            </a:r>
            <a:r>
              <a:rPr lang="en-US"/>
              <a:t> </a:t>
            </a:r>
            <a:r>
              <a:rPr lang="en-US" err="1"/>
              <a:t>grande</a:t>
            </a:r>
            <a:r>
              <a:rPr lang="en-US"/>
              <a:t> da </a:t>
            </a:r>
            <a:r>
              <a:rPr lang="en-US" err="1"/>
              <a:t>usare</a:t>
            </a:r>
            <a:r>
              <a:rPr lang="en-US"/>
              <a:t> per </a:t>
            </a:r>
            <a:r>
              <a:rPr lang="en-US" err="1"/>
              <a:t>evidenziare</a:t>
            </a:r>
            <a:r>
              <a:rPr lang="en-US"/>
              <a:t> </a:t>
            </a:r>
            <a:r>
              <a:rPr lang="en-US" err="1"/>
              <a:t>dei</a:t>
            </a:r>
            <a:r>
              <a:rPr lang="en-US"/>
              <a:t> </a:t>
            </a:r>
            <a:r>
              <a:rPr lang="en-US" err="1"/>
              <a:t>concetti</a:t>
            </a:r>
            <a:r>
              <a:rPr lang="en-US"/>
              <a:t> </a:t>
            </a:r>
            <a:r>
              <a:rPr lang="en-US" err="1"/>
              <a:t>chiave</a:t>
            </a:r>
            <a:r>
              <a:rPr lang="en-US"/>
              <a:t> </a:t>
            </a:r>
            <a:r>
              <a:rPr lang="en-US" err="1"/>
              <a:t>che</a:t>
            </a:r>
            <a:r>
              <a:rPr lang="en-US"/>
              <a:t> </a:t>
            </a:r>
            <a:r>
              <a:rPr lang="en-US" err="1"/>
              <a:t>devono</a:t>
            </a:r>
            <a:r>
              <a:rPr lang="en-US"/>
              <a:t> </a:t>
            </a:r>
            <a:r>
              <a:rPr lang="en-US" err="1"/>
              <a:t>risaltare</a:t>
            </a:r>
            <a:r>
              <a:rPr lang="en-US"/>
              <a:t> </a:t>
            </a:r>
            <a:r>
              <a:rPr lang="en-US" err="1"/>
              <a:t>all’interno</a:t>
            </a:r>
            <a:r>
              <a:rPr lang="en-US"/>
              <a:t> </a:t>
            </a:r>
            <a:r>
              <a:rPr lang="en-US" err="1"/>
              <a:t>della</a:t>
            </a:r>
            <a:r>
              <a:rPr lang="en-US"/>
              <a:t> </a:t>
            </a:r>
            <a:r>
              <a:rPr lang="en-US" err="1"/>
              <a:t>presentazione</a:t>
            </a:r>
            <a:r>
              <a:rPr lang="en-US"/>
              <a:t>.</a:t>
            </a:r>
          </a:p>
        </p:txBody>
      </p:sp>
      <p:grpSp>
        <p:nvGrpSpPr>
          <p:cNvPr id="14" name="Gruppo 13">
            <a:extLst>
              <a:ext uri="{FF2B5EF4-FFF2-40B4-BE49-F238E27FC236}">
                <a16:creationId xmlns:a16="http://schemas.microsoft.com/office/drawing/2014/main" id="{7CA14DB6-F2E6-F24B-B8A4-987951B7D02D}"/>
              </a:ext>
            </a:extLst>
          </p:cNvPr>
          <p:cNvGrpSpPr/>
          <p:nvPr userDrawn="1"/>
        </p:nvGrpSpPr>
        <p:grpSpPr>
          <a:xfrm>
            <a:off x="9930294" y="5647933"/>
            <a:ext cx="2261705" cy="1210068"/>
            <a:chOff x="7447720" y="4235949"/>
            <a:chExt cx="1696279" cy="907551"/>
          </a:xfrm>
        </p:grpSpPr>
        <p:sp>
          <p:nvSpPr>
            <p:cNvPr id="15" name="Triangolo rettangolo 14">
              <a:extLst>
                <a:ext uri="{FF2B5EF4-FFF2-40B4-BE49-F238E27FC236}">
                  <a16:creationId xmlns:a16="http://schemas.microsoft.com/office/drawing/2014/main" id="{B3BEE3B8-C21C-194C-BC47-66EA263A9ED1}"/>
                </a:ext>
              </a:extLst>
            </p:cNvPr>
            <p:cNvSpPr/>
            <p:nvPr userDrawn="1"/>
          </p:nvSpPr>
          <p:spPr>
            <a:xfrm flipH="1">
              <a:off x="7447720" y="4235949"/>
              <a:ext cx="1696279" cy="90755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pic>
          <p:nvPicPr>
            <p:cNvPr id="18" name="Immagine 17">
              <a:extLst>
                <a:ext uri="{FF2B5EF4-FFF2-40B4-BE49-F238E27FC236}">
                  <a16:creationId xmlns:a16="http://schemas.microsoft.com/office/drawing/2014/main" id="{583AC970-BE22-3B4C-AA24-CFBED572E2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2859" y="4695547"/>
              <a:ext cx="390316" cy="216096"/>
            </a:xfrm>
            <a:prstGeom prst="rect">
              <a:avLst/>
            </a:prstGeom>
          </p:spPr>
        </p:pic>
      </p:grpSp>
    </p:spTree>
    <p:extLst>
      <p:ext uri="{BB962C8B-B14F-4D97-AF65-F5344CB8AC3E}">
        <p14:creationId xmlns:p14="http://schemas.microsoft.com/office/powerpoint/2010/main" val="2297700398"/>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1_Slide vuota fondo scuro">
    <p:bg>
      <p:bgPr>
        <a:solidFill>
          <a:srgbClr val="3B5362"/>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bg1"/>
                </a:solidFill>
              </a:defRPr>
            </a:lvl1pPr>
          </a:lstStyle>
          <a:p>
            <a:pPr lvl="0"/>
            <a:r>
              <a:rPr lang="it-IT"/>
              <a:t>Sottotitolo</a:t>
            </a:r>
          </a:p>
        </p:txBody>
      </p:sp>
      <p:grpSp>
        <p:nvGrpSpPr>
          <p:cNvPr id="9" name="Gruppo 8">
            <a:extLst>
              <a:ext uri="{FF2B5EF4-FFF2-40B4-BE49-F238E27FC236}">
                <a16:creationId xmlns:a16="http://schemas.microsoft.com/office/drawing/2014/main" id="{2ECDA163-C627-EF4D-B3C1-5D4F3DF14B35}"/>
              </a:ext>
            </a:extLst>
          </p:cNvPr>
          <p:cNvGrpSpPr/>
          <p:nvPr userDrawn="1"/>
        </p:nvGrpSpPr>
        <p:grpSpPr>
          <a:xfrm>
            <a:off x="9930294" y="5647933"/>
            <a:ext cx="2261705" cy="1210068"/>
            <a:chOff x="7447720" y="4235949"/>
            <a:chExt cx="1696279" cy="907551"/>
          </a:xfrm>
        </p:grpSpPr>
        <p:sp>
          <p:nvSpPr>
            <p:cNvPr id="10" name="Triangolo rettangolo 9">
              <a:extLst>
                <a:ext uri="{FF2B5EF4-FFF2-40B4-BE49-F238E27FC236}">
                  <a16:creationId xmlns:a16="http://schemas.microsoft.com/office/drawing/2014/main" id="{7B02CC89-5D40-134A-83B5-DE4D8F17612F}"/>
                </a:ext>
              </a:extLst>
            </p:cNvPr>
            <p:cNvSpPr/>
            <p:nvPr userDrawn="1"/>
          </p:nvSpPr>
          <p:spPr>
            <a:xfrm flipH="1">
              <a:off x="7447720" y="4235949"/>
              <a:ext cx="1696279" cy="90755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pic>
          <p:nvPicPr>
            <p:cNvPr id="11" name="Immagine 10">
              <a:extLst>
                <a:ext uri="{FF2B5EF4-FFF2-40B4-BE49-F238E27FC236}">
                  <a16:creationId xmlns:a16="http://schemas.microsoft.com/office/drawing/2014/main" id="{1A1FD855-CB93-6343-969B-EFB3AB4F69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2859" y="4695547"/>
              <a:ext cx="390316" cy="216096"/>
            </a:xfrm>
            <a:prstGeom prst="rect">
              <a:avLst/>
            </a:prstGeom>
          </p:spPr>
        </p:pic>
      </p:grpSp>
    </p:spTree>
    <p:extLst>
      <p:ext uri="{BB962C8B-B14F-4D97-AF65-F5344CB8AC3E}">
        <p14:creationId xmlns:p14="http://schemas.microsoft.com/office/powerpoint/2010/main" val="142556640"/>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Slide vuota con titolo">
    <p:bg>
      <p:bgPr>
        <a:solidFill>
          <a:schemeClr val="bg1"/>
        </a:solidFill>
        <a:effectLst/>
      </p:bgPr>
    </p:bg>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96B97CFB-D8C2-4924-A266-BAD153B9292B}"/>
              </a:ext>
            </a:extLst>
          </p:cNvPr>
          <p:cNvSpPr/>
          <p:nvPr userDrawn="1">
            <p:custDataLst>
              <p:tags r:id="rId2"/>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pic>
        <p:nvPicPr>
          <p:cNvPr id="9" name="Immagine 8">
            <a:extLst>
              <a:ext uri="{FF2B5EF4-FFF2-40B4-BE49-F238E27FC236}">
                <a16:creationId xmlns:a16="http://schemas.microsoft.com/office/drawing/2014/main" id="{A58B2446-EEEB-CF44-887E-EC335483CFC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Tree>
    <p:custDataLst>
      <p:tags r:id="rId1"/>
    </p:custDataLst>
    <p:extLst>
      <p:ext uri="{BB962C8B-B14F-4D97-AF65-F5344CB8AC3E}">
        <p14:creationId xmlns:p14="http://schemas.microsoft.com/office/powerpoint/2010/main" val="1206578106"/>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Slide vuota con titolo e not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705472"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pic>
        <p:nvPicPr>
          <p:cNvPr id="9" name="Immagine 8">
            <a:extLst>
              <a:ext uri="{FF2B5EF4-FFF2-40B4-BE49-F238E27FC236}">
                <a16:creationId xmlns:a16="http://schemas.microsoft.com/office/drawing/2014/main" id="{A58B2446-EEEB-CF44-887E-EC335483CF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7" name="Segnaposto testo 4">
            <a:extLst>
              <a:ext uri="{FF2B5EF4-FFF2-40B4-BE49-F238E27FC236}">
                <a16:creationId xmlns:a16="http://schemas.microsoft.com/office/drawing/2014/main" id="{ABC64952-EDDF-5A4F-A5CC-7AFDE2A35D82}"/>
              </a:ext>
            </a:extLst>
          </p:cNvPr>
          <p:cNvSpPr>
            <a:spLocks noGrp="1"/>
          </p:cNvSpPr>
          <p:nvPr>
            <p:ph type="body" sz="quarter" idx="14"/>
          </p:nvPr>
        </p:nvSpPr>
        <p:spPr>
          <a:xfrm>
            <a:off x="1367846" y="6297858"/>
            <a:ext cx="9569095" cy="244916"/>
          </a:xfrm>
        </p:spPr>
        <p:txBody>
          <a:bodyPr anchor="ctr">
            <a:noAutofit/>
          </a:bodyPr>
          <a:lstStyle>
            <a:lvl1pPr>
              <a:lnSpc>
                <a:spcPct val="100000"/>
              </a:lnSpc>
              <a:spcBef>
                <a:spcPts val="267"/>
              </a:spcBef>
              <a:buNone/>
              <a:defRPr sz="1067"/>
            </a:lvl1pPr>
          </a:lstStyle>
          <a:p>
            <a:endParaRPr lang="it-IT"/>
          </a:p>
        </p:txBody>
      </p:sp>
    </p:spTree>
    <p:extLst>
      <p:ext uri="{BB962C8B-B14F-4D97-AF65-F5344CB8AC3E}">
        <p14:creationId xmlns:p14="http://schemas.microsoft.com/office/powerpoint/2010/main" val="2232756574"/>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Slide vuota">
    <p:bg>
      <p:bgPr>
        <a:solidFill>
          <a:schemeClr val="bg1"/>
        </a:solidFill>
        <a:effectLst/>
      </p:bgPr>
    </p:bg>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0E65F93C-D8F2-4E7D-A18D-8E3385F4BFF8}"/>
              </a:ext>
            </a:extLst>
          </p:cNvPr>
          <p:cNvSpPr/>
          <p:nvPr userDrawn="1">
            <p:custDataLst>
              <p:tags r:id="rId1"/>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Tree>
    <p:extLst>
      <p:ext uri="{BB962C8B-B14F-4D97-AF65-F5344CB8AC3E}">
        <p14:creationId xmlns:p14="http://schemas.microsoft.com/office/powerpoint/2010/main" val="859897391"/>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Slide con testo a sinistra">
    <p:bg>
      <p:bgPr>
        <a:solidFill>
          <a:schemeClr val="bg1"/>
        </a:solidFill>
        <a:effectLst/>
      </p:bgPr>
    </p:bg>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8D0281FA-3972-43E4-95A2-7EE17823C123}"/>
              </a:ext>
            </a:extLst>
          </p:cNvPr>
          <p:cNvSpPr/>
          <p:nvPr userDrawn="1">
            <p:custDataLst>
              <p:tags r:id="rId1"/>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1333"/>
              </a:spcBef>
              <a:spcAft>
                <a:spcPts val="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741972188"/>
      </p:ext>
    </p:extLst>
  </p:cSld>
  <p:clrMapOvr>
    <a:masterClrMapping/>
  </p:clrMapOvr>
  <p:transition/>
  <p:extLst>
    <p:ext uri="{DCECCB84-F9BA-43D5-87BE-67443E8EF086}">
      <p15:sldGuideLst xmlns:p15="http://schemas.microsoft.com/office/powerpoint/2012/main">
        <p15:guide id="1" pos="160">
          <p15:clr>
            <a:srgbClr val="CCCCCC"/>
          </p15:clr>
        </p15:guide>
        <p15:guide id="2" pos="2709">
          <p15:clr>
            <a:srgbClr val="CCCCCC"/>
          </p15:clr>
        </p15:guide>
        <p15:guide id="3" pos="3050">
          <p15:clr>
            <a:srgbClr val="CCCCCC"/>
          </p15:clr>
        </p15:guide>
        <p15:guide id="4" pos="5600">
          <p15:clr>
            <a:srgbClr val="CCCCCC"/>
          </p15:clr>
        </p15:guide>
      </p15:sldGuideLst>
    </p:ext>
  </p:extLs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Slide con testo a sinistra e immagine a dest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1333"/>
              </a:spcBef>
              <a:spcAft>
                <a:spcPts val="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
        <p:nvSpPr>
          <p:cNvPr id="7" name="Segnaposto immagine 6">
            <a:extLst>
              <a:ext uri="{FF2B5EF4-FFF2-40B4-BE49-F238E27FC236}">
                <a16:creationId xmlns:a16="http://schemas.microsoft.com/office/drawing/2014/main" id="{307C8A92-54BE-1E46-8C7F-4260CE011C5D}"/>
              </a:ext>
            </a:extLst>
          </p:cNvPr>
          <p:cNvSpPr>
            <a:spLocks noGrp="1"/>
          </p:cNvSpPr>
          <p:nvPr>
            <p:ph type="pic" sz="quarter" idx="16"/>
          </p:nvPr>
        </p:nvSpPr>
        <p:spPr>
          <a:xfrm>
            <a:off x="6375732" y="1595015"/>
            <a:ext cx="4209627" cy="4211956"/>
          </a:xfrm>
        </p:spPr>
        <p:txBody>
          <a:bodyPr/>
          <a:lstStyle/>
          <a:p>
            <a:endParaRPr lang="it-IT"/>
          </a:p>
        </p:txBody>
      </p:sp>
    </p:spTree>
    <p:extLst>
      <p:ext uri="{BB962C8B-B14F-4D97-AF65-F5344CB8AC3E}">
        <p14:creationId xmlns:p14="http://schemas.microsoft.com/office/powerpoint/2010/main" val="2332485432"/>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Slide con testo a destra e immagine sinist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5526176" y="1787107"/>
            <a:ext cx="5666317" cy="3811891"/>
          </a:xfrm>
        </p:spPr>
        <p:txBody>
          <a:bodyPr lIns="0" tIns="0" rIns="0" bIns="0" anchor="ctr" anchorCtr="0">
            <a:noAutofit/>
          </a:bodyPr>
          <a:lstStyle>
            <a:lvl1pPr algn="l">
              <a:lnSpc>
                <a:spcPct val="100000"/>
              </a:lnSpc>
              <a:spcBef>
                <a:spcPts val="1333"/>
              </a:spcBef>
              <a:spcAft>
                <a:spcPts val="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
        <p:nvSpPr>
          <p:cNvPr id="7" name="Segnaposto immagine 6">
            <a:extLst>
              <a:ext uri="{FF2B5EF4-FFF2-40B4-BE49-F238E27FC236}">
                <a16:creationId xmlns:a16="http://schemas.microsoft.com/office/drawing/2014/main" id="{307C8A92-54BE-1E46-8C7F-4260CE011C5D}"/>
              </a:ext>
            </a:extLst>
          </p:cNvPr>
          <p:cNvSpPr>
            <a:spLocks noGrp="1"/>
          </p:cNvSpPr>
          <p:nvPr>
            <p:ph type="pic" sz="quarter" idx="16"/>
          </p:nvPr>
        </p:nvSpPr>
        <p:spPr>
          <a:xfrm>
            <a:off x="918013" y="1595015"/>
            <a:ext cx="4209627" cy="4211956"/>
          </a:xfrm>
        </p:spPr>
        <p:txBody>
          <a:bodyPr/>
          <a:lstStyle/>
          <a:p>
            <a:endParaRPr lang="it-IT"/>
          </a:p>
        </p:txBody>
      </p:sp>
    </p:spTree>
    <p:extLst>
      <p:ext uri="{BB962C8B-B14F-4D97-AF65-F5344CB8AC3E}">
        <p14:creationId xmlns:p14="http://schemas.microsoft.com/office/powerpoint/2010/main" val="3642156316"/>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Slide con immagine e didascali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9313333" y="1787107"/>
            <a:ext cx="2544232" cy="3811891"/>
          </a:xfrm>
        </p:spPr>
        <p:txBody>
          <a:bodyPr lIns="0" tIns="0" rIns="0" bIns="0" anchor="ctr" anchorCtr="0">
            <a:noAutofit/>
          </a:bodyPr>
          <a:lstStyle>
            <a:lvl1pPr algn="l">
              <a:lnSpc>
                <a:spcPct val="100000"/>
              </a:lnSpc>
              <a:spcBef>
                <a:spcPts val="1333"/>
              </a:spcBef>
              <a:spcAft>
                <a:spcPts val="0"/>
              </a:spcAft>
              <a:defRPr sz="1600"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
        <p:nvSpPr>
          <p:cNvPr id="7" name="Segnaposto immagine 6">
            <a:extLst>
              <a:ext uri="{FF2B5EF4-FFF2-40B4-BE49-F238E27FC236}">
                <a16:creationId xmlns:a16="http://schemas.microsoft.com/office/drawing/2014/main" id="{307C8A92-54BE-1E46-8C7F-4260CE011C5D}"/>
              </a:ext>
            </a:extLst>
          </p:cNvPr>
          <p:cNvSpPr>
            <a:spLocks noGrp="1"/>
          </p:cNvSpPr>
          <p:nvPr>
            <p:ph type="pic" sz="quarter" idx="16"/>
          </p:nvPr>
        </p:nvSpPr>
        <p:spPr>
          <a:xfrm>
            <a:off x="334433" y="1384416"/>
            <a:ext cx="8593665" cy="4633152"/>
          </a:xfrm>
        </p:spPr>
        <p:txBody>
          <a:bodyPr/>
          <a:lstStyle/>
          <a:p>
            <a:endParaRPr lang="it-IT"/>
          </a:p>
        </p:txBody>
      </p:sp>
    </p:spTree>
    <p:extLst>
      <p:ext uri="{BB962C8B-B14F-4D97-AF65-F5344CB8AC3E}">
        <p14:creationId xmlns:p14="http://schemas.microsoft.com/office/powerpoint/2010/main" val="825166221"/>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Immagine schermo intero">
    <p:bg>
      <p:bgPr>
        <a:solidFill>
          <a:schemeClr val="bg1"/>
        </a:solidFill>
        <a:effectLst/>
      </p:bgPr>
    </p:bg>
    <p:spTree>
      <p:nvGrpSpPr>
        <p:cNvPr id="1" name=""/>
        <p:cNvGrpSpPr/>
        <p:nvPr/>
      </p:nvGrpSpPr>
      <p:grpSpPr>
        <a:xfrm>
          <a:off x="0" y="0"/>
          <a:ext cx="0" cy="0"/>
          <a:chOff x="0" y="0"/>
          <a:chExt cx="0" cy="0"/>
        </a:xfrm>
      </p:grpSpPr>
      <p:sp>
        <p:nvSpPr>
          <p:cNvPr id="11" name="Segnaposto immagine 6">
            <a:extLst>
              <a:ext uri="{FF2B5EF4-FFF2-40B4-BE49-F238E27FC236}">
                <a16:creationId xmlns:a16="http://schemas.microsoft.com/office/drawing/2014/main" id="{328E7604-DC0E-B74E-BE58-947756EA3D48}"/>
              </a:ext>
            </a:extLst>
          </p:cNvPr>
          <p:cNvSpPr>
            <a:spLocks noGrp="1"/>
          </p:cNvSpPr>
          <p:nvPr>
            <p:ph type="pic" sz="quarter" idx="16"/>
          </p:nvPr>
        </p:nvSpPr>
        <p:spPr>
          <a:xfrm>
            <a:off x="0" y="0"/>
            <a:ext cx="12192000" cy="6858000"/>
          </a:xfrm>
        </p:spPr>
        <p:txBody>
          <a:bodyPr/>
          <a:lstStyle/>
          <a:p>
            <a:endParaRPr lang="it-IT"/>
          </a:p>
        </p:txBody>
      </p:sp>
      <p:sp>
        <p:nvSpPr>
          <p:cNvPr id="14" name="CasellaDiTesto 13">
            <a:extLst>
              <a:ext uri="{FF2B5EF4-FFF2-40B4-BE49-F238E27FC236}">
                <a16:creationId xmlns:a16="http://schemas.microsoft.com/office/drawing/2014/main" id="{98C5239A-35E2-2C44-B8FA-8AB790088BD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7" name="CasellaDiTesto 16">
            <a:extLst>
              <a:ext uri="{FF2B5EF4-FFF2-40B4-BE49-F238E27FC236}">
                <a16:creationId xmlns:a16="http://schemas.microsoft.com/office/drawing/2014/main" id="{41E63DF7-62BF-5E40-A0FD-019CA2B6A05C}"/>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8" name="CasellaDiTesto 17">
            <a:extLst>
              <a:ext uri="{FF2B5EF4-FFF2-40B4-BE49-F238E27FC236}">
                <a16:creationId xmlns:a16="http://schemas.microsoft.com/office/drawing/2014/main" id="{DE7D41D7-04A2-8C49-ACF1-2F55CFB5C0CC}"/>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8" name="Slide Number Placeholder 5">
            <a:extLst>
              <a:ext uri="{FF2B5EF4-FFF2-40B4-BE49-F238E27FC236}">
                <a16:creationId xmlns:a16="http://schemas.microsoft.com/office/drawing/2014/main" id="{39095B32-CA1F-42E6-958A-F62D22684EB2}"/>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Tree>
    <p:extLst>
      <p:ext uri="{BB962C8B-B14F-4D97-AF65-F5344CB8AC3E}">
        <p14:creationId xmlns:p14="http://schemas.microsoft.com/office/powerpoint/2010/main" val="3419001107"/>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 sommari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7" name="Segnaposto contenuto 6">
            <a:extLst>
              <a:ext uri="{FF2B5EF4-FFF2-40B4-BE49-F238E27FC236}">
                <a16:creationId xmlns:a16="http://schemas.microsoft.com/office/drawing/2014/main" id="{7DF23AA5-61AB-B04D-BD37-68E709AD6BC4}"/>
              </a:ext>
            </a:extLst>
          </p:cNvPr>
          <p:cNvSpPr>
            <a:spLocks noGrp="1"/>
          </p:cNvSpPr>
          <p:nvPr>
            <p:ph sz="quarter" idx="15"/>
          </p:nvPr>
        </p:nvSpPr>
        <p:spPr>
          <a:xfrm>
            <a:off x="873193" y="2616841"/>
            <a:ext cx="2469353" cy="29070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2" name="Segnaposto contenuto 6">
            <a:extLst>
              <a:ext uri="{FF2B5EF4-FFF2-40B4-BE49-F238E27FC236}">
                <a16:creationId xmlns:a16="http://schemas.microsoft.com/office/drawing/2014/main" id="{07FE40F8-61B2-CE42-AD00-BFDF18BB2223}"/>
              </a:ext>
            </a:extLst>
          </p:cNvPr>
          <p:cNvSpPr>
            <a:spLocks noGrp="1"/>
          </p:cNvSpPr>
          <p:nvPr>
            <p:ph sz="quarter" idx="16"/>
          </p:nvPr>
        </p:nvSpPr>
        <p:spPr>
          <a:xfrm>
            <a:off x="3531948" y="2616841"/>
            <a:ext cx="2469353" cy="29070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 name="Segnaposto contenuto 6">
            <a:extLst>
              <a:ext uri="{FF2B5EF4-FFF2-40B4-BE49-F238E27FC236}">
                <a16:creationId xmlns:a16="http://schemas.microsoft.com/office/drawing/2014/main" id="{B8E986B0-CBE2-5A4B-8323-86B6E360D9EB}"/>
              </a:ext>
            </a:extLst>
          </p:cNvPr>
          <p:cNvSpPr>
            <a:spLocks noGrp="1"/>
          </p:cNvSpPr>
          <p:nvPr>
            <p:ph sz="quarter" idx="17"/>
          </p:nvPr>
        </p:nvSpPr>
        <p:spPr>
          <a:xfrm>
            <a:off x="6190702" y="2616841"/>
            <a:ext cx="2469353" cy="29070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4" name="Segnaposto contenuto 6">
            <a:extLst>
              <a:ext uri="{FF2B5EF4-FFF2-40B4-BE49-F238E27FC236}">
                <a16:creationId xmlns:a16="http://schemas.microsoft.com/office/drawing/2014/main" id="{38BCD95F-61D5-0F4B-B0BA-7319D37CE7D4}"/>
              </a:ext>
            </a:extLst>
          </p:cNvPr>
          <p:cNvSpPr>
            <a:spLocks noGrp="1"/>
          </p:cNvSpPr>
          <p:nvPr>
            <p:ph sz="quarter" idx="18"/>
          </p:nvPr>
        </p:nvSpPr>
        <p:spPr>
          <a:xfrm>
            <a:off x="8849457" y="2616841"/>
            <a:ext cx="2469353" cy="29070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9" name="Text Placeholder 2">
            <a:extLst>
              <a:ext uri="{FF2B5EF4-FFF2-40B4-BE49-F238E27FC236}">
                <a16:creationId xmlns:a16="http://schemas.microsoft.com/office/drawing/2014/main" id="{97A72DC6-CA49-2945-B394-2B4C5A67771B}"/>
              </a:ext>
            </a:extLst>
          </p:cNvPr>
          <p:cNvSpPr>
            <a:spLocks noGrp="1"/>
          </p:cNvSpPr>
          <p:nvPr>
            <p:ph type="body" idx="19" hasCustomPrompt="1"/>
          </p:nvPr>
        </p:nvSpPr>
        <p:spPr>
          <a:xfrm>
            <a:off x="873193"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0" name="Text Placeholder 2">
            <a:extLst>
              <a:ext uri="{FF2B5EF4-FFF2-40B4-BE49-F238E27FC236}">
                <a16:creationId xmlns:a16="http://schemas.microsoft.com/office/drawing/2014/main" id="{D3444EEC-8EED-3D4E-B9F6-F9DDCF55FA00}"/>
              </a:ext>
            </a:extLst>
          </p:cNvPr>
          <p:cNvSpPr>
            <a:spLocks noGrp="1"/>
          </p:cNvSpPr>
          <p:nvPr>
            <p:ph type="body" idx="20" hasCustomPrompt="1"/>
          </p:nvPr>
        </p:nvSpPr>
        <p:spPr>
          <a:xfrm>
            <a:off x="3508817"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1" name="Text Placeholder 2">
            <a:extLst>
              <a:ext uri="{FF2B5EF4-FFF2-40B4-BE49-F238E27FC236}">
                <a16:creationId xmlns:a16="http://schemas.microsoft.com/office/drawing/2014/main" id="{A9399B10-286D-3044-8D34-CAFF4A545756}"/>
              </a:ext>
            </a:extLst>
          </p:cNvPr>
          <p:cNvSpPr>
            <a:spLocks noGrp="1"/>
          </p:cNvSpPr>
          <p:nvPr>
            <p:ph type="body" idx="21" hasCustomPrompt="1"/>
          </p:nvPr>
        </p:nvSpPr>
        <p:spPr>
          <a:xfrm>
            <a:off x="6180300"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2" name="Text Placeholder 2">
            <a:extLst>
              <a:ext uri="{FF2B5EF4-FFF2-40B4-BE49-F238E27FC236}">
                <a16:creationId xmlns:a16="http://schemas.microsoft.com/office/drawing/2014/main" id="{CAE5452D-0CA7-4C43-83F7-D70B989FC90D}"/>
              </a:ext>
            </a:extLst>
          </p:cNvPr>
          <p:cNvSpPr>
            <a:spLocks noGrp="1"/>
          </p:cNvSpPr>
          <p:nvPr>
            <p:ph type="body" idx="22" hasCustomPrompt="1"/>
          </p:nvPr>
        </p:nvSpPr>
        <p:spPr>
          <a:xfrm>
            <a:off x="8833853"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Tree>
    <p:extLst>
      <p:ext uri="{BB962C8B-B14F-4D97-AF65-F5344CB8AC3E}">
        <p14:creationId xmlns:p14="http://schemas.microsoft.com/office/powerpoint/2010/main" val="1782369941"/>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Slide sommari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7" name="Segnaposto contenuto 6">
            <a:extLst>
              <a:ext uri="{FF2B5EF4-FFF2-40B4-BE49-F238E27FC236}">
                <a16:creationId xmlns:a16="http://schemas.microsoft.com/office/drawing/2014/main" id="{7DF23AA5-61AB-B04D-BD37-68E709AD6BC4}"/>
              </a:ext>
            </a:extLst>
          </p:cNvPr>
          <p:cNvSpPr>
            <a:spLocks noGrp="1"/>
          </p:cNvSpPr>
          <p:nvPr>
            <p:ph sz="quarter" idx="15"/>
          </p:nvPr>
        </p:nvSpPr>
        <p:spPr>
          <a:xfrm>
            <a:off x="873193" y="2616841"/>
            <a:ext cx="2469353" cy="29070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2" name="Segnaposto contenuto 6">
            <a:extLst>
              <a:ext uri="{FF2B5EF4-FFF2-40B4-BE49-F238E27FC236}">
                <a16:creationId xmlns:a16="http://schemas.microsoft.com/office/drawing/2014/main" id="{07FE40F8-61B2-CE42-AD00-BFDF18BB2223}"/>
              </a:ext>
            </a:extLst>
          </p:cNvPr>
          <p:cNvSpPr>
            <a:spLocks noGrp="1"/>
          </p:cNvSpPr>
          <p:nvPr>
            <p:ph sz="quarter" idx="16"/>
          </p:nvPr>
        </p:nvSpPr>
        <p:spPr>
          <a:xfrm>
            <a:off x="3531948" y="2616841"/>
            <a:ext cx="2469353" cy="29070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 name="Segnaposto contenuto 6">
            <a:extLst>
              <a:ext uri="{FF2B5EF4-FFF2-40B4-BE49-F238E27FC236}">
                <a16:creationId xmlns:a16="http://schemas.microsoft.com/office/drawing/2014/main" id="{B8E986B0-CBE2-5A4B-8323-86B6E360D9EB}"/>
              </a:ext>
            </a:extLst>
          </p:cNvPr>
          <p:cNvSpPr>
            <a:spLocks noGrp="1"/>
          </p:cNvSpPr>
          <p:nvPr>
            <p:ph sz="quarter" idx="17"/>
          </p:nvPr>
        </p:nvSpPr>
        <p:spPr>
          <a:xfrm>
            <a:off x="6190702" y="2616841"/>
            <a:ext cx="2469353" cy="29070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4" name="Segnaposto contenuto 6">
            <a:extLst>
              <a:ext uri="{FF2B5EF4-FFF2-40B4-BE49-F238E27FC236}">
                <a16:creationId xmlns:a16="http://schemas.microsoft.com/office/drawing/2014/main" id="{38BCD95F-61D5-0F4B-B0BA-7319D37CE7D4}"/>
              </a:ext>
            </a:extLst>
          </p:cNvPr>
          <p:cNvSpPr>
            <a:spLocks noGrp="1"/>
          </p:cNvSpPr>
          <p:nvPr>
            <p:ph sz="quarter" idx="18"/>
          </p:nvPr>
        </p:nvSpPr>
        <p:spPr>
          <a:xfrm>
            <a:off x="8849457" y="2616841"/>
            <a:ext cx="2469353" cy="290701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9" name="Text Placeholder 2">
            <a:extLst>
              <a:ext uri="{FF2B5EF4-FFF2-40B4-BE49-F238E27FC236}">
                <a16:creationId xmlns:a16="http://schemas.microsoft.com/office/drawing/2014/main" id="{97A72DC6-CA49-2945-B394-2B4C5A67771B}"/>
              </a:ext>
            </a:extLst>
          </p:cNvPr>
          <p:cNvSpPr>
            <a:spLocks noGrp="1"/>
          </p:cNvSpPr>
          <p:nvPr>
            <p:ph type="body" idx="19" hasCustomPrompt="1"/>
          </p:nvPr>
        </p:nvSpPr>
        <p:spPr>
          <a:xfrm>
            <a:off x="873193"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0" name="Text Placeholder 2">
            <a:extLst>
              <a:ext uri="{FF2B5EF4-FFF2-40B4-BE49-F238E27FC236}">
                <a16:creationId xmlns:a16="http://schemas.microsoft.com/office/drawing/2014/main" id="{D3444EEC-8EED-3D4E-B9F6-F9DDCF55FA00}"/>
              </a:ext>
            </a:extLst>
          </p:cNvPr>
          <p:cNvSpPr>
            <a:spLocks noGrp="1"/>
          </p:cNvSpPr>
          <p:nvPr>
            <p:ph type="body" idx="20" hasCustomPrompt="1"/>
          </p:nvPr>
        </p:nvSpPr>
        <p:spPr>
          <a:xfrm>
            <a:off x="3508817"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1" name="Text Placeholder 2">
            <a:extLst>
              <a:ext uri="{FF2B5EF4-FFF2-40B4-BE49-F238E27FC236}">
                <a16:creationId xmlns:a16="http://schemas.microsoft.com/office/drawing/2014/main" id="{A9399B10-286D-3044-8D34-CAFF4A545756}"/>
              </a:ext>
            </a:extLst>
          </p:cNvPr>
          <p:cNvSpPr>
            <a:spLocks noGrp="1"/>
          </p:cNvSpPr>
          <p:nvPr>
            <p:ph type="body" idx="21" hasCustomPrompt="1"/>
          </p:nvPr>
        </p:nvSpPr>
        <p:spPr>
          <a:xfrm>
            <a:off x="6180300"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2" name="Text Placeholder 2">
            <a:extLst>
              <a:ext uri="{FF2B5EF4-FFF2-40B4-BE49-F238E27FC236}">
                <a16:creationId xmlns:a16="http://schemas.microsoft.com/office/drawing/2014/main" id="{CAE5452D-0CA7-4C43-83F7-D70B989FC90D}"/>
              </a:ext>
            </a:extLst>
          </p:cNvPr>
          <p:cNvSpPr>
            <a:spLocks noGrp="1"/>
          </p:cNvSpPr>
          <p:nvPr>
            <p:ph type="body" idx="22" hasCustomPrompt="1"/>
          </p:nvPr>
        </p:nvSpPr>
        <p:spPr>
          <a:xfrm>
            <a:off x="8833853"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Tree>
    <p:extLst>
      <p:ext uri="{BB962C8B-B14F-4D97-AF65-F5344CB8AC3E}">
        <p14:creationId xmlns:p14="http://schemas.microsoft.com/office/powerpoint/2010/main" val="2446189023"/>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Slide highlights">
    <p:bg>
      <p:bgPr>
        <a:solidFill>
          <a:schemeClr val="bg1"/>
        </a:solidFill>
        <a:effectLst/>
      </p:bgPr>
    </p:bg>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D6365845-B625-0640-8E72-2AC4756F6A8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6" name="Slide Number Placeholder 5">
            <a:extLst>
              <a:ext uri="{FF2B5EF4-FFF2-40B4-BE49-F238E27FC236}">
                <a16:creationId xmlns:a16="http://schemas.microsoft.com/office/drawing/2014/main" id="{0BFC52D4-CCFC-2C49-9FD2-56640E7579A0}"/>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27" name="Segnaposto testo 5">
            <a:extLst>
              <a:ext uri="{FF2B5EF4-FFF2-40B4-BE49-F238E27FC236}">
                <a16:creationId xmlns:a16="http://schemas.microsoft.com/office/drawing/2014/main" id="{FFDCC5FE-8C6B-C64F-AA61-CF807C0A3488}"/>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pic>
        <p:nvPicPr>
          <p:cNvPr id="28" name="Immagine 27">
            <a:extLst>
              <a:ext uri="{FF2B5EF4-FFF2-40B4-BE49-F238E27FC236}">
                <a16:creationId xmlns:a16="http://schemas.microsoft.com/office/drawing/2014/main" id="{7AA35F18-79FD-294E-842D-38EA9986B4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29" name="Segnaposto immagine 2">
            <a:extLst>
              <a:ext uri="{FF2B5EF4-FFF2-40B4-BE49-F238E27FC236}">
                <a16:creationId xmlns:a16="http://schemas.microsoft.com/office/drawing/2014/main" id="{B6C12852-FE94-D94A-A579-EFFFE12B80EB}"/>
              </a:ext>
            </a:extLst>
          </p:cNvPr>
          <p:cNvSpPr>
            <a:spLocks noGrp="1"/>
          </p:cNvSpPr>
          <p:nvPr>
            <p:ph type="pic" sz="quarter" idx="16"/>
          </p:nvPr>
        </p:nvSpPr>
        <p:spPr>
          <a:xfrm>
            <a:off x="334433" y="1485900"/>
            <a:ext cx="613107" cy="535517"/>
          </a:xfrm>
        </p:spPr>
        <p:txBody>
          <a:bodyPr>
            <a:normAutofit/>
          </a:bodyPr>
          <a:lstStyle>
            <a:lvl1pPr>
              <a:defRPr sz="667"/>
            </a:lvl1pPr>
          </a:lstStyle>
          <a:p>
            <a:endParaRPr lang="it-IT"/>
          </a:p>
        </p:txBody>
      </p:sp>
      <p:sp>
        <p:nvSpPr>
          <p:cNvPr id="30" name="Segnaposto immagine 2">
            <a:extLst>
              <a:ext uri="{FF2B5EF4-FFF2-40B4-BE49-F238E27FC236}">
                <a16:creationId xmlns:a16="http://schemas.microsoft.com/office/drawing/2014/main" id="{DB25E7A2-901A-2140-9F26-B2CEF91C0FF9}"/>
              </a:ext>
            </a:extLst>
          </p:cNvPr>
          <p:cNvSpPr>
            <a:spLocks noGrp="1"/>
          </p:cNvSpPr>
          <p:nvPr>
            <p:ph type="pic" sz="quarter" idx="17"/>
          </p:nvPr>
        </p:nvSpPr>
        <p:spPr>
          <a:xfrm>
            <a:off x="334433" y="2685275"/>
            <a:ext cx="613107" cy="535517"/>
          </a:xfrm>
        </p:spPr>
        <p:txBody>
          <a:bodyPr>
            <a:normAutofit/>
          </a:bodyPr>
          <a:lstStyle>
            <a:lvl1pPr>
              <a:defRPr sz="667"/>
            </a:lvl1pPr>
          </a:lstStyle>
          <a:p>
            <a:endParaRPr lang="it-IT"/>
          </a:p>
        </p:txBody>
      </p:sp>
      <p:sp>
        <p:nvSpPr>
          <p:cNvPr id="31" name="Segnaposto immagine 2">
            <a:extLst>
              <a:ext uri="{FF2B5EF4-FFF2-40B4-BE49-F238E27FC236}">
                <a16:creationId xmlns:a16="http://schemas.microsoft.com/office/drawing/2014/main" id="{5C6440F0-17B9-4447-96B5-FCAD225B3AD0}"/>
              </a:ext>
            </a:extLst>
          </p:cNvPr>
          <p:cNvSpPr>
            <a:spLocks noGrp="1"/>
          </p:cNvSpPr>
          <p:nvPr>
            <p:ph type="pic" sz="quarter" idx="18"/>
          </p:nvPr>
        </p:nvSpPr>
        <p:spPr>
          <a:xfrm>
            <a:off x="334433" y="3993684"/>
            <a:ext cx="613107" cy="535517"/>
          </a:xfrm>
        </p:spPr>
        <p:txBody>
          <a:bodyPr>
            <a:normAutofit/>
          </a:bodyPr>
          <a:lstStyle>
            <a:lvl1pPr>
              <a:defRPr sz="667"/>
            </a:lvl1pPr>
          </a:lstStyle>
          <a:p>
            <a:endParaRPr lang="it-IT"/>
          </a:p>
        </p:txBody>
      </p:sp>
      <p:sp>
        <p:nvSpPr>
          <p:cNvPr id="32" name="Segnaposto immagine 2">
            <a:extLst>
              <a:ext uri="{FF2B5EF4-FFF2-40B4-BE49-F238E27FC236}">
                <a16:creationId xmlns:a16="http://schemas.microsoft.com/office/drawing/2014/main" id="{676CFC73-CB20-314C-A205-A50D48E8A314}"/>
              </a:ext>
            </a:extLst>
          </p:cNvPr>
          <p:cNvSpPr>
            <a:spLocks noGrp="1"/>
          </p:cNvSpPr>
          <p:nvPr>
            <p:ph type="pic" sz="quarter" idx="19"/>
          </p:nvPr>
        </p:nvSpPr>
        <p:spPr>
          <a:xfrm>
            <a:off x="334433" y="5193059"/>
            <a:ext cx="613107" cy="535517"/>
          </a:xfrm>
        </p:spPr>
        <p:txBody>
          <a:bodyPr>
            <a:normAutofit/>
          </a:bodyPr>
          <a:lstStyle>
            <a:lvl1pPr>
              <a:defRPr sz="667"/>
            </a:lvl1pPr>
          </a:lstStyle>
          <a:p>
            <a:endParaRPr lang="it-IT"/>
          </a:p>
        </p:txBody>
      </p:sp>
    </p:spTree>
    <p:extLst>
      <p:ext uri="{BB962C8B-B14F-4D97-AF65-F5344CB8AC3E}">
        <p14:creationId xmlns:p14="http://schemas.microsoft.com/office/powerpoint/2010/main" val="3772369112"/>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Slide con test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p:nvPr>
        </p:nvSpPr>
        <p:spPr>
          <a:xfrm>
            <a:off x="337850" y="2272941"/>
            <a:ext cx="11519716" cy="2301984"/>
          </a:xfrm>
        </p:spPr>
        <p:txBody>
          <a:bodyPr lIns="0" tIns="0" rIns="0" bIns="0" numCol="2" spcCol="360000" anchor="ctr" anchorCtr="0">
            <a:no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Tree>
    <p:extLst>
      <p:ext uri="{BB962C8B-B14F-4D97-AF65-F5344CB8AC3E}">
        <p14:creationId xmlns:p14="http://schemas.microsoft.com/office/powerpoint/2010/main" val="4265710576"/>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Due blocchi di testo con intestazioni">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2" name="Segnaposto testo 2">
            <a:extLst>
              <a:ext uri="{FF2B5EF4-FFF2-40B4-BE49-F238E27FC236}">
                <a16:creationId xmlns:a16="http://schemas.microsoft.com/office/drawing/2014/main" id="{BF16CCCC-57B3-C54E-A40F-70887B3DB74A}"/>
              </a:ext>
            </a:extLst>
          </p:cNvPr>
          <p:cNvSpPr>
            <a:spLocks noGrp="1"/>
          </p:cNvSpPr>
          <p:nvPr>
            <p:ph type="body" idx="1"/>
          </p:nvPr>
        </p:nvSpPr>
        <p:spPr>
          <a:xfrm>
            <a:off x="379932" y="1855004"/>
            <a:ext cx="5618701"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13" name="Segnaposto contenuto 3">
            <a:extLst>
              <a:ext uri="{FF2B5EF4-FFF2-40B4-BE49-F238E27FC236}">
                <a16:creationId xmlns:a16="http://schemas.microsoft.com/office/drawing/2014/main" id="{56CD895D-9163-4B41-87F1-4181F83491BC}"/>
              </a:ext>
            </a:extLst>
          </p:cNvPr>
          <p:cNvSpPr>
            <a:spLocks noGrp="1"/>
          </p:cNvSpPr>
          <p:nvPr>
            <p:ph sz="half" idx="2"/>
          </p:nvPr>
        </p:nvSpPr>
        <p:spPr>
          <a:xfrm>
            <a:off x="379448" y="2494767"/>
            <a:ext cx="5619195" cy="3129061"/>
          </a:xfrm>
        </p:spPr>
        <p:txBody>
          <a:bodyPr vert="horz" lIns="91440" tIns="45720" rIns="91440" bIns="45720" rtlCol="0" anchor="t">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a:t>Fare clic per modificare gli stili del testo dello schema</a:t>
            </a:r>
          </a:p>
          <a:p>
            <a:pPr marL="836063" lvl="1" indent="-226478" algn="just">
              <a:lnSpc>
                <a:spcPct val="150000"/>
              </a:lnSpc>
            </a:pPr>
            <a:r>
              <a:rPr lang="it-IT"/>
              <a:t>Secondo livello</a:t>
            </a:r>
          </a:p>
          <a:p>
            <a:pPr marL="1430831" lvl="2" indent="-211661" algn="just">
              <a:lnSpc>
                <a:spcPct val="150000"/>
              </a:lnSpc>
            </a:pPr>
            <a:r>
              <a:rPr lang="it-IT"/>
              <a:t>Terzo livello</a:t>
            </a:r>
          </a:p>
          <a:p>
            <a:pPr marL="2034066" lvl="3" indent="-205312" algn="just">
              <a:lnSpc>
                <a:spcPct val="150000"/>
              </a:lnSpc>
            </a:pPr>
            <a:r>
              <a:rPr lang="it-IT"/>
              <a:t>Quarto livello</a:t>
            </a:r>
          </a:p>
          <a:p>
            <a:pPr marL="2626718" lvl="4" indent="-188379" algn="just">
              <a:lnSpc>
                <a:spcPct val="150000"/>
              </a:lnSpc>
            </a:pPr>
            <a:r>
              <a:rPr lang="it-IT"/>
              <a:t>Quinto livello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6193367" y="1855004"/>
            <a:ext cx="5664199"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15" name="Segnaposto contenuto 5">
            <a:extLst>
              <a:ext uri="{FF2B5EF4-FFF2-40B4-BE49-F238E27FC236}">
                <a16:creationId xmlns:a16="http://schemas.microsoft.com/office/drawing/2014/main" id="{7B1C2D35-5EAB-5A47-936B-2CDFB1B7D85D}"/>
              </a:ext>
            </a:extLst>
          </p:cNvPr>
          <p:cNvSpPr>
            <a:spLocks noGrp="1"/>
          </p:cNvSpPr>
          <p:nvPr>
            <p:ph sz="quarter" idx="4"/>
          </p:nvPr>
        </p:nvSpPr>
        <p:spPr>
          <a:xfrm>
            <a:off x="6193367" y="2494767"/>
            <a:ext cx="5664199" cy="3129061"/>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a:t>Fare clic per modificare gli stili del testo dello schema</a:t>
            </a:r>
          </a:p>
          <a:p>
            <a:pPr marL="836063" lvl="1" indent="-226478" algn="just">
              <a:lnSpc>
                <a:spcPct val="150000"/>
              </a:lnSpc>
            </a:pPr>
            <a:r>
              <a:rPr lang="it-IT"/>
              <a:t>Secondo livello</a:t>
            </a:r>
          </a:p>
          <a:p>
            <a:pPr marL="1430831" lvl="2" indent="-211661" algn="just">
              <a:lnSpc>
                <a:spcPct val="150000"/>
              </a:lnSpc>
            </a:pPr>
            <a:r>
              <a:rPr lang="it-IT"/>
              <a:t>Terzo livello</a:t>
            </a:r>
          </a:p>
          <a:p>
            <a:pPr marL="2034066" lvl="3" indent="-205312" algn="just">
              <a:lnSpc>
                <a:spcPct val="150000"/>
              </a:lnSpc>
            </a:pPr>
            <a:r>
              <a:rPr lang="it-IT"/>
              <a:t>Quarto livello</a:t>
            </a:r>
          </a:p>
          <a:p>
            <a:pPr marL="2626718" lvl="4" indent="-188379" algn="just">
              <a:lnSpc>
                <a:spcPct val="150000"/>
              </a:lnSpc>
            </a:pPr>
            <a:r>
              <a:rPr lang="it-IT"/>
              <a:t>Quinto livello</a:t>
            </a:r>
          </a:p>
        </p:txBody>
      </p:sp>
    </p:spTree>
    <p:extLst>
      <p:ext uri="{BB962C8B-B14F-4D97-AF65-F5344CB8AC3E}">
        <p14:creationId xmlns:p14="http://schemas.microsoft.com/office/powerpoint/2010/main" val="3841350677"/>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Tre blocchi di testo con intestazioni">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2" name="Segnaposto testo 2">
            <a:extLst>
              <a:ext uri="{FF2B5EF4-FFF2-40B4-BE49-F238E27FC236}">
                <a16:creationId xmlns:a16="http://schemas.microsoft.com/office/drawing/2014/main" id="{BF16CCCC-57B3-C54E-A40F-70887B3DB74A}"/>
              </a:ext>
            </a:extLst>
          </p:cNvPr>
          <p:cNvSpPr>
            <a:spLocks noGrp="1"/>
          </p:cNvSpPr>
          <p:nvPr>
            <p:ph type="body" idx="1"/>
          </p:nvPr>
        </p:nvSpPr>
        <p:spPr>
          <a:xfrm>
            <a:off x="379932" y="157377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13" name="Segnaposto contenuto 3">
            <a:extLst>
              <a:ext uri="{FF2B5EF4-FFF2-40B4-BE49-F238E27FC236}">
                <a16:creationId xmlns:a16="http://schemas.microsoft.com/office/drawing/2014/main" id="{56CD895D-9163-4B41-87F1-4181F83491BC}"/>
              </a:ext>
            </a:extLst>
          </p:cNvPr>
          <p:cNvSpPr>
            <a:spLocks noGrp="1"/>
          </p:cNvSpPr>
          <p:nvPr>
            <p:ph sz="half" idx="2"/>
          </p:nvPr>
        </p:nvSpPr>
        <p:spPr>
          <a:xfrm>
            <a:off x="379448" y="2213534"/>
            <a:ext cx="3519861" cy="3691527"/>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a:t>Fare clic per modificare gli stili del testo dello schema</a:t>
            </a:r>
          </a:p>
          <a:p>
            <a:pPr marL="836063" lvl="1" indent="-226478" algn="just">
              <a:lnSpc>
                <a:spcPct val="150000"/>
              </a:lnSpc>
            </a:pPr>
            <a:r>
              <a:rPr lang="it-IT"/>
              <a:t>Secondo livello</a:t>
            </a:r>
          </a:p>
          <a:p>
            <a:pPr marL="1430831" lvl="2" indent="-211661" algn="just">
              <a:lnSpc>
                <a:spcPct val="150000"/>
              </a:lnSpc>
            </a:pPr>
            <a:r>
              <a:rPr lang="it-IT"/>
              <a:t>Terzo livello</a:t>
            </a:r>
          </a:p>
          <a:p>
            <a:pPr marL="2034066" lvl="3" indent="-205312" algn="just">
              <a:lnSpc>
                <a:spcPct val="150000"/>
              </a:lnSpc>
            </a:pPr>
            <a:r>
              <a:rPr lang="it-IT"/>
              <a:t>Quarto livello</a:t>
            </a:r>
          </a:p>
          <a:p>
            <a:pPr marL="2626718" lvl="4" indent="-188379" algn="just">
              <a:lnSpc>
                <a:spcPct val="150000"/>
              </a:lnSpc>
            </a:pPr>
            <a:r>
              <a:rPr lang="it-IT"/>
              <a:t>Quinto livello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4338676" y="157377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15" name="Segnaposto contenuto 5">
            <a:extLst>
              <a:ext uri="{FF2B5EF4-FFF2-40B4-BE49-F238E27FC236}">
                <a16:creationId xmlns:a16="http://schemas.microsoft.com/office/drawing/2014/main" id="{7B1C2D35-5EAB-5A47-936B-2CDFB1B7D85D}"/>
              </a:ext>
            </a:extLst>
          </p:cNvPr>
          <p:cNvSpPr>
            <a:spLocks noGrp="1"/>
          </p:cNvSpPr>
          <p:nvPr>
            <p:ph sz="quarter" idx="4"/>
          </p:nvPr>
        </p:nvSpPr>
        <p:spPr>
          <a:xfrm>
            <a:off x="4338676" y="2213534"/>
            <a:ext cx="3514648" cy="3691527"/>
          </a:xfrm>
        </p:spPr>
        <p:txBody>
          <a:bodyPr vert="horz" lIns="91440" tIns="45720" rIns="91440" bIns="45720" rtlCol="0">
            <a:noAutofit/>
          </a:bodyPr>
          <a:lstStyle>
            <a:lvl1pPr marL="0" indent="0" algn="l">
              <a:lnSpc>
                <a:spcPct val="100000"/>
              </a:lnSpc>
              <a:spcBef>
                <a:spcPts val="667"/>
              </a:spcBef>
              <a:buFont typeface="Arial" panose="020B0604020202020204" pitchFamily="34" charset="0"/>
              <a:buChar char="•"/>
              <a:defRPr lang="it-IT" sz="1867">
                <a:solidFill>
                  <a:srgbClr val="3B5362"/>
                </a:solidFill>
              </a:defRPr>
            </a:lvl1pPr>
            <a:lvl2pPr marL="609585" indent="0" algn="l">
              <a:lnSpc>
                <a:spcPct val="100000"/>
              </a:lnSpc>
              <a:spcBef>
                <a:spcPts val="667"/>
              </a:spcBef>
              <a:buFont typeface="Arial" panose="020B0604020202020204" pitchFamily="34" charset="0"/>
              <a:buChar char="•"/>
              <a:defRPr lang="it-IT" sz="1867">
                <a:solidFill>
                  <a:srgbClr val="3B5362"/>
                </a:solidFill>
              </a:defRPr>
            </a:lvl2pPr>
            <a:lvl3pPr marL="1219170" indent="0" algn="l">
              <a:lnSpc>
                <a:spcPct val="100000"/>
              </a:lnSpc>
              <a:spcBef>
                <a:spcPts val="667"/>
              </a:spcBef>
              <a:buFont typeface="Arial" panose="020B0604020202020204" pitchFamily="34" charset="0"/>
              <a:buChar char="•"/>
              <a:defRPr lang="it-IT" sz="1867">
                <a:solidFill>
                  <a:srgbClr val="3B5362"/>
                </a:solidFill>
              </a:defRPr>
            </a:lvl3pPr>
            <a:lvl4pPr marL="1828754" indent="0" algn="l">
              <a:lnSpc>
                <a:spcPct val="100000"/>
              </a:lnSpc>
              <a:spcBef>
                <a:spcPts val="667"/>
              </a:spcBef>
              <a:buFont typeface="Arial" panose="020B0604020202020204" pitchFamily="34" charset="0"/>
              <a:buChar char="•"/>
              <a:defRPr lang="it-IT" sz="1867">
                <a:solidFill>
                  <a:srgbClr val="3B5362"/>
                </a:solidFill>
              </a:defRPr>
            </a:lvl4pPr>
            <a:lvl5pPr marL="2438339" indent="0" algn="l">
              <a:lnSpc>
                <a:spcPct val="100000"/>
              </a:lnSpc>
              <a:spcBef>
                <a:spcPts val="667"/>
              </a:spcBef>
              <a:buFont typeface="Arial" panose="020B0604020202020204" pitchFamily="34" charset="0"/>
              <a:buChar char="•"/>
              <a:defRPr lang="it-IT" sz="1867">
                <a:solidFill>
                  <a:srgbClr val="3B5362"/>
                </a:solidFill>
              </a:defRPr>
            </a:lvl5pPr>
          </a:lstStyle>
          <a:p>
            <a:pPr marL="243411" lvl="0" indent="-243411" algn="just">
              <a:lnSpc>
                <a:spcPct val="150000"/>
              </a:lnSpc>
            </a:pPr>
            <a:r>
              <a:rPr lang="it-IT"/>
              <a:t>Fare clic per modificare gli stili del testo dello schema</a:t>
            </a:r>
          </a:p>
          <a:p>
            <a:pPr marL="836063" lvl="1" indent="-226478" algn="just">
              <a:lnSpc>
                <a:spcPct val="150000"/>
              </a:lnSpc>
            </a:pPr>
            <a:r>
              <a:rPr lang="it-IT"/>
              <a:t>Secondo livello</a:t>
            </a:r>
          </a:p>
          <a:p>
            <a:pPr marL="1430831" lvl="2" indent="-211661" algn="just">
              <a:lnSpc>
                <a:spcPct val="150000"/>
              </a:lnSpc>
            </a:pPr>
            <a:r>
              <a:rPr lang="it-IT"/>
              <a:t>Terzo livello</a:t>
            </a:r>
          </a:p>
          <a:p>
            <a:pPr marL="2034066" lvl="3" indent="-205312" algn="just">
              <a:lnSpc>
                <a:spcPct val="150000"/>
              </a:lnSpc>
            </a:pPr>
            <a:r>
              <a:rPr lang="it-IT"/>
              <a:t>Quarto livello</a:t>
            </a:r>
          </a:p>
          <a:p>
            <a:pPr marL="2626718" lvl="4" indent="-188379" algn="just">
              <a:lnSpc>
                <a:spcPct val="150000"/>
              </a:lnSpc>
            </a:pPr>
            <a:r>
              <a:rPr lang="it-IT"/>
              <a:t>Quinto livello</a:t>
            </a:r>
          </a:p>
        </p:txBody>
      </p:sp>
      <p:sp>
        <p:nvSpPr>
          <p:cNvPr id="17" name="Segnaposto testo 4">
            <a:extLst>
              <a:ext uri="{FF2B5EF4-FFF2-40B4-BE49-F238E27FC236}">
                <a16:creationId xmlns:a16="http://schemas.microsoft.com/office/drawing/2014/main" id="{81C9E2FB-2426-BA47-90C7-80A38FA97D07}"/>
              </a:ext>
            </a:extLst>
          </p:cNvPr>
          <p:cNvSpPr>
            <a:spLocks noGrp="1"/>
          </p:cNvSpPr>
          <p:nvPr>
            <p:ph type="body" sz="quarter" idx="15"/>
          </p:nvPr>
        </p:nvSpPr>
        <p:spPr>
          <a:xfrm>
            <a:off x="8260225" y="157377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18" name="Segnaposto contenuto 5">
            <a:extLst>
              <a:ext uri="{FF2B5EF4-FFF2-40B4-BE49-F238E27FC236}">
                <a16:creationId xmlns:a16="http://schemas.microsoft.com/office/drawing/2014/main" id="{7F89111E-CAFF-E449-A2DC-D118E224E989}"/>
              </a:ext>
            </a:extLst>
          </p:cNvPr>
          <p:cNvSpPr>
            <a:spLocks noGrp="1"/>
          </p:cNvSpPr>
          <p:nvPr>
            <p:ph sz="quarter" idx="16"/>
          </p:nvPr>
        </p:nvSpPr>
        <p:spPr>
          <a:xfrm>
            <a:off x="8260225" y="2213534"/>
            <a:ext cx="3514648" cy="3691527"/>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a:t>Fare clic per modificare gli stili del testo dello schema</a:t>
            </a:r>
          </a:p>
          <a:p>
            <a:pPr marL="836063" lvl="1" indent="-226478" algn="just">
              <a:lnSpc>
                <a:spcPct val="150000"/>
              </a:lnSpc>
            </a:pPr>
            <a:r>
              <a:rPr lang="it-IT"/>
              <a:t>Secondo livello</a:t>
            </a:r>
          </a:p>
          <a:p>
            <a:pPr marL="1430831" lvl="2" indent="-211661" algn="just">
              <a:lnSpc>
                <a:spcPct val="150000"/>
              </a:lnSpc>
            </a:pPr>
            <a:r>
              <a:rPr lang="it-IT"/>
              <a:t>Terzo livello</a:t>
            </a:r>
          </a:p>
          <a:p>
            <a:pPr marL="2034066" lvl="3" indent="-205312" algn="just">
              <a:lnSpc>
                <a:spcPct val="150000"/>
              </a:lnSpc>
            </a:pPr>
            <a:r>
              <a:rPr lang="it-IT"/>
              <a:t>Quarto livello</a:t>
            </a:r>
          </a:p>
          <a:p>
            <a:pPr marL="2626718" lvl="4" indent="-188379" algn="just">
              <a:lnSpc>
                <a:spcPct val="150000"/>
              </a:lnSpc>
            </a:pPr>
            <a:r>
              <a:rPr lang="it-IT"/>
              <a:t>Quinto livello</a:t>
            </a:r>
          </a:p>
        </p:txBody>
      </p:sp>
    </p:spTree>
    <p:extLst>
      <p:ext uri="{BB962C8B-B14F-4D97-AF65-F5344CB8AC3E}">
        <p14:creationId xmlns:p14="http://schemas.microsoft.com/office/powerpoint/2010/main" val="3570329965"/>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Elen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334433"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7" name="Segnaposto testo 6">
            <a:extLst>
              <a:ext uri="{FF2B5EF4-FFF2-40B4-BE49-F238E27FC236}">
                <a16:creationId xmlns:a16="http://schemas.microsoft.com/office/drawing/2014/main" id="{9004716C-289D-584D-AE4C-F7FFD8FFAFD1}"/>
              </a:ext>
            </a:extLst>
          </p:cNvPr>
          <p:cNvSpPr>
            <a:spLocks noGrp="1"/>
          </p:cNvSpPr>
          <p:nvPr>
            <p:ph type="body" sz="quarter" idx="15"/>
          </p:nvPr>
        </p:nvSpPr>
        <p:spPr>
          <a:xfrm>
            <a:off x="334432" y="2214033"/>
            <a:ext cx="10272608" cy="3691467"/>
          </a:xfrm>
        </p:spPr>
        <p:txBody>
          <a:bodyPr>
            <a:normAutofit/>
          </a:bodyPr>
          <a:lstStyle>
            <a:lvl1pPr>
              <a:lnSpc>
                <a:spcPct val="100000"/>
              </a:lnSpc>
              <a:defRPr sz="2667"/>
            </a:lvl1pPr>
            <a:lvl2pPr>
              <a:lnSpc>
                <a:spcPct val="100000"/>
              </a:lnSpc>
              <a:defRPr sz="2667"/>
            </a:lvl2pPr>
            <a:lvl3pPr>
              <a:lnSpc>
                <a:spcPct val="100000"/>
              </a:lnSpc>
              <a:defRPr sz="2667"/>
            </a:lvl3pPr>
            <a:lvl4pPr>
              <a:lnSpc>
                <a:spcPct val="100000"/>
              </a:lnSpc>
              <a:defRPr sz="2667"/>
            </a:lvl4pPr>
            <a:lvl5pPr>
              <a:lnSpc>
                <a:spcPct val="100000"/>
              </a:lnSpc>
              <a:defRPr sz="2667"/>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563983645"/>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Elenco con ico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334433"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7" name="Segnaposto testo 6">
            <a:extLst>
              <a:ext uri="{FF2B5EF4-FFF2-40B4-BE49-F238E27FC236}">
                <a16:creationId xmlns:a16="http://schemas.microsoft.com/office/drawing/2014/main" id="{9004716C-289D-584D-AE4C-F7FFD8FFAFD1}"/>
              </a:ext>
            </a:extLst>
          </p:cNvPr>
          <p:cNvSpPr>
            <a:spLocks noGrp="1"/>
          </p:cNvSpPr>
          <p:nvPr>
            <p:ph type="body" sz="quarter" idx="15"/>
          </p:nvPr>
        </p:nvSpPr>
        <p:spPr>
          <a:xfrm>
            <a:off x="1678516" y="2214033"/>
            <a:ext cx="8593667" cy="3691467"/>
          </a:xfrm>
        </p:spPr>
        <p:txBody>
          <a:bodyPr>
            <a:normAutofit/>
          </a:bodyPr>
          <a:lstStyle>
            <a:lvl1pPr>
              <a:lnSpc>
                <a:spcPct val="150000"/>
              </a:lnSpc>
              <a:defRPr sz="2667"/>
            </a:lvl1pPr>
            <a:lvl2pPr>
              <a:lnSpc>
                <a:spcPct val="150000"/>
              </a:lnSpc>
              <a:defRPr sz="2667"/>
            </a:lvl2pPr>
            <a:lvl3pPr>
              <a:lnSpc>
                <a:spcPct val="150000"/>
              </a:lnSpc>
              <a:defRPr sz="2667"/>
            </a:lvl3pPr>
            <a:lvl4pPr>
              <a:lnSpc>
                <a:spcPct val="150000"/>
              </a:lnSpc>
              <a:defRPr sz="2667"/>
            </a:lvl4pPr>
            <a:lvl5pPr>
              <a:lnSpc>
                <a:spcPct val="150000"/>
              </a:lnSpc>
              <a:defRPr sz="2667"/>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912806205"/>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Blocco di testo con elen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2" name="Segnaposto testo 2">
            <a:extLst>
              <a:ext uri="{FF2B5EF4-FFF2-40B4-BE49-F238E27FC236}">
                <a16:creationId xmlns:a16="http://schemas.microsoft.com/office/drawing/2014/main" id="{BF16CCCC-57B3-C54E-A40F-70887B3DB74A}"/>
              </a:ext>
            </a:extLst>
          </p:cNvPr>
          <p:cNvSpPr>
            <a:spLocks noGrp="1"/>
          </p:cNvSpPr>
          <p:nvPr>
            <p:ph type="body" idx="1"/>
          </p:nvPr>
        </p:nvSpPr>
        <p:spPr>
          <a:xfrm>
            <a:off x="379932"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13" name="Segnaposto contenuto 3">
            <a:extLst>
              <a:ext uri="{FF2B5EF4-FFF2-40B4-BE49-F238E27FC236}">
                <a16:creationId xmlns:a16="http://schemas.microsoft.com/office/drawing/2014/main" id="{56CD895D-9163-4B41-87F1-4181F83491BC}"/>
              </a:ext>
            </a:extLst>
          </p:cNvPr>
          <p:cNvSpPr>
            <a:spLocks noGrp="1"/>
          </p:cNvSpPr>
          <p:nvPr>
            <p:ph sz="half" idx="2"/>
          </p:nvPr>
        </p:nvSpPr>
        <p:spPr>
          <a:xfrm>
            <a:off x="379448" y="2213534"/>
            <a:ext cx="3519861" cy="3691527"/>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a:t>Fare clic per modificare gli stili del testo dello schema</a:t>
            </a:r>
          </a:p>
          <a:p>
            <a:pPr marL="836063" lvl="1" indent="-226478" algn="just">
              <a:lnSpc>
                <a:spcPct val="150000"/>
              </a:lnSpc>
            </a:pPr>
            <a:r>
              <a:rPr lang="it-IT"/>
              <a:t>Secondo livello</a:t>
            </a:r>
          </a:p>
          <a:p>
            <a:pPr marL="1430831" lvl="2" indent="-211661" algn="just">
              <a:lnSpc>
                <a:spcPct val="150000"/>
              </a:lnSpc>
            </a:pPr>
            <a:r>
              <a:rPr lang="it-IT"/>
              <a:t>Terzo livello</a:t>
            </a:r>
          </a:p>
          <a:p>
            <a:pPr marL="2034066" lvl="3" indent="-205312" algn="just">
              <a:lnSpc>
                <a:spcPct val="150000"/>
              </a:lnSpc>
            </a:pPr>
            <a:r>
              <a:rPr lang="it-IT"/>
              <a:t>Quarto livello</a:t>
            </a:r>
          </a:p>
          <a:p>
            <a:pPr marL="2626718" lvl="4" indent="-188379" algn="just">
              <a:lnSpc>
                <a:spcPct val="150000"/>
              </a:lnSpc>
            </a:pPr>
            <a:r>
              <a:rPr lang="it-IT"/>
              <a:t>Quinto livello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4338676"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7" name="Segnaposto testo 6">
            <a:extLst>
              <a:ext uri="{FF2B5EF4-FFF2-40B4-BE49-F238E27FC236}">
                <a16:creationId xmlns:a16="http://schemas.microsoft.com/office/drawing/2014/main" id="{9004716C-289D-584D-AE4C-F7FFD8FFAFD1}"/>
              </a:ext>
            </a:extLst>
          </p:cNvPr>
          <p:cNvSpPr>
            <a:spLocks noGrp="1"/>
          </p:cNvSpPr>
          <p:nvPr>
            <p:ph type="body" sz="quarter" idx="15"/>
          </p:nvPr>
        </p:nvSpPr>
        <p:spPr>
          <a:xfrm>
            <a:off x="4338675" y="2214033"/>
            <a:ext cx="6257461" cy="3691467"/>
          </a:xfrm>
        </p:spPr>
        <p:txBody>
          <a:bodyPr>
            <a:normAutofit/>
          </a:bodyPr>
          <a:lstStyle>
            <a:lvl1pPr>
              <a:lnSpc>
                <a:spcPct val="100000"/>
              </a:lnSpc>
              <a:defRPr sz="2667"/>
            </a:lvl1pPr>
            <a:lvl2pPr>
              <a:lnSpc>
                <a:spcPct val="100000"/>
              </a:lnSpc>
              <a:defRPr sz="2667"/>
            </a:lvl2pPr>
            <a:lvl3pPr>
              <a:lnSpc>
                <a:spcPct val="100000"/>
              </a:lnSpc>
              <a:defRPr sz="2667"/>
            </a:lvl3pPr>
            <a:lvl4pPr>
              <a:lnSpc>
                <a:spcPct val="100000"/>
              </a:lnSpc>
              <a:defRPr sz="2667"/>
            </a:lvl4pPr>
            <a:lvl5pPr>
              <a:lnSpc>
                <a:spcPct val="100000"/>
              </a:lnSpc>
              <a:defRPr sz="2667"/>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533957107"/>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Inserisci tabella">
    <p:bg>
      <p:bgPr>
        <a:solidFill>
          <a:schemeClr val="bg1"/>
        </a:solidFill>
        <a:effectLst/>
      </p:bgPr>
    </p:bg>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F6CE0181-936B-410C-9CC2-1DE6D133933D}"/>
              </a:ext>
            </a:extLst>
          </p:cNvPr>
          <p:cNvSpPr/>
          <p:nvPr userDrawn="1">
            <p:custDataLst>
              <p:tags r:id="rId1"/>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7" name="Segnaposto tabella 6">
            <a:extLst>
              <a:ext uri="{FF2B5EF4-FFF2-40B4-BE49-F238E27FC236}">
                <a16:creationId xmlns:a16="http://schemas.microsoft.com/office/drawing/2014/main" id="{34B51A1F-F62A-6B46-9B48-6C07A743F15A}"/>
              </a:ext>
            </a:extLst>
          </p:cNvPr>
          <p:cNvSpPr>
            <a:spLocks noGrp="1"/>
          </p:cNvSpPr>
          <p:nvPr>
            <p:ph type="tbl" sz="quarter" idx="16"/>
          </p:nvPr>
        </p:nvSpPr>
        <p:spPr>
          <a:xfrm>
            <a:off x="334434" y="1701129"/>
            <a:ext cx="11523133" cy="4068233"/>
          </a:xfrm>
        </p:spPr>
        <p:txBody>
          <a:bodyPr/>
          <a:lstStyle/>
          <a:p>
            <a:endParaRPr lang="it-IT"/>
          </a:p>
        </p:txBody>
      </p:sp>
    </p:spTree>
    <p:extLst>
      <p:ext uri="{BB962C8B-B14F-4D97-AF65-F5344CB8AC3E}">
        <p14:creationId xmlns:p14="http://schemas.microsoft.com/office/powerpoint/2010/main" val="322567771"/>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Inserisci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12" name="Segnaposto grafico 7">
            <a:extLst>
              <a:ext uri="{FF2B5EF4-FFF2-40B4-BE49-F238E27FC236}">
                <a16:creationId xmlns:a16="http://schemas.microsoft.com/office/drawing/2014/main" id="{AB58838C-23C2-DC47-A890-62950F0FBEFA}"/>
              </a:ext>
            </a:extLst>
          </p:cNvPr>
          <p:cNvSpPr>
            <a:spLocks noGrp="1"/>
          </p:cNvSpPr>
          <p:nvPr>
            <p:ph type="chart" sz="quarter" idx="17"/>
          </p:nvPr>
        </p:nvSpPr>
        <p:spPr>
          <a:xfrm>
            <a:off x="334434" y="1680634"/>
            <a:ext cx="11523133" cy="4080933"/>
          </a:xfrm>
        </p:spPr>
        <p:txBody>
          <a:bodyPr/>
          <a:lstStyle/>
          <a:p>
            <a:endParaRPr lang="it-IT"/>
          </a:p>
        </p:txBody>
      </p:sp>
    </p:spTree>
    <p:extLst>
      <p:ext uri="{BB962C8B-B14F-4D97-AF65-F5344CB8AC3E}">
        <p14:creationId xmlns:p14="http://schemas.microsoft.com/office/powerpoint/2010/main" val="1840689433"/>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highlights">
    <p:bg>
      <p:bgPr>
        <a:solidFill>
          <a:schemeClr val="bg1"/>
        </a:solidFill>
        <a:effectLst/>
      </p:bgPr>
    </p:bg>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D6365845-B625-0640-8E72-2AC4756F6A8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6" name="Slide Number Placeholder 5">
            <a:extLst>
              <a:ext uri="{FF2B5EF4-FFF2-40B4-BE49-F238E27FC236}">
                <a16:creationId xmlns:a16="http://schemas.microsoft.com/office/drawing/2014/main" id="{0BFC52D4-CCFC-2C49-9FD2-56640E7579A0}"/>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27" name="Segnaposto testo 5">
            <a:extLst>
              <a:ext uri="{FF2B5EF4-FFF2-40B4-BE49-F238E27FC236}">
                <a16:creationId xmlns:a16="http://schemas.microsoft.com/office/drawing/2014/main" id="{FFDCC5FE-8C6B-C64F-AA61-CF807C0A3488}"/>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pic>
        <p:nvPicPr>
          <p:cNvPr id="28" name="Immagine 27">
            <a:extLst>
              <a:ext uri="{FF2B5EF4-FFF2-40B4-BE49-F238E27FC236}">
                <a16:creationId xmlns:a16="http://schemas.microsoft.com/office/drawing/2014/main" id="{7AA35F18-79FD-294E-842D-38EA9986B4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29" name="Segnaposto immagine 2">
            <a:extLst>
              <a:ext uri="{FF2B5EF4-FFF2-40B4-BE49-F238E27FC236}">
                <a16:creationId xmlns:a16="http://schemas.microsoft.com/office/drawing/2014/main" id="{B6C12852-FE94-D94A-A579-EFFFE12B80EB}"/>
              </a:ext>
            </a:extLst>
          </p:cNvPr>
          <p:cNvSpPr>
            <a:spLocks noGrp="1"/>
          </p:cNvSpPr>
          <p:nvPr>
            <p:ph type="pic" sz="quarter" idx="16"/>
          </p:nvPr>
        </p:nvSpPr>
        <p:spPr>
          <a:xfrm>
            <a:off x="334433" y="1485900"/>
            <a:ext cx="613107" cy="535517"/>
          </a:xfrm>
        </p:spPr>
        <p:txBody>
          <a:bodyPr>
            <a:normAutofit/>
          </a:bodyPr>
          <a:lstStyle>
            <a:lvl1pPr>
              <a:defRPr sz="667"/>
            </a:lvl1pPr>
          </a:lstStyle>
          <a:p>
            <a:endParaRPr lang="it-IT"/>
          </a:p>
        </p:txBody>
      </p:sp>
      <p:sp>
        <p:nvSpPr>
          <p:cNvPr id="30" name="Segnaposto immagine 2">
            <a:extLst>
              <a:ext uri="{FF2B5EF4-FFF2-40B4-BE49-F238E27FC236}">
                <a16:creationId xmlns:a16="http://schemas.microsoft.com/office/drawing/2014/main" id="{DB25E7A2-901A-2140-9F26-B2CEF91C0FF9}"/>
              </a:ext>
            </a:extLst>
          </p:cNvPr>
          <p:cNvSpPr>
            <a:spLocks noGrp="1"/>
          </p:cNvSpPr>
          <p:nvPr>
            <p:ph type="pic" sz="quarter" idx="17"/>
          </p:nvPr>
        </p:nvSpPr>
        <p:spPr>
          <a:xfrm>
            <a:off x="334433" y="2685275"/>
            <a:ext cx="613107" cy="535517"/>
          </a:xfrm>
        </p:spPr>
        <p:txBody>
          <a:bodyPr>
            <a:normAutofit/>
          </a:bodyPr>
          <a:lstStyle>
            <a:lvl1pPr>
              <a:defRPr sz="667"/>
            </a:lvl1pPr>
          </a:lstStyle>
          <a:p>
            <a:endParaRPr lang="it-IT"/>
          </a:p>
        </p:txBody>
      </p:sp>
      <p:sp>
        <p:nvSpPr>
          <p:cNvPr id="31" name="Segnaposto immagine 2">
            <a:extLst>
              <a:ext uri="{FF2B5EF4-FFF2-40B4-BE49-F238E27FC236}">
                <a16:creationId xmlns:a16="http://schemas.microsoft.com/office/drawing/2014/main" id="{5C6440F0-17B9-4447-96B5-FCAD225B3AD0}"/>
              </a:ext>
            </a:extLst>
          </p:cNvPr>
          <p:cNvSpPr>
            <a:spLocks noGrp="1"/>
          </p:cNvSpPr>
          <p:nvPr>
            <p:ph type="pic" sz="quarter" idx="18"/>
          </p:nvPr>
        </p:nvSpPr>
        <p:spPr>
          <a:xfrm>
            <a:off x="334433" y="3993684"/>
            <a:ext cx="613107" cy="535517"/>
          </a:xfrm>
        </p:spPr>
        <p:txBody>
          <a:bodyPr>
            <a:normAutofit/>
          </a:bodyPr>
          <a:lstStyle>
            <a:lvl1pPr>
              <a:defRPr sz="667"/>
            </a:lvl1pPr>
          </a:lstStyle>
          <a:p>
            <a:endParaRPr lang="it-IT"/>
          </a:p>
        </p:txBody>
      </p:sp>
      <p:sp>
        <p:nvSpPr>
          <p:cNvPr id="32" name="Segnaposto immagine 2">
            <a:extLst>
              <a:ext uri="{FF2B5EF4-FFF2-40B4-BE49-F238E27FC236}">
                <a16:creationId xmlns:a16="http://schemas.microsoft.com/office/drawing/2014/main" id="{676CFC73-CB20-314C-A205-A50D48E8A314}"/>
              </a:ext>
            </a:extLst>
          </p:cNvPr>
          <p:cNvSpPr>
            <a:spLocks noGrp="1"/>
          </p:cNvSpPr>
          <p:nvPr>
            <p:ph type="pic" sz="quarter" idx="19"/>
          </p:nvPr>
        </p:nvSpPr>
        <p:spPr>
          <a:xfrm>
            <a:off x="334433" y="5193059"/>
            <a:ext cx="613107" cy="535517"/>
          </a:xfrm>
        </p:spPr>
        <p:txBody>
          <a:bodyPr>
            <a:normAutofit/>
          </a:bodyPr>
          <a:lstStyle>
            <a:lvl1pPr>
              <a:defRPr sz="667"/>
            </a:lvl1pPr>
          </a:lstStyle>
          <a:p>
            <a:endParaRPr lang="it-IT"/>
          </a:p>
        </p:txBody>
      </p:sp>
    </p:spTree>
    <p:extLst>
      <p:ext uri="{BB962C8B-B14F-4D97-AF65-F5344CB8AC3E}">
        <p14:creationId xmlns:p14="http://schemas.microsoft.com/office/powerpoint/2010/main" val="409533343"/>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Inserisci SmarAr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14" name="Segnaposto SmartArt 6">
            <a:extLst>
              <a:ext uri="{FF2B5EF4-FFF2-40B4-BE49-F238E27FC236}">
                <a16:creationId xmlns:a16="http://schemas.microsoft.com/office/drawing/2014/main" id="{101329F9-00F0-9A4C-B0E4-39541C141697}"/>
              </a:ext>
            </a:extLst>
          </p:cNvPr>
          <p:cNvSpPr>
            <a:spLocks noGrp="1"/>
          </p:cNvSpPr>
          <p:nvPr>
            <p:ph type="dgm" sz="quarter" idx="18"/>
          </p:nvPr>
        </p:nvSpPr>
        <p:spPr>
          <a:xfrm>
            <a:off x="334434" y="1655234"/>
            <a:ext cx="11523133" cy="4106333"/>
          </a:xfrm>
        </p:spPr>
        <p:txBody>
          <a:bodyPr/>
          <a:lstStyle/>
          <a:p>
            <a:endParaRPr lang="it-IT"/>
          </a:p>
        </p:txBody>
      </p:sp>
    </p:spTree>
    <p:extLst>
      <p:ext uri="{BB962C8B-B14F-4D97-AF65-F5344CB8AC3E}">
        <p14:creationId xmlns:p14="http://schemas.microsoft.com/office/powerpoint/2010/main" val="53199402"/>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Un blocco di testo e immagini laterali">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5" name="Picture Placeholder 1">
            <a:extLst>
              <a:ext uri="{FF2B5EF4-FFF2-40B4-BE49-F238E27FC236}">
                <a16:creationId xmlns:a16="http://schemas.microsoft.com/office/drawing/2014/main" id="{D0C0A884-4BEA-6E47-BB90-0B4018A91032}"/>
              </a:ext>
            </a:extLst>
          </p:cNvPr>
          <p:cNvSpPr>
            <a:spLocks noGrp="1"/>
          </p:cNvSpPr>
          <p:nvPr>
            <p:ph type="pic" sz="quarter" idx="10"/>
          </p:nvPr>
        </p:nvSpPr>
        <p:spPr>
          <a:xfrm>
            <a:off x="334433" y="1860705"/>
            <a:ext cx="1624995" cy="1623932"/>
          </a:xfrm>
          <a:solidFill>
            <a:srgbClr val="C7C7C7"/>
          </a:solidFill>
        </p:spPr>
        <p:txBody>
          <a:bodyPr anchor="ctr">
            <a:noAutofit/>
          </a:bodyPr>
          <a:lstStyle>
            <a:lvl1pPr algn="ctr">
              <a:defRPr sz="1867"/>
            </a:lvl1pPr>
          </a:lstStyle>
          <a:p>
            <a:endParaRPr lang="it-IT"/>
          </a:p>
        </p:txBody>
      </p:sp>
      <p:sp>
        <p:nvSpPr>
          <p:cNvPr id="18" name="Picture Placeholder 2">
            <a:extLst>
              <a:ext uri="{FF2B5EF4-FFF2-40B4-BE49-F238E27FC236}">
                <a16:creationId xmlns:a16="http://schemas.microsoft.com/office/drawing/2014/main" id="{EBB35246-2C93-6D44-A961-EA3D2E34D658}"/>
              </a:ext>
            </a:extLst>
          </p:cNvPr>
          <p:cNvSpPr>
            <a:spLocks noGrp="1"/>
          </p:cNvSpPr>
          <p:nvPr>
            <p:ph type="pic" sz="quarter" idx="15"/>
          </p:nvPr>
        </p:nvSpPr>
        <p:spPr>
          <a:xfrm>
            <a:off x="334433" y="3556638"/>
            <a:ext cx="1624995" cy="1623932"/>
          </a:xfrm>
          <a:solidFill>
            <a:srgbClr val="C7C7C7"/>
          </a:solidFill>
        </p:spPr>
        <p:txBody>
          <a:bodyPr anchor="ctr">
            <a:noAutofit/>
          </a:bodyPr>
          <a:lstStyle>
            <a:lvl1pPr algn="ctr">
              <a:defRPr sz="1867"/>
            </a:lvl1pPr>
          </a:lstStyle>
          <a:p>
            <a:endParaRPr lang="it-IT"/>
          </a:p>
        </p:txBody>
      </p:sp>
      <p:sp>
        <p:nvSpPr>
          <p:cNvPr id="22" name="Picture Placeholder 1">
            <a:extLst>
              <a:ext uri="{FF2B5EF4-FFF2-40B4-BE49-F238E27FC236}">
                <a16:creationId xmlns:a16="http://schemas.microsoft.com/office/drawing/2014/main" id="{46091CB8-1778-1C4A-A155-E5D7166F2860}"/>
              </a:ext>
            </a:extLst>
          </p:cNvPr>
          <p:cNvSpPr>
            <a:spLocks noGrp="1"/>
          </p:cNvSpPr>
          <p:nvPr>
            <p:ph type="pic" sz="quarter" idx="21"/>
          </p:nvPr>
        </p:nvSpPr>
        <p:spPr>
          <a:xfrm>
            <a:off x="3701749" y="1860705"/>
            <a:ext cx="1624995" cy="1623932"/>
          </a:xfrm>
          <a:solidFill>
            <a:srgbClr val="C7C7C7"/>
          </a:solidFill>
        </p:spPr>
        <p:txBody>
          <a:bodyPr anchor="ctr">
            <a:noAutofit/>
          </a:bodyPr>
          <a:lstStyle>
            <a:lvl1pPr marL="228594" indent="-228594" algn="ctr" defTabSz="914377" rtl="0" eaLnBrk="1" latinLnBrk="0" hangingPunct="1">
              <a:lnSpc>
                <a:spcPct val="90000"/>
              </a:lnSpc>
              <a:spcBef>
                <a:spcPts val="1000"/>
              </a:spcBef>
              <a:buFont typeface="Arial" panose="020B0604020202020204" pitchFamily="34" charset="0"/>
              <a:buChar char="•"/>
              <a:defRPr lang="it-IT" sz="1867" b="0" i="0" kern="1200" dirty="0">
                <a:solidFill>
                  <a:schemeClr val="tx1"/>
                </a:solidFill>
                <a:latin typeface="Arial" panose="020B0604020202020204" pitchFamily="34" charset="0"/>
                <a:ea typeface="+mn-ea"/>
                <a:cs typeface="Arial" panose="020B0604020202020204" pitchFamily="34" charset="0"/>
              </a:defRPr>
            </a:lvl1pPr>
          </a:lstStyle>
          <a:p>
            <a:endParaRPr lang="it-IT"/>
          </a:p>
        </p:txBody>
      </p:sp>
      <p:sp>
        <p:nvSpPr>
          <p:cNvPr id="23" name="Picture Placeholder 2">
            <a:extLst>
              <a:ext uri="{FF2B5EF4-FFF2-40B4-BE49-F238E27FC236}">
                <a16:creationId xmlns:a16="http://schemas.microsoft.com/office/drawing/2014/main" id="{309686DA-FCE9-E044-A70B-B745D3A75E9E}"/>
              </a:ext>
            </a:extLst>
          </p:cNvPr>
          <p:cNvSpPr>
            <a:spLocks noGrp="1"/>
          </p:cNvSpPr>
          <p:nvPr>
            <p:ph type="pic" sz="quarter" idx="22"/>
          </p:nvPr>
        </p:nvSpPr>
        <p:spPr>
          <a:xfrm>
            <a:off x="3701749" y="3556638"/>
            <a:ext cx="1624995" cy="1623932"/>
          </a:xfrm>
          <a:solidFill>
            <a:srgbClr val="C7C7C7"/>
          </a:solidFill>
        </p:spPr>
        <p:txBody>
          <a:bodyPr anchor="ctr">
            <a:noAutofit/>
          </a:bodyPr>
          <a:lstStyle>
            <a:lvl1pPr algn="ctr">
              <a:defRPr sz="1867"/>
            </a:lvl1pPr>
          </a:lstStyle>
          <a:p>
            <a:endParaRPr lang="it-IT"/>
          </a:p>
        </p:txBody>
      </p:sp>
      <p:sp>
        <p:nvSpPr>
          <p:cNvPr id="24" name="Picture Placeholder 1">
            <a:extLst>
              <a:ext uri="{FF2B5EF4-FFF2-40B4-BE49-F238E27FC236}">
                <a16:creationId xmlns:a16="http://schemas.microsoft.com/office/drawing/2014/main" id="{3040D74E-2EBB-594A-ABB1-2F54808A3CB1}"/>
              </a:ext>
            </a:extLst>
          </p:cNvPr>
          <p:cNvSpPr>
            <a:spLocks noGrp="1"/>
          </p:cNvSpPr>
          <p:nvPr>
            <p:ph type="pic" sz="quarter" idx="23"/>
          </p:nvPr>
        </p:nvSpPr>
        <p:spPr>
          <a:xfrm>
            <a:off x="2003577" y="1860705"/>
            <a:ext cx="1624995" cy="1623932"/>
          </a:xfrm>
          <a:solidFill>
            <a:srgbClr val="C7C7C7"/>
          </a:solidFill>
        </p:spPr>
        <p:txBody>
          <a:bodyPr anchor="ctr">
            <a:noAutofit/>
          </a:bodyPr>
          <a:lstStyle>
            <a:lvl1pPr algn="ctr">
              <a:defRPr sz="1867"/>
            </a:lvl1pPr>
          </a:lstStyle>
          <a:p>
            <a:endParaRPr lang="it-IT"/>
          </a:p>
        </p:txBody>
      </p:sp>
      <p:sp>
        <p:nvSpPr>
          <p:cNvPr id="29" name="Picture Placeholder 2">
            <a:extLst>
              <a:ext uri="{FF2B5EF4-FFF2-40B4-BE49-F238E27FC236}">
                <a16:creationId xmlns:a16="http://schemas.microsoft.com/office/drawing/2014/main" id="{9931F6A3-C67A-2F44-8A0E-CA14DA7C3C8A}"/>
              </a:ext>
            </a:extLst>
          </p:cNvPr>
          <p:cNvSpPr>
            <a:spLocks noGrp="1"/>
          </p:cNvSpPr>
          <p:nvPr>
            <p:ph type="pic" sz="quarter" idx="24"/>
          </p:nvPr>
        </p:nvSpPr>
        <p:spPr>
          <a:xfrm>
            <a:off x="2018091" y="3556638"/>
            <a:ext cx="1624995" cy="1623932"/>
          </a:xfrm>
          <a:solidFill>
            <a:srgbClr val="C7C7C7"/>
          </a:solidFill>
        </p:spPr>
        <p:txBody>
          <a:bodyPr anchor="ctr">
            <a:noAutofit/>
          </a:bodyPr>
          <a:lstStyle>
            <a:lvl1pPr algn="ctr">
              <a:defRPr sz="1867"/>
            </a:lvl1pPr>
          </a:lstStyle>
          <a:p>
            <a:endParaRPr lang="it-IT"/>
          </a:p>
        </p:txBody>
      </p:sp>
      <p:sp>
        <p:nvSpPr>
          <p:cNvPr id="30" name="Picture Placeholder 1">
            <a:extLst>
              <a:ext uri="{FF2B5EF4-FFF2-40B4-BE49-F238E27FC236}">
                <a16:creationId xmlns:a16="http://schemas.microsoft.com/office/drawing/2014/main" id="{7EF3E95D-DDFB-FD48-B78C-A97658BAD0B4}"/>
              </a:ext>
            </a:extLst>
          </p:cNvPr>
          <p:cNvSpPr>
            <a:spLocks noGrp="1"/>
          </p:cNvSpPr>
          <p:nvPr>
            <p:ph type="pic" sz="quarter" idx="25"/>
          </p:nvPr>
        </p:nvSpPr>
        <p:spPr>
          <a:xfrm>
            <a:off x="10262208" y="1860705"/>
            <a:ext cx="1624995" cy="1623932"/>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a:p>
        </p:txBody>
      </p:sp>
      <p:sp>
        <p:nvSpPr>
          <p:cNvPr id="31" name="Picture Placeholder 2">
            <a:extLst>
              <a:ext uri="{FF2B5EF4-FFF2-40B4-BE49-F238E27FC236}">
                <a16:creationId xmlns:a16="http://schemas.microsoft.com/office/drawing/2014/main" id="{A18853C4-DF38-A149-B951-97D3EC1D38D4}"/>
              </a:ext>
            </a:extLst>
          </p:cNvPr>
          <p:cNvSpPr>
            <a:spLocks noGrp="1"/>
          </p:cNvSpPr>
          <p:nvPr>
            <p:ph type="pic" sz="quarter" idx="26"/>
          </p:nvPr>
        </p:nvSpPr>
        <p:spPr>
          <a:xfrm>
            <a:off x="10262208" y="3556638"/>
            <a:ext cx="1624995" cy="1623932"/>
          </a:xfrm>
          <a:solidFill>
            <a:srgbClr val="C7C7C7"/>
          </a:solidFill>
        </p:spPr>
        <p:txBody>
          <a:bodyPr anchor="ctr">
            <a:noAutofit/>
          </a:bodyPr>
          <a:lstStyle>
            <a:lvl1pPr algn="ctr">
              <a:defRPr sz="1867"/>
            </a:lvl1pPr>
          </a:lstStyle>
          <a:p>
            <a:endParaRPr lang="it-IT"/>
          </a:p>
        </p:txBody>
      </p:sp>
    </p:spTree>
    <p:extLst>
      <p:ext uri="{BB962C8B-B14F-4D97-AF65-F5344CB8AC3E}">
        <p14:creationId xmlns:p14="http://schemas.microsoft.com/office/powerpoint/2010/main" val="2582100120"/>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1_Un blocco di testo e immagini laterali">
    <p:bg>
      <p:bgPr>
        <a:solidFill>
          <a:schemeClr val="bg1"/>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223160D9-89E2-C646-BB70-5AAFD819E637}"/>
              </a:ext>
            </a:extLst>
          </p:cNvPr>
          <p:cNvSpPr>
            <a:spLocks noGrp="1"/>
          </p:cNvSpPr>
          <p:nvPr>
            <p:ph type="pic" sz="quarter" idx="16"/>
          </p:nvPr>
        </p:nvSpPr>
        <p:spPr>
          <a:xfrm>
            <a:off x="334434" y="1464043"/>
            <a:ext cx="3721335" cy="2096949"/>
          </a:xfrm>
          <a:solidFill>
            <a:srgbClr val="C7C7C7"/>
          </a:solidFill>
        </p:spPr>
        <p:txBody>
          <a:bodyPr anchor="ctr">
            <a:noAutofit/>
          </a:bodyPr>
          <a:lstStyle>
            <a:lvl1pPr algn="ctr">
              <a:defRPr sz="1867"/>
            </a:lvl1pPr>
          </a:lstStyle>
          <a:p>
            <a:endParaRPr lang="it-IT"/>
          </a:p>
        </p:txBody>
      </p:sp>
      <p:sp>
        <p:nvSpPr>
          <p:cNvPr id="33" name="Picture Placeholder 2">
            <a:extLst>
              <a:ext uri="{FF2B5EF4-FFF2-40B4-BE49-F238E27FC236}">
                <a16:creationId xmlns:a16="http://schemas.microsoft.com/office/drawing/2014/main" id="{5EFAC048-8D5A-D54E-A545-DDA303B7C632}"/>
              </a:ext>
            </a:extLst>
          </p:cNvPr>
          <p:cNvSpPr>
            <a:spLocks noGrp="1"/>
          </p:cNvSpPr>
          <p:nvPr>
            <p:ph type="pic" sz="quarter" idx="17"/>
          </p:nvPr>
        </p:nvSpPr>
        <p:spPr>
          <a:xfrm>
            <a:off x="334434" y="3684756"/>
            <a:ext cx="3721335" cy="2096949"/>
          </a:xfrm>
          <a:solidFill>
            <a:srgbClr val="C7C7C7"/>
          </a:solidFill>
        </p:spPr>
        <p:txBody>
          <a:bodyPr anchor="ctr">
            <a:noAutofit/>
          </a:bodyPr>
          <a:lstStyle>
            <a:lvl1pPr algn="ctr">
              <a:defRPr sz="1867"/>
            </a:lvl1pPr>
          </a:lstStyle>
          <a:p>
            <a:endParaRPr lang="it-IT"/>
          </a:p>
        </p:txBody>
      </p:sp>
      <p:sp>
        <p:nvSpPr>
          <p:cNvPr id="34" name="Picture Placeholder 2">
            <a:extLst>
              <a:ext uri="{FF2B5EF4-FFF2-40B4-BE49-F238E27FC236}">
                <a16:creationId xmlns:a16="http://schemas.microsoft.com/office/drawing/2014/main" id="{03CAA6F4-E703-AB40-A72F-D31BFC705B3C}"/>
              </a:ext>
            </a:extLst>
          </p:cNvPr>
          <p:cNvSpPr>
            <a:spLocks noGrp="1"/>
          </p:cNvSpPr>
          <p:nvPr>
            <p:ph type="pic" sz="quarter" idx="18"/>
          </p:nvPr>
        </p:nvSpPr>
        <p:spPr>
          <a:xfrm>
            <a:off x="4193177" y="1464043"/>
            <a:ext cx="3721335" cy="2096949"/>
          </a:xfrm>
          <a:solidFill>
            <a:srgbClr val="C7C7C7"/>
          </a:solidFill>
        </p:spPr>
        <p:txBody>
          <a:bodyPr anchor="ctr">
            <a:noAutofit/>
          </a:bodyPr>
          <a:lstStyle>
            <a:lvl1pPr algn="ctr">
              <a:defRPr sz="1867"/>
            </a:lvl1pPr>
          </a:lstStyle>
          <a:p>
            <a:endParaRPr lang="it-IT"/>
          </a:p>
        </p:txBody>
      </p:sp>
      <p:sp>
        <p:nvSpPr>
          <p:cNvPr id="35" name="Picture Placeholder 2">
            <a:extLst>
              <a:ext uri="{FF2B5EF4-FFF2-40B4-BE49-F238E27FC236}">
                <a16:creationId xmlns:a16="http://schemas.microsoft.com/office/drawing/2014/main" id="{CF6DD6EC-33CC-324D-A2F1-10EECF150594}"/>
              </a:ext>
            </a:extLst>
          </p:cNvPr>
          <p:cNvSpPr>
            <a:spLocks noGrp="1"/>
          </p:cNvSpPr>
          <p:nvPr>
            <p:ph type="pic" sz="quarter" idx="19"/>
          </p:nvPr>
        </p:nvSpPr>
        <p:spPr>
          <a:xfrm>
            <a:off x="4193177" y="3684756"/>
            <a:ext cx="3721335" cy="2096949"/>
          </a:xfrm>
          <a:solidFill>
            <a:srgbClr val="C7C7C7"/>
          </a:solidFill>
        </p:spPr>
        <p:txBody>
          <a:bodyPr anchor="ctr">
            <a:noAutofit/>
          </a:bodyPr>
          <a:lstStyle>
            <a:lvl1pPr algn="ctr">
              <a:defRPr sz="1867"/>
            </a:lvl1pPr>
          </a:lstStyle>
          <a:p>
            <a:endParaRPr lang="it-IT"/>
          </a:p>
        </p:txBody>
      </p:sp>
      <p:sp>
        <p:nvSpPr>
          <p:cNvPr id="36" name="Picture Placeholder 2">
            <a:extLst>
              <a:ext uri="{FF2B5EF4-FFF2-40B4-BE49-F238E27FC236}">
                <a16:creationId xmlns:a16="http://schemas.microsoft.com/office/drawing/2014/main" id="{5ACFC1E0-2DD6-5B4B-9BFB-5438D4FB2BA0}"/>
              </a:ext>
            </a:extLst>
          </p:cNvPr>
          <p:cNvSpPr>
            <a:spLocks noGrp="1"/>
          </p:cNvSpPr>
          <p:nvPr>
            <p:ph type="pic" sz="quarter" idx="20"/>
          </p:nvPr>
        </p:nvSpPr>
        <p:spPr>
          <a:xfrm>
            <a:off x="8051919" y="1464043"/>
            <a:ext cx="3721335" cy="2096949"/>
          </a:xfrm>
          <a:solidFill>
            <a:srgbClr val="C7C7C7"/>
          </a:solidFill>
        </p:spPr>
        <p:txBody>
          <a:bodyPr anchor="ctr">
            <a:noAutofit/>
          </a:bodyPr>
          <a:lstStyle>
            <a:lvl1pPr algn="ctr">
              <a:defRPr sz="1867"/>
            </a:lvl1pPr>
          </a:lstStyle>
          <a:p>
            <a:endParaRPr lang="it-IT"/>
          </a:p>
        </p:txBody>
      </p:sp>
      <p:sp>
        <p:nvSpPr>
          <p:cNvPr id="37" name="Picture Placeholder 2">
            <a:extLst>
              <a:ext uri="{FF2B5EF4-FFF2-40B4-BE49-F238E27FC236}">
                <a16:creationId xmlns:a16="http://schemas.microsoft.com/office/drawing/2014/main" id="{1D0C9E7A-A29F-984D-AD30-044430A2964D}"/>
              </a:ext>
            </a:extLst>
          </p:cNvPr>
          <p:cNvSpPr>
            <a:spLocks noGrp="1"/>
          </p:cNvSpPr>
          <p:nvPr>
            <p:ph type="pic" sz="quarter" idx="21"/>
          </p:nvPr>
        </p:nvSpPr>
        <p:spPr>
          <a:xfrm>
            <a:off x="8051919" y="3684756"/>
            <a:ext cx="3721335" cy="2096949"/>
          </a:xfrm>
          <a:solidFill>
            <a:srgbClr val="C7C7C7"/>
          </a:solidFill>
        </p:spPr>
        <p:txBody>
          <a:bodyPr anchor="ctr">
            <a:noAutofit/>
          </a:bodyPr>
          <a:lstStyle>
            <a:lvl1pPr algn="ctr">
              <a:defRPr sz="1867"/>
            </a:lvl1pPr>
          </a:lstStyle>
          <a:p>
            <a:endParaRPr lang="it-IT"/>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Tree>
    <p:extLst>
      <p:ext uri="{BB962C8B-B14F-4D97-AF65-F5344CB8AC3E}">
        <p14:creationId xmlns:p14="http://schemas.microsoft.com/office/powerpoint/2010/main" val="2027059322"/>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Un blocco di testo e immagini laterali con masche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7" name="Segnaposto immagine 16">
            <a:extLst>
              <a:ext uri="{FF2B5EF4-FFF2-40B4-BE49-F238E27FC236}">
                <a16:creationId xmlns:a16="http://schemas.microsoft.com/office/drawing/2014/main" id="{9692DDA0-5812-C042-8713-ECEBD4783F77}"/>
              </a:ext>
            </a:extLst>
          </p:cNvPr>
          <p:cNvSpPr>
            <a:spLocks noGrp="1"/>
          </p:cNvSpPr>
          <p:nvPr>
            <p:ph type="pic" sz="quarter" idx="23"/>
          </p:nvPr>
        </p:nvSpPr>
        <p:spPr>
          <a:xfrm>
            <a:off x="334434" y="1860705"/>
            <a:ext cx="11552769" cy="3319865"/>
          </a:xfrm>
          <a:custGeom>
            <a:avLst/>
            <a:gdLst>
              <a:gd name="connsiteX0" fmla="*/ 7445831 w 8664577"/>
              <a:gd name="connsiteY0" fmla="*/ 1271950 h 2489899"/>
              <a:gd name="connsiteX1" fmla="*/ 8664577 w 8664577"/>
              <a:gd name="connsiteY1" fmla="*/ 1271950 h 2489899"/>
              <a:gd name="connsiteX2" fmla="*/ 8664577 w 8664577"/>
              <a:gd name="connsiteY2" fmla="*/ 2489899 h 2489899"/>
              <a:gd name="connsiteX3" fmla="*/ 7445831 w 8664577"/>
              <a:gd name="connsiteY3" fmla="*/ 2489899 h 2489899"/>
              <a:gd name="connsiteX4" fmla="*/ 0 w 8664577"/>
              <a:gd name="connsiteY4" fmla="*/ 1271950 h 2489899"/>
              <a:gd name="connsiteX5" fmla="*/ 1218746 w 8664577"/>
              <a:gd name="connsiteY5" fmla="*/ 1271950 h 2489899"/>
              <a:gd name="connsiteX6" fmla="*/ 1218746 w 8664577"/>
              <a:gd name="connsiteY6" fmla="*/ 2489899 h 2489899"/>
              <a:gd name="connsiteX7" fmla="*/ 0 w 8664577"/>
              <a:gd name="connsiteY7" fmla="*/ 2489899 h 2489899"/>
              <a:gd name="connsiteX8" fmla="*/ 7445831 w 8664577"/>
              <a:gd name="connsiteY8" fmla="*/ 0 h 2489899"/>
              <a:gd name="connsiteX9" fmla="*/ 8664577 w 8664577"/>
              <a:gd name="connsiteY9" fmla="*/ 0 h 2489899"/>
              <a:gd name="connsiteX10" fmla="*/ 8664577 w 8664577"/>
              <a:gd name="connsiteY10" fmla="*/ 1217949 h 2489899"/>
              <a:gd name="connsiteX11" fmla="*/ 7445831 w 8664577"/>
              <a:gd name="connsiteY11" fmla="*/ 1217949 h 2489899"/>
              <a:gd name="connsiteX12" fmla="*/ 2525487 w 8664577"/>
              <a:gd name="connsiteY12" fmla="*/ 0 h 2489899"/>
              <a:gd name="connsiteX13" fmla="*/ 3744233 w 8664577"/>
              <a:gd name="connsiteY13" fmla="*/ 0 h 2489899"/>
              <a:gd name="connsiteX14" fmla="*/ 3744233 w 8664577"/>
              <a:gd name="connsiteY14" fmla="*/ 1217949 h 2489899"/>
              <a:gd name="connsiteX15" fmla="*/ 2525487 w 8664577"/>
              <a:gd name="connsiteY15" fmla="*/ 1217949 h 2489899"/>
              <a:gd name="connsiteX16" fmla="*/ 1262742 w 8664577"/>
              <a:gd name="connsiteY16" fmla="*/ 0 h 2489899"/>
              <a:gd name="connsiteX17" fmla="*/ 2470604 w 8664577"/>
              <a:gd name="connsiteY17" fmla="*/ 0 h 2489899"/>
              <a:gd name="connsiteX18" fmla="*/ 2470604 w 8664577"/>
              <a:gd name="connsiteY18" fmla="*/ 1271950 h 2489899"/>
              <a:gd name="connsiteX19" fmla="*/ 3744233 w 8664577"/>
              <a:gd name="connsiteY19" fmla="*/ 1271950 h 2489899"/>
              <a:gd name="connsiteX20" fmla="*/ 3744233 w 8664577"/>
              <a:gd name="connsiteY20" fmla="*/ 2489899 h 2489899"/>
              <a:gd name="connsiteX21" fmla="*/ 2470604 w 8664577"/>
              <a:gd name="connsiteY21" fmla="*/ 2489899 h 2489899"/>
              <a:gd name="connsiteX22" fmla="*/ 2098971 w 8664577"/>
              <a:gd name="connsiteY22" fmla="*/ 2489899 h 2489899"/>
              <a:gd name="connsiteX23" fmla="*/ 1262742 w 8664577"/>
              <a:gd name="connsiteY23" fmla="*/ 2489899 h 2489899"/>
              <a:gd name="connsiteX24" fmla="*/ 1262742 w 8664577"/>
              <a:gd name="connsiteY24" fmla="*/ 1427416 h 2489899"/>
              <a:gd name="connsiteX25" fmla="*/ 1262742 w 8664577"/>
              <a:gd name="connsiteY25" fmla="*/ 1271950 h 2489899"/>
              <a:gd name="connsiteX26" fmla="*/ 0 w 8664577"/>
              <a:gd name="connsiteY26" fmla="*/ 0 h 2489899"/>
              <a:gd name="connsiteX27" fmla="*/ 1218746 w 8664577"/>
              <a:gd name="connsiteY27" fmla="*/ 0 h 2489899"/>
              <a:gd name="connsiteX28" fmla="*/ 1218746 w 8664577"/>
              <a:gd name="connsiteY28" fmla="*/ 1217949 h 2489899"/>
              <a:gd name="connsiteX29" fmla="*/ 0 w 8664577"/>
              <a:gd name="connsiteY29" fmla="*/ 1217949 h 248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664577" h="2489899">
                <a:moveTo>
                  <a:pt x="7445831" y="1271950"/>
                </a:moveTo>
                <a:lnTo>
                  <a:pt x="8664577" y="1271950"/>
                </a:lnTo>
                <a:lnTo>
                  <a:pt x="8664577" y="2489899"/>
                </a:lnTo>
                <a:lnTo>
                  <a:pt x="7445831" y="2489899"/>
                </a:lnTo>
                <a:close/>
                <a:moveTo>
                  <a:pt x="0" y="1271950"/>
                </a:moveTo>
                <a:lnTo>
                  <a:pt x="1218746" y="1271950"/>
                </a:lnTo>
                <a:lnTo>
                  <a:pt x="1218746" y="2489899"/>
                </a:lnTo>
                <a:lnTo>
                  <a:pt x="0" y="2489899"/>
                </a:lnTo>
                <a:close/>
                <a:moveTo>
                  <a:pt x="7445831" y="0"/>
                </a:moveTo>
                <a:lnTo>
                  <a:pt x="8664577" y="0"/>
                </a:lnTo>
                <a:lnTo>
                  <a:pt x="8664577" y="1217949"/>
                </a:lnTo>
                <a:lnTo>
                  <a:pt x="7445831" y="1217949"/>
                </a:lnTo>
                <a:close/>
                <a:moveTo>
                  <a:pt x="2525487" y="0"/>
                </a:moveTo>
                <a:lnTo>
                  <a:pt x="3744233" y="0"/>
                </a:lnTo>
                <a:lnTo>
                  <a:pt x="3744233" y="1217949"/>
                </a:lnTo>
                <a:lnTo>
                  <a:pt x="2525487" y="1217949"/>
                </a:lnTo>
                <a:close/>
                <a:moveTo>
                  <a:pt x="1262742" y="0"/>
                </a:moveTo>
                <a:lnTo>
                  <a:pt x="2470604" y="0"/>
                </a:lnTo>
                <a:lnTo>
                  <a:pt x="2470604" y="1271950"/>
                </a:lnTo>
                <a:lnTo>
                  <a:pt x="3744233" y="1271950"/>
                </a:lnTo>
                <a:lnTo>
                  <a:pt x="3744233" y="2489899"/>
                </a:lnTo>
                <a:lnTo>
                  <a:pt x="2470604" y="2489899"/>
                </a:lnTo>
                <a:lnTo>
                  <a:pt x="2098971" y="2489899"/>
                </a:lnTo>
                <a:lnTo>
                  <a:pt x="1262742" y="2489899"/>
                </a:lnTo>
                <a:lnTo>
                  <a:pt x="1262742" y="1427416"/>
                </a:lnTo>
                <a:lnTo>
                  <a:pt x="1262742" y="1271950"/>
                </a:lnTo>
                <a:close/>
                <a:moveTo>
                  <a:pt x="0" y="0"/>
                </a:moveTo>
                <a:lnTo>
                  <a:pt x="1218746" y="0"/>
                </a:lnTo>
                <a:lnTo>
                  <a:pt x="1218746" y="1217949"/>
                </a:lnTo>
                <a:lnTo>
                  <a:pt x="0" y="1217949"/>
                </a:lnTo>
                <a:close/>
              </a:path>
            </a:pathLst>
          </a:custGeom>
          <a:solidFill>
            <a:srgbClr val="C7C7C7"/>
          </a:solidFill>
        </p:spPr>
        <p:txBody>
          <a:bodyPr wrap="square" anchor="ctr">
            <a:noAutofit/>
          </a:bodyPr>
          <a:lstStyle>
            <a:lvl1pPr algn="ctr">
              <a:defRPr sz="1867"/>
            </a:lvl1pPr>
          </a:lstStyle>
          <a:p>
            <a:endParaRPr lang="it-IT"/>
          </a:p>
        </p:txBody>
      </p:sp>
    </p:spTree>
    <p:extLst>
      <p:ext uri="{BB962C8B-B14F-4D97-AF65-F5344CB8AC3E}">
        <p14:creationId xmlns:p14="http://schemas.microsoft.com/office/powerpoint/2010/main" val="3564274824"/>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Slide vuota con immagine">
    <p:bg>
      <p:bgPr>
        <a:solidFill>
          <a:schemeClr val="bg1"/>
        </a:solidFill>
        <a:effectLst/>
      </p:bgPr>
    </p:bg>
    <p:spTree>
      <p:nvGrpSpPr>
        <p:cNvPr id="1" name=""/>
        <p:cNvGrpSpPr/>
        <p:nvPr/>
      </p:nvGrpSpPr>
      <p:grpSpPr>
        <a:xfrm>
          <a:off x="0" y="0"/>
          <a:ext cx="0" cy="0"/>
          <a:chOff x="0" y="0"/>
          <a:chExt cx="0" cy="0"/>
        </a:xfrm>
      </p:grpSpPr>
      <p:sp>
        <p:nvSpPr>
          <p:cNvPr id="9" name="Do not remove" hidden="1">
            <a:extLst>
              <a:ext uri="{FF2B5EF4-FFF2-40B4-BE49-F238E27FC236}">
                <a16:creationId xmlns:a16="http://schemas.microsoft.com/office/drawing/2014/main" id="{9767E4FF-FFBE-47CD-8D0B-645345B3805A}"/>
              </a:ext>
            </a:extLst>
          </p:cNvPr>
          <p:cNvSpPr/>
          <p:nvPr userDrawn="1">
            <p:custDataLst>
              <p:tags r:id="rId1"/>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90" name="Picture Placeholder 2">
            <a:extLst>
              <a:ext uri="{FF2B5EF4-FFF2-40B4-BE49-F238E27FC236}">
                <a16:creationId xmlns:a16="http://schemas.microsoft.com/office/drawing/2014/main" id="{7E91B887-B268-0946-906F-35E38422A808}"/>
              </a:ext>
            </a:extLst>
          </p:cNvPr>
          <p:cNvSpPr>
            <a:spLocks noGrp="1"/>
          </p:cNvSpPr>
          <p:nvPr>
            <p:ph type="pic" sz="quarter" idx="10"/>
          </p:nvPr>
        </p:nvSpPr>
        <p:spPr>
          <a:xfrm>
            <a:off x="0" y="1459448"/>
            <a:ext cx="12192000" cy="3391595"/>
          </a:xfrm>
          <a:solidFill>
            <a:srgbClr val="C7C7C7"/>
          </a:solidFill>
        </p:spPr>
        <p:txBody>
          <a:bodyPr vert="horz" lIns="91440" tIns="45720" rIns="91440" bIns="45720" rtlCol="0" anchor="ctr">
            <a:noAutofit/>
          </a:bodyPr>
          <a:lstStyle>
            <a:lvl1pPr algn="ctr">
              <a:defRPr lang="en-US" sz="1867"/>
            </a:lvl1pPr>
          </a:lstStyle>
          <a:p>
            <a:pPr marL="228594" lvl="0" indent="-228594"/>
            <a:endParaRPr lang="en-US"/>
          </a:p>
        </p:txBody>
      </p:sp>
    </p:spTree>
    <p:extLst>
      <p:ext uri="{BB962C8B-B14F-4D97-AF65-F5344CB8AC3E}">
        <p14:creationId xmlns:p14="http://schemas.microsoft.com/office/powerpoint/2010/main" val="1922682086"/>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Slide con testo e mix immagini">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B7E8A00-2654-C44A-B5E1-F9DDA8E610A4}"/>
              </a:ext>
            </a:extLst>
          </p:cNvPr>
          <p:cNvSpPr>
            <a:spLocks noGrp="1" noChangeAspect="1"/>
          </p:cNvSpPr>
          <p:nvPr>
            <p:ph type="body" idx="14" hasCustomPrompt="1"/>
          </p:nvPr>
        </p:nvSpPr>
        <p:spPr>
          <a:xfrm>
            <a:off x="334434" y="357718"/>
            <a:ext cx="5950252"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7" name="Title 1">
            <a:extLst>
              <a:ext uri="{FF2B5EF4-FFF2-40B4-BE49-F238E27FC236}">
                <a16:creationId xmlns:a16="http://schemas.microsoft.com/office/drawing/2014/main" id="{578E0776-A3CD-F64E-83CE-D66D270267EB}"/>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pic>
        <p:nvPicPr>
          <p:cNvPr id="9" name="Immagine 8">
            <a:extLst>
              <a:ext uri="{FF2B5EF4-FFF2-40B4-BE49-F238E27FC236}">
                <a16:creationId xmlns:a16="http://schemas.microsoft.com/office/drawing/2014/main" id="{2924AAA6-A811-D84D-BD20-19B17F0668E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0" name="Segnaposto testo 5">
            <a:extLst>
              <a:ext uri="{FF2B5EF4-FFF2-40B4-BE49-F238E27FC236}">
                <a16:creationId xmlns:a16="http://schemas.microsoft.com/office/drawing/2014/main" id="{ED183C6B-9B5E-4F42-868C-43209E557E78}"/>
              </a:ext>
            </a:extLst>
          </p:cNvPr>
          <p:cNvSpPr>
            <a:spLocks noGrp="1"/>
          </p:cNvSpPr>
          <p:nvPr>
            <p:ph type="body" sz="quarter" idx="16" hasCustomPrompt="1"/>
          </p:nvPr>
        </p:nvSpPr>
        <p:spPr>
          <a:xfrm>
            <a:off x="334434" y="798483"/>
            <a:ext cx="5950252"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16" name="Picture Placeholder 1">
            <a:extLst>
              <a:ext uri="{FF2B5EF4-FFF2-40B4-BE49-F238E27FC236}">
                <a16:creationId xmlns:a16="http://schemas.microsoft.com/office/drawing/2014/main" id="{0A033E37-34BF-2C41-B8E4-29BD7EFC0AA3}"/>
              </a:ext>
            </a:extLst>
          </p:cNvPr>
          <p:cNvSpPr>
            <a:spLocks noGrp="1"/>
          </p:cNvSpPr>
          <p:nvPr>
            <p:ph type="pic" sz="quarter" idx="25"/>
          </p:nvPr>
        </p:nvSpPr>
        <p:spPr>
          <a:xfrm>
            <a:off x="9973733" y="1"/>
            <a:ext cx="2218267" cy="3129087"/>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a:p>
        </p:txBody>
      </p:sp>
      <p:sp>
        <p:nvSpPr>
          <p:cNvPr id="17" name="Picture Placeholder 2">
            <a:extLst>
              <a:ext uri="{FF2B5EF4-FFF2-40B4-BE49-F238E27FC236}">
                <a16:creationId xmlns:a16="http://schemas.microsoft.com/office/drawing/2014/main" id="{83AF8C01-B611-774A-B670-0768A0981A2D}"/>
              </a:ext>
            </a:extLst>
          </p:cNvPr>
          <p:cNvSpPr>
            <a:spLocks noGrp="1"/>
          </p:cNvSpPr>
          <p:nvPr>
            <p:ph type="pic" sz="quarter" idx="26"/>
          </p:nvPr>
        </p:nvSpPr>
        <p:spPr>
          <a:xfrm>
            <a:off x="9973733" y="3189079"/>
            <a:ext cx="2218267" cy="2799124"/>
          </a:xfrm>
          <a:solidFill>
            <a:srgbClr val="C7C7C7"/>
          </a:solidFill>
        </p:spPr>
        <p:txBody>
          <a:bodyPr anchor="ctr">
            <a:noAutofit/>
          </a:bodyPr>
          <a:lstStyle>
            <a:lvl1pPr algn="ctr">
              <a:defRPr sz="1867"/>
            </a:lvl1pPr>
          </a:lstStyle>
          <a:p>
            <a:endParaRPr lang="it-IT"/>
          </a:p>
        </p:txBody>
      </p:sp>
      <p:sp>
        <p:nvSpPr>
          <p:cNvPr id="21" name="Picture Placeholder 1">
            <a:extLst>
              <a:ext uri="{FF2B5EF4-FFF2-40B4-BE49-F238E27FC236}">
                <a16:creationId xmlns:a16="http://schemas.microsoft.com/office/drawing/2014/main" id="{9E1854A6-CC09-3140-9091-98D7CF8DC823}"/>
              </a:ext>
            </a:extLst>
          </p:cNvPr>
          <p:cNvSpPr>
            <a:spLocks noGrp="1"/>
          </p:cNvSpPr>
          <p:nvPr>
            <p:ph type="pic" sz="quarter" idx="27"/>
          </p:nvPr>
        </p:nvSpPr>
        <p:spPr>
          <a:xfrm>
            <a:off x="7354134" y="1"/>
            <a:ext cx="2559487" cy="2227748"/>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a:p>
        </p:txBody>
      </p:sp>
      <p:sp>
        <p:nvSpPr>
          <p:cNvPr id="22" name="Picture Placeholder 1">
            <a:extLst>
              <a:ext uri="{FF2B5EF4-FFF2-40B4-BE49-F238E27FC236}">
                <a16:creationId xmlns:a16="http://schemas.microsoft.com/office/drawing/2014/main" id="{FCE545E3-3BC2-4D4F-992B-91AB96BDC5B9}"/>
              </a:ext>
            </a:extLst>
          </p:cNvPr>
          <p:cNvSpPr>
            <a:spLocks noGrp="1"/>
          </p:cNvSpPr>
          <p:nvPr>
            <p:ph type="pic" sz="quarter" idx="28"/>
          </p:nvPr>
        </p:nvSpPr>
        <p:spPr>
          <a:xfrm>
            <a:off x="7354134" y="2283091"/>
            <a:ext cx="2559487" cy="2001560"/>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a:p>
        </p:txBody>
      </p:sp>
      <p:sp>
        <p:nvSpPr>
          <p:cNvPr id="23" name="Picture Placeholder 1">
            <a:extLst>
              <a:ext uri="{FF2B5EF4-FFF2-40B4-BE49-F238E27FC236}">
                <a16:creationId xmlns:a16="http://schemas.microsoft.com/office/drawing/2014/main" id="{40195683-3CE0-7A47-8362-C485670C0A67}"/>
              </a:ext>
            </a:extLst>
          </p:cNvPr>
          <p:cNvSpPr>
            <a:spLocks noGrp="1"/>
          </p:cNvSpPr>
          <p:nvPr>
            <p:ph type="pic" sz="quarter" idx="29"/>
          </p:nvPr>
        </p:nvSpPr>
        <p:spPr>
          <a:xfrm>
            <a:off x="7354136" y="4339995"/>
            <a:ext cx="2559485" cy="2518005"/>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a:p>
        </p:txBody>
      </p:sp>
      <p:sp>
        <p:nvSpPr>
          <p:cNvPr id="14" name="Slide Number Placeholder 5">
            <a:extLst>
              <a:ext uri="{FF2B5EF4-FFF2-40B4-BE49-F238E27FC236}">
                <a16:creationId xmlns:a16="http://schemas.microsoft.com/office/drawing/2014/main" id="{F6C61CE0-1B1D-7241-B486-6CDBCE960B10}"/>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Tree>
    <p:extLst>
      <p:ext uri="{BB962C8B-B14F-4D97-AF65-F5344CB8AC3E}">
        <p14:creationId xmlns:p14="http://schemas.microsoft.com/office/powerpoint/2010/main" val="2682719621"/>
      </p:ext>
    </p:extLst>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Slide con testo e immagine con maschera">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B7E8A00-2654-C44A-B5E1-F9DDA8E610A4}"/>
              </a:ext>
            </a:extLst>
          </p:cNvPr>
          <p:cNvSpPr>
            <a:spLocks noGrp="1" noChangeAspect="1"/>
          </p:cNvSpPr>
          <p:nvPr>
            <p:ph type="body" idx="14" hasCustomPrompt="1"/>
          </p:nvPr>
        </p:nvSpPr>
        <p:spPr>
          <a:xfrm>
            <a:off x="334434" y="357718"/>
            <a:ext cx="5950252"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7" name="Title 1">
            <a:extLst>
              <a:ext uri="{FF2B5EF4-FFF2-40B4-BE49-F238E27FC236}">
                <a16:creationId xmlns:a16="http://schemas.microsoft.com/office/drawing/2014/main" id="{578E0776-A3CD-F64E-83CE-D66D270267EB}"/>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pic>
        <p:nvPicPr>
          <p:cNvPr id="9" name="Immagine 8">
            <a:extLst>
              <a:ext uri="{FF2B5EF4-FFF2-40B4-BE49-F238E27FC236}">
                <a16:creationId xmlns:a16="http://schemas.microsoft.com/office/drawing/2014/main" id="{2924AAA6-A811-D84D-BD20-19B17F0668E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0" name="Segnaposto testo 5">
            <a:extLst>
              <a:ext uri="{FF2B5EF4-FFF2-40B4-BE49-F238E27FC236}">
                <a16:creationId xmlns:a16="http://schemas.microsoft.com/office/drawing/2014/main" id="{ED183C6B-9B5E-4F42-868C-43209E557E78}"/>
              </a:ext>
            </a:extLst>
          </p:cNvPr>
          <p:cNvSpPr>
            <a:spLocks noGrp="1"/>
          </p:cNvSpPr>
          <p:nvPr>
            <p:ph type="body" sz="quarter" idx="16" hasCustomPrompt="1"/>
          </p:nvPr>
        </p:nvSpPr>
        <p:spPr>
          <a:xfrm>
            <a:off x="334434" y="798483"/>
            <a:ext cx="5950252"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12" name="Segnaposto immagine 11">
            <a:extLst>
              <a:ext uri="{FF2B5EF4-FFF2-40B4-BE49-F238E27FC236}">
                <a16:creationId xmlns:a16="http://schemas.microsoft.com/office/drawing/2014/main" id="{0B499E3F-0DED-2F4B-BD2F-65F7C26F5073}"/>
              </a:ext>
            </a:extLst>
          </p:cNvPr>
          <p:cNvSpPr>
            <a:spLocks noGrp="1"/>
          </p:cNvSpPr>
          <p:nvPr>
            <p:ph type="pic" sz="quarter" idx="27"/>
          </p:nvPr>
        </p:nvSpPr>
        <p:spPr>
          <a:xfrm>
            <a:off x="7354132" y="-1"/>
            <a:ext cx="4837867" cy="6858000"/>
          </a:xfrm>
          <a:custGeom>
            <a:avLst/>
            <a:gdLst>
              <a:gd name="connsiteX0" fmla="*/ 2 w 3628400"/>
              <a:gd name="connsiteY0" fmla="*/ 3254996 h 5143500"/>
              <a:gd name="connsiteX1" fmla="*/ 1919616 w 3628400"/>
              <a:gd name="connsiteY1" fmla="*/ 3254996 h 5143500"/>
              <a:gd name="connsiteX2" fmla="*/ 1919616 w 3628400"/>
              <a:gd name="connsiteY2" fmla="*/ 5143500 h 5143500"/>
              <a:gd name="connsiteX3" fmla="*/ 2 w 3628400"/>
              <a:gd name="connsiteY3" fmla="*/ 5143500 h 5143500"/>
              <a:gd name="connsiteX4" fmla="*/ 1964700 w 3628400"/>
              <a:gd name="connsiteY4" fmla="*/ 2391809 h 5143500"/>
              <a:gd name="connsiteX5" fmla="*/ 3628400 w 3628400"/>
              <a:gd name="connsiteY5" fmla="*/ 2391809 h 5143500"/>
              <a:gd name="connsiteX6" fmla="*/ 3628400 w 3628400"/>
              <a:gd name="connsiteY6" fmla="*/ 4491152 h 5143500"/>
              <a:gd name="connsiteX7" fmla="*/ 1964700 w 3628400"/>
              <a:gd name="connsiteY7" fmla="*/ 4491152 h 5143500"/>
              <a:gd name="connsiteX8" fmla="*/ 0 w 3628400"/>
              <a:gd name="connsiteY8" fmla="*/ 1712318 h 5143500"/>
              <a:gd name="connsiteX9" fmla="*/ 1919615 w 3628400"/>
              <a:gd name="connsiteY9" fmla="*/ 1712318 h 5143500"/>
              <a:gd name="connsiteX10" fmla="*/ 1919615 w 3628400"/>
              <a:gd name="connsiteY10" fmla="*/ 3213488 h 5143500"/>
              <a:gd name="connsiteX11" fmla="*/ 0 w 3628400"/>
              <a:gd name="connsiteY11" fmla="*/ 3213488 h 5143500"/>
              <a:gd name="connsiteX12" fmla="*/ 0 w 3628400"/>
              <a:gd name="connsiteY12" fmla="*/ 0 h 5143500"/>
              <a:gd name="connsiteX13" fmla="*/ 1919615 w 3628400"/>
              <a:gd name="connsiteY13" fmla="*/ 0 h 5143500"/>
              <a:gd name="connsiteX14" fmla="*/ 1919615 w 3628400"/>
              <a:gd name="connsiteY14" fmla="*/ 1670811 h 5143500"/>
              <a:gd name="connsiteX15" fmla="*/ 0 w 3628400"/>
              <a:gd name="connsiteY15" fmla="*/ 1670811 h 5143500"/>
              <a:gd name="connsiteX16" fmla="*/ 1964700 w 3628400"/>
              <a:gd name="connsiteY16" fmla="*/ 0 h 5143500"/>
              <a:gd name="connsiteX17" fmla="*/ 3628400 w 3628400"/>
              <a:gd name="connsiteY17" fmla="*/ 0 h 5143500"/>
              <a:gd name="connsiteX18" fmla="*/ 3628400 w 3628400"/>
              <a:gd name="connsiteY18" fmla="*/ 2346815 h 5143500"/>
              <a:gd name="connsiteX19" fmla="*/ 1964700 w 3628400"/>
              <a:gd name="connsiteY19" fmla="*/ 2346815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28400" h="5143500">
                <a:moveTo>
                  <a:pt x="2" y="3254996"/>
                </a:moveTo>
                <a:lnTo>
                  <a:pt x="1919616" y="3254996"/>
                </a:lnTo>
                <a:lnTo>
                  <a:pt x="1919616" y="5143500"/>
                </a:lnTo>
                <a:lnTo>
                  <a:pt x="2" y="5143500"/>
                </a:lnTo>
                <a:close/>
                <a:moveTo>
                  <a:pt x="1964700" y="2391809"/>
                </a:moveTo>
                <a:lnTo>
                  <a:pt x="3628400" y="2391809"/>
                </a:lnTo>
                <a:lnTo>
                  <a:pt x="3628400" y="4491152"/>
                </a:lnTo>
                <a:lnTo>
                  <a:pt x="1964700" y="4491152"/>
                </a:lnTo>
                <a:close/>
                <a:moveTo>
                  <a:pt x="0" y="1712318"/>
                </a:moveTo>
                <a:lnTo>
                  <a:pt x="1919615" y="1712318"/>
                </a:lnTo>
                <a:lnTo>
                  <a:pt x="1919615" y="3213488"/>
                </a:lnTo>
                <a:lnTo>
                  <a:pt x="0" y="3213488"/>
                </a:lnTo>
                <a:close/>
                <a:moveTo>
                  <a:pt x="0" y="0"/>
                </a:moveTo>
                <a:lnTo>
                  <a:pt x="1919615" y="0"/>
                </a:lnTo>
                <a:lnTo>
                  <a:pt x="1919615" y="1670811"/>
                </a:lnTo>
                <a:lnTo>
                  <a:pt x="0" y="1670811"/>
                </a:lnTo>
                <a:close/>
                <a:moveTo>
                  <a:pt x="1964700" y="0"/>
                </a:moveTo>
                <a:lnTo>
                  <a:pt x="3628400" y="0"/>
                </a:lnTo>
                <a:lnTo>
                  <a:pt x="3628400" y="2346815"/>
                </a:lnTo>
                <a:lnTo>
                  <a:pt x="1964700" y="2346815"/>
                </a:lnTo>
                <a:close/>
              </a:path>
            </a:pathLst>
          </a:custGeom>
          <a:solidFill>
            <a:srgbClr val="C7C7C7"/>
          </a:solidFill>
        </p:spPr>
        <p:txBody>
          <a:bodyPr wrap="square"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a:p>
        </p:txBody>
      </p:sp>
      <p:sp>
        <p:nvSpPr>
          <p:cNvPr id="14" name="Slide Number Placeholder 5">
            <a:extLst>
              <a:ext uri="{FF2B5EF4-FFF2-40B4-BE49-F238E27FC236}">
                <a16:creationId xmlns:a16="http://schemas.microsoft.com/office/drawing/2014/main" id="{F6C61CE0-1B1D-7241-B486-6CDBCE960B10}"/>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Tree>
    <p:extLst>
      <p:ext uri="{BB962C8B-B14F-4D97-AF65-F5344CB8AC3E}">
        <p14:creationId xmlns:p14="http://schemas.microsoft.com/office/powerpoint/2010/main" val="157916957"/>
      </p:ext>
    </p:extLst>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Slide con testo e immagine composta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F0DC5D-E17B-554A-B30E-A9F2F92474FB}"/>
              </a:ext>
            </a:extLst>
          </p:cNvPr>
          <p:cNvSpPr>
            <a:spLocks noGrp="1" noChangeAspect="1"/>
          </p:cNvSpPr>
          <p:nvPr>
            <p:ph type="body" idx="14" hasCustomPrompt="1"/>
          </p:nvPr>
        </p:nvSpPr>
        <p:spPr>
          <a:xfrm>
            <a:off x="334432" y="357719"/>
            <a:ext cx="7020096" cy="46469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pic>
        <p:nvPicPr>
          <p:cNvPr id="5" name="Immagine 4">
            <a:extLst>
              <a:ext uri="{FF2B5EF4-FFF2-40B4-BE49-F238E27FC236}">
                <a16:creationId xmlns:a16="http://schemas.microsoft.com/office/drawing/2014/main" id="{DC7E1B6C-BD74-784F-9657-4DB72D06AF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D33BE381-E43B-9A46-A221-2797C10B6AE4}"/>
              </a:ext>
            </a:extLst>
          </p:cNvPr>
          <p:cNvSpPr>
            <a:spLocks noGrp="1"/>
          </p:cNvSpPr>
          <p:nvPr>
            <p:ph type="body" sz="quarter" idx="16" hasCustomPrompt="1"/>
          </p:nvPr>
        </p:nvSpPr>
        <p:spPr>
          <a:xfrm>
            <a:off x="334433" y="798483"/>
            <a:ext cx="7020096" cy="401053"/>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43" name="Segnaposto immagine 42">
            <a:extLst>
              <a:ext uri="{FF2B5EF4-FFF2-40B4-BE49-F238E27FC236}">
                <a16:creationId xmlns:a16="http://schemas.microsoft.com/office/drawing/2014/main" id="{EC5BB26A-D515-AC48-B783-32804646C51A}"/>
              </a:ext>
            </a:extLst>
          </p:cNvPr>
          <p:cNvSpPr>
            <a:spLocks noGrp="1"/>
          </p:cNvSpPr>
          <p:nvPr>
            <p:ph type="pic" sz="quarter" idx="18"/>
          </p:nvPr>
        </p:nvSpPr>
        <p:spPr>
          <a:xfrm>
            <a:off x="6902245" y="-342"/>
            <a:ext cx="5289755" cy="6858343"/>
          </a:xfrm>
          <a:custGeom>
            <a:avLst/>
            <a:gdLst>
              <a:gd name="connsiteX0" fmla="*/ 973393 w 3967316"/>
              <a:gd name="connsiteY0" fmla="*/ 0 h 5143757"/>
              <a:gd name="connsiteX1" fmla="*/ 3967316 w 3967316"/>
              <a:gd name="connsiteY1" fmla="*/ 0 h 5143757"/>
              <a:gd name="connsiteX2" fmla="*/ 3967316 w 3967316"/>
              <a:gd name="connsiteY2" fmla="*/ 4292037 h 5143757"/>
              <a:gd name="connsiteX3" fmla="*/ 3115596 w 3967316"/>
              <a:gd name="connsiteY3" fmla="*/ 4292037 h 5143757"/>
              <a:gd name="connsiteX4" fmla="*/ 3115596 w 3967316"/>
              <a:gd name="connsiteY4" fmla="*/ 5143757 h 5143757"/>
              <a:gd name="connsiteX5" fmla="*/ 0 w 3967316"/>
              <a:gd name="connsiteY5" fmla="*/ 5143757 h 5143757"/>
              <a:gd name="connsiteX6" fmla="*/ 0 w 3967316"/>
              <a:gd name="connsiteY6" fmla="*/ 1357109 h 5143757"/>
              <a:gd name="connsiteX7" fmla="*/ 973393 w 3967316"/>
              <a:gd name="connsiteY7" fmla="*/ 1357109 h 514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7316" h="5143757">
                <a:moveTo>
                  <a:pt x="973393" y="0"/>
                </a:moveTo>
                <a:lnTo>
                  <a:pt x="3967316" y="0"/>
                </a:lnTo>
                <a:lnTo>
                  <a:pt x="3967316" y="4292037"/>
                </a:lnTo>
                <a:lnTo>
                  <a:pt x="3115596" y="4292037"/>
                </a:lnTo>
                <a:lnTo>
                  <a:pt x="3115596" y="5143757"/>
                </a:lnTo>
                <a:lnTo>
                  <a:pt x="0" y="5143757"/>
                </a:lnTo>
                <a:lnTo>
                  <a:pt x="0" y="1357109"/>
                </a:lnTo>
                <a:lnTo>
                  <a:pt x="973393" y="1357109"/>
                </a:lnTo>
                <a:close/>
              </a:path>
            </a:pathLst>
          </a:custGeom>
          <a:solidFill>
            <a:srgbClr val="C7C7C7"/>
          </a:solidFill>
        </p:spPr>
        <p:txBody>
          <a:bodyPr wrap="square" anchor="ctr">
            <a:noAutofit/>
          </a:bodyPr>
          <a:lstStyle>
            <a:lvl1pPr algn="ctr">
              <a:defRPr sz="1867"/>
            </a:lvl1pPr>
          </a:lstStyle>
          <a:p>
            <a:endParaRPr lang="it-IT"/>
          </a:p>
        </p:txBody>
      </p:sp>
      <p:sp>
        <p:nvSpPr>
          <p:cNvPr id="46" name="Title 1">
            <a:extLst>
              <a:ext uri="{FF2B5EF4-FFF2-40B4-BE49-F238E27FC236}">
                <a16:creationId xmlns:a16="http://schemas.microsoft.com/office/drawing/2014/main" id="{0842DE8B-16FC-304D-9B1C-D0BB7CDE7A2B}"/>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
        <p:nvSpPr>
          <p:cNvPr id="47" name="Slide Number Placeholder 5">
            <a:extLst>
              <a:ext uri="{FF2B5EF4-FFF2-40B4-BE49-F238E27FC236}">
                <a16:creationId xmlns:a16="http://schemas.microsoft.com/office/drawing/2014/main" id="{F333E1B2-E58E-0346-B190-26FCEB11226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Tree>
    <p:extLst>
      <p:ext uri="{BB962C8B-B14F-4D97-AF65-F5344CB8AC3E}">
        <p14:creationId xmlns:p14="http://schemas.microsoft.com/office/powerpoint/2010/main" val="563012598"/>
      </p:ext>
    </p:extLst>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Slide con testo e immagine composta 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F0DC5D-E17B-554A-B30E-A9F2F92474FB}"/>
              </a:ext>
            </a:extLst>
          </p:cNvPr>
          <p:cNvSpPr>
            <a:spLocks noGrp="1" noChangeAspect="1"/>
          </p:cNvSpPr>
          <p:nvPr>
            <p:ph type="body" idx="14" hasCustomPrompt="1"/>
          </p:nvPr>
        </p:nvSpPr>
        <p:spPr>
          <a:xfrm>
            <a:off x="334434" y="357719"/>
            <a:ext cx="8845425" cy="374152"/>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pic>
        <p:nvPicPr>
          <p:cNvPr id="5" name="Immagine 4">
            <a:extLst>
              <a:ext uri="{FF2B5EF4-FFF2-40B4-BE49-F238E27FC236}">
                <a16:creationId xmlns:a16="http://schemas.microsoft.com/office/drawing/2014/main" id="{DC7E1B6C-BD74-784F-9657-4DB72D06AF4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D33BE381-E43B-9A46-A221-2797C10B6AE4}"/>
              </a:ext>
            </a:extLst>
          </p:cNvPr>
          <p:cNvSpPr>
            <a:spLocks noGrp="1"/>
          </p:cNvSpPr>
          <p:nvPr>
            <p:ph type="body" sz="quarter" idx="16" hasCustomPrompt="1"/>
          </p:nvPr>
        </p:nvSpPr>
        <p:spPr>
          <a:xfrm>
            <a:off x="334434" y="798484"/>
            <a:ext cx="8845425" cy="373467"/>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20" name="Segnaposto immagine 19">
            <a:extLst>
              <a:ext uri="{FF2B5EF4-FFF2-40B4-BE49-F238E27FC236}">
                <a16:creationId xmlns:a16="http://schemas.microsoft.com/office/drawing/2014/main" id="{384361A8-2F26-2A4E-B402-83EDB7BAA07D}"/>
              </a:ext>
            </a:extLst>
          </p:cNvPr>
          <p:cNvSpPr>
            <a:spLocks noGrp="1"/>
          </p:cNvSpPr>
          <p:nvPr>
            <p:ph type="pic" sz="quarter" idx="20"/>
          </p:nvPr>
        </p:nvSpPr>
        <p:spPr>
          <a:xfrm>
            <a:off x="5704932" y="1840226"/>
            <a:ext cx="5250200" cy="5017775"/>
          </a:xfrm>
          <a:custGeom>
            <a:avLst/>
            <a:gdLst>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1317811 w 3832598"/>
              <a:gd name="connsiteY4" fmla="*/ 605978 h 3662928"/>
              <a:gd name="connsiteX5" fmla="*/ 2514786 w 3832598"/>
              <a:gd name="connsiteY5" fmla="*/ 605978 h 3662928"/>
              <a:gd name="connsiteX6" fmla="*/ 2514786 w 3832598"/>
              <a:gd name="connsiteY6" fmla="*/ 3662928 h 3662928"/>
              <a:gd name="connsiteX7" fmla="*/ 1317811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2598" h="3662928">
                <a:moveTo>
                  <a:pt x="0" y="1195952"/>
                </a:moveTo>
                <a:lnTo>
                  <a:pt x="1196975" y="1195952"/>
                </a:lnTo>
                <a:lnTo>
                  <a:pt x="1196975" y="3662927"/>
                </a:lnTo>
                <a:lnTo>
                  <a:pt x="0" y="3662927"/>
                </a:lnTo>
                <a:close/>
                <a:moveTo>
                  <a:pt x="1317811" y="605978"/>
                </a:moveTo>
                <a:lnTo>
                  <a:pt x="2514786" y="605978"/>
                </a:lnTo>
                <a:lnTo>
                  <a:pt x="2514786" y="3662928"/>
                </a:lnTo>
                <a:lnTo>
                  <a:pt x="1317811" y="3662928"/>
                </a:lnTo>
                <a:close/>
                <a:moveTo>
                  <a:pt x="2635623" y="0"/>
                </a:moveTo>
                <a:lnTo>
                  <a:pt x="3832598" y="0"/>
                </a:lnTo>
                <a:lnTo>
                  <a:pt x="3832598" y="3662928"/>
                </a:lnTo>
                <a:lnTo>
                  <a:pt x="2635623" y="3662928"/>
                </a:lnTo>
                <a:close/>
              </a:path>
            </a:pathLst>
          </a:custGeom>
          <a:solidFill>
            <a:srgbClr val="C7C7C7"/>
          </a:solidFill>
        </p:spPr>
        <p:txBody>
          <a:bodyPr wrap="square" anchor="ctr">
            <a:noAutofit/>
          </a:bodyPr>
          <a:lstStyle>
            <a:lvl1pPr algn="ctr">
              <a:defRPr sz="1867"/>
            </a:lvl1pPr>
          </a:lstStyle>
          <a:p>
            <a:endParaRPr lang="it-IT"/>
          </a:p>
        </p:txBody>
      </p:sp>
      <p:sp>
        <p:nvSpPr>
          <p:cNvPr id="22" name="Slide Number Placeholder 5">
            <a:extLst>
              <a:ext uri="{FF2B5EF4-FFF2-40B4-BE49-F238E27FC236}">
                <a16:creationId xmlns:a16="http://schemas.microsoft.com/office/drawing/2014/main" id="{F9B926CD-13F4-094C-A76C-9E54C2DE0DBF}"/>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7" name="Title 1">
            <a:extLst>
              <a:ext uri="{FF2B5EF4-FFF2-40B4-BE49-F238E27FC236}">
                <a16:creationId xmlns:a16="http://schemas.microsoft.com/office/drawing/2014/main" id="{276CDEDE-83B7-1946-9066-621F0F01EA11}"/>
              </a:ext>
            </a:extLst>
          </p:cNvPr>
          <p:cNvSpPr>
            <a:spLocks noGrp="1"/>
          </p:cNvSpPr>
          <p:nvPr>
            <p:ph type="ctrTitle"/>
          </p:nvPr>
        </p:nvSpPr>
        <p:spPr>
          <a:xfrm>
            <a:off x="334435" y="1787107"/>
            <a:ext cx="422486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Tree>
    <p:custDataLst>
      <p:tags r:id="rId1"/>
    </p:custDataLst>
    <p:extLst>
      <p:ext uri="{BB962C8B-B14F-4D97-AF65-F5344CB8AC3E}">
        <p14:creationId xmlns:p14="http://schemas.microsoft.com/office/powerpoint/2010/main" val="3330334543"/>
      </p:ext>
    </p:extLst>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Immagine sfondo">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47C9CF8-6946-A347-A6BF-044516E12AC5}"/>
              </a:ext>
            </a:extLst>
          </p:cNvPr>
          <p:cNvSpPr>
            <a:spLocks noGrp="1" noChangeAspect="1"/>
          </p:cNvSpPr>
          <p:nvPr>
            <p:ph type="body" idx="16"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pic>
        <p:nvPicPr>
          <p:cNvPr id="12" name="Immagine 11">
            <a:extLst>
              <a:ext uri="{FF2B5EF4-FFF2-40B4-BE49-F238E27FC236}">
                <a16:creationId xmlns:a16="http://schemas.microsoft.com/office/drawing/2014/main" id="{6F578B9C-EBB2-8B42-9D62-7EAEEDD8DBD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5" name="Segnaposto testo 5">
            <a:extLst>
              <a:ext uri="{FF2B5EF4-FFF2-40B4-BE49-F238E27FC236}">
                <a16:creationId xmlns:a16="http://schemas.microsoft.com/office/drawing/2014/main" id="{9A984BD2-5118-184A-BA86-7D123A983258}"/>
              </a:ext>
            </a:extLst>
          </p:cNvPr>
          <p:cNvSpPr>
            <a:spLocks noGrp="1"/>
          </p:cNvSpPr>
          <p:nvPr>
            <p:ph type="body" sz="quarter" idx="17"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16" name="Slide Number Placeholder 5">
            <a:extLst>
              <a:ext uri="{FF2B5EF4-FFF2-40B4-BE49-F238E27FC236}">
                <a16:creationId xmlns:a16="http://schemas.microsoft.com/office/drawing/2014/main" id="{45428AC6-835C-5B4B-BE9D-790FC83B365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E3E6F81A-B39E-EB4A-80AC-EF45C8C773B8}" type="slidenum">
              <a:rPr lang="it-IT" smtClean="0"/>
              <a:pPr/>
              <a:t>‹N›</a:t>
            </a:fld>
            <a:endParaRPr lang="it-IT"/>
          </a:p>
        </p:txBody>
      </p:sp>
      <p:sp>
        <p:nvSpPr>
          <p:cNvPr id="11" name="Segnaposto immagine 6">
            <a:extLst>
              <a:ext uri="{FF2B5EF4-FFF2-40B4-BE49-F238E27FC236}">
                <a16:creationId xmlns:a16="http://schemas.microsoft.com/office/drawing/2014/main" id="{E5778B33-1169-9F44-AE54-FEE2E243CC7C}"/>
              </a:ext>
            </a:extLst>
          </p:cNvPr>
          <p:cNvSpPr>
            <a:spLocks noGrp="1"/>
          </p:cNvSpPr>
          <p:nvPr>
            <p:ph type="pic" sz="quarter" idx="13"/>
          </p:nvPr>
        </p:nvSpPr>
        <p:spPr>
          <a:xfrm>
            <a:off x="-4234" y="1428751"/>
            <a:ext cx="12196233" cy="4630768"/>
          </a:xfrm>
          <a:solidFill>
            <a:srgbClr val="C7C7C7"/>
          </a:solidFill>
        </p:spPr>
        <p:txBody>
          <a:bodyPr anchor="ctr">
            <a:normAutofit/>
          </a:bodyPr>
          <a:lstStyle>
            <a:lvl1pPr marL="0" indent="0" algn="ctr">
              <a:buNone/>
              <a:defRPr sz="1867"/>
            </a:lvl1pPr>
          </a:lstStyle>
          <a:p>
            <a:endParaRPr lang="it-IT"/>
          </a:p>
        </p:txBody>
      </p:sp>
      <p:sp>
        <p:nvSpPr>
          <p:cNvPr id="8"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956F8262-45AC-458A-A30B-6BF78949BBBB}"/>
              </a:ext>
            </a:extLst>
          </p:cNvPr>
          <p:cNvSpPr txBox="1"/>
          <p:nvPr userDrawn="1"/>
        </p:nvSpPr>
        <p:spPr>
          <a:xfrm>
            <a:off x="3047575"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a:solidFill>
                  <a:srgbClr val="737373"/>
                </a:solidFill>
                <a:latin typeface="Arial" panose="020B0604020202020204" pitchFamily="34" charset="0"/>
              </a:rPr>
              <a:t>Interno – Internal</a:t>
            </a:r>
          </a:p>
        </p:txBody>
      </p:sp>
    </p:spTree>
    <p:extLst>
      <p:ext uri="{BB962C8B-B14F-4D97-AF65-F5344CB8AC3E}">
        <p14:creationId xmlns:p14="http://schemas.microsoft.com/office/powerpoint/2010/main" val="66819043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con test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p:nvPr>
        </p:nvSpPr>
        <p:spPr>
          <a:xfrm>
            <a:off x="337850" y="2272941"/>
            <a:ext cx="11519716" cy="2301984"/>
          </a:xfrm>
        </p:spPr>
        <p:txBody>
          <a:bodyPr lIns="0" tIns="0" rIns="0" bIns="0" numCol="2" spcCol="360000" anchor="ctr" anchorCtr="0">
            <a:no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Tree>
    <p:extLst>
      <p:ext uri="{BB962C8B-B14F-4D97-AF65-F5344CB8AC3E}">
        <p14:creationId xmlns:p14="http://schemas.microsoft.com/office/powerpoint/2010/main" val="1624810892"/>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Immagine laptop">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5996964" cy="379168"/>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677996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4" y="798484"/>
            <a:ext cx="5996964" cy="379169"/>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11" name="Segnaposto immagine 10">
            <a:extLst>
              <a:ext uri="{FF2B5EF4-FFF2-40B4-BE49-F238E27FC236}">
                <a16:creationId xmlns:a16="http://schemas.microsoft.com/office/drawing/2014/main" id="{DCE4F478-D819-DA48-88CB-8B7AEB2DE451}"/>
              </a:ext>
            </a:extLst>
          </p:cNvPr>
          <p:cNvSpPr>
            <a:spLocks noGrp="1"/>
          </p:cNvSpPr>
          <p:nvPr>
            <p:ph type="pic" sz="quarter" idx="16"/>
          </p:nvPr>
        </p:nvSpPr>
        <p:spPr>
          <a:xfrm>
            <a:off x="792484" y="1907265"/>
            <a:ext cx="5299295" cy="3275889"/>
          </a:xfrm>
        </p:spPr>
        <p:txBody>
          <a:bodyPr anchor="ctr">
            <a:noAutofit/>
          </a:bodyPr>
          <a:lstStyle>
            <a:lvl1pPr marL="0" indent="0" algn="ctr">
              <a:buNone/>
              <a:defRPr/>
            </a:lvl1pPr>
          </a:lstStyle>
          <a:p>
            <a:endParaRPr lang="it-IT"/>
          </a:p>
        </p:txBody>
      </p:sp>
      <p:pic>
        <p:nvPicPr>
          <p:cNvPr id="12" name="Immagine 11">
            <a:extLst>
              <a:ext uri="{FF2B5EF4-FFF2-40B4-BE49-F238E27FC236}">
                <a16:creationId xmlns:a16="http://schemas.microsoft.com/office/drawing/2014/main" id="{9CD313DB-37B0-5B47-A632-A613F4A29147}"/>
              </a:ext>
            </a:extLst>
          </p:cNvPr>
          <p:cNvPicPr>
            <a:picLocks noChangeAspect="1"/>
          </p:cNvPicPr>
          <p:nvPr userDrawn="1"/>
        </p:nvPicPr>
        <p:blipFill>
          <a:blip r:embed="rId3"/>
          <a:stretch>
            <a:fillRect/>
          </a:stretch>
        </p:blipFill>
        <p:spPr>
          <a:xfrm>
            <a:off x="-325134" y="1674847"/>
            <a:ext cx="7570273" cy="4169565"/>
          </a:xfrm>
          <a:prstGeom prst="rect">
            <a:avLst/>
          </a:prstGeom>
        </p:spPr>
      </p:pic>
    </p:spTree>
    <p:extLst>
      <p:ext uri="{BB962C8B-B14F-4D97-AF65-F5344CB8AC3E}">
        <p14:creationId xmlns:p14="http://schemas.microsoft.com/office/powerpoint/2010/main" val="278702996"/>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a:t>Testo </a:t>
            </a: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sed</a:t>
            </a:r>
            <a:r>
              <a:rPr lang="it-IT"/>
              <a:t> do </a:t>
            </a:r>
            <a:r>
              <a:rPr lang="it-IT" err="1"/>
              <a:t>eiusmod</a:t>
            </a:r>
            <a:r>
              <a:rPr lang="it-IT"/>
              <a:t> </a:t>
            </a:r>
            <a:r>
              <a:rPr lang="it-IT" err="1"/>
              <a:t>tempor</a:t>
            </a:r>
            <a:r>
              <a:rPr lang="it-IT"/>
              <a:t> </a:t>
            </a:r>
            <a:r>
              <a:rPr lang="it-IT" err="1"/>
              <a:t>incididunt</a:t>
            </a:r>
            <a:r>
              <a:rPr lang="it-IT"/>
              <a:t> ut </a:t>
            </a:r>
            <a:r>
              <a:rPr lang="it-IT" err="1"/>
              <a:t>labore</a:t>
            </a:r>
            <a:r>
              <a:rPr lang="it-IT"/>
              <a:t> et dolore magna </a:t>
            </a:r>
            <a:r>
              <a:rPr lang="it-IT" err="1"/>
              <a:t>aliqua</a:t>
            </a:r>
            <a:r>
              <a:rPr lang="it-IT"/>
              <a:t>. Ut </a:t>
            </a:r>
            <a:r>
              <a:rPr lang="it-IT" err="1"/>
              <a:t>enim</a:t>
            </a:r>
            <a:r>
              <a:rPr lang="it-IT"/>
              <a:t> ad </a:t>
            </a:r>
            <a:r>
              <a:rPr lang="it-IT" err="1"/>
              <a:t>minim</a:t>
            </a:r>
            <a:r>
              <a:rPr lang="it-IT"/>
              <a:t> </a:t>
            </a:r>
            <a:r>
              <a:rPr lang="it-IT" err="1"/>
              <a:t>veniam</a:t>
            </a:r>
            <a:r>
              <a:rPr lang="it-IT"/>
              <a:t>, </a:t>
            </a:r>
            <a:r>
              <a:rPr lang="it-IT" err="1"/>
              <a:t>quis</a:t>
            </a:r>
            <a:r>
              <a:rPr lang="it-IT"/>
              <a:t> </a:t>
            </a:r>
            <a:r>
              <a:rPr lang="it-IT" err="1"/>
              <a:t>nostrud</a:t>
            </a:r>
            <a:r>
              <a:rPr lang="it-IT"/>
              <a:t> </a:t>
            </a:r>
            <a:r>
              <a:rPr lang="it-IT" err="1"/>
              <a:t>exercitation</a:t>
            </a:r>
            <a:r>
              <a:rPr lang="it-IT"/>
              <a:t> </a:t>
            </a:r>
            <a:r>
              <a:rPr lang="it-IT" err="1"/>
              <a:t>ullamco</a:t>
            </a:r>
            <a:r>
              <a:rPr lang="it-IT"/>
              <a:t> laboris </a:t>
            </a:r>
            <a:r>
              <a:rPr lang="it-IT" err="1"/>
              <a:t>nisi</a:t>
            </a:r>
            <a:r>
              <a:rPr lang="it-IT"/>
              <a:t> ut </a:t>
            </a:r>
            <a:r>
              <a:rPr lang="it-IT" err="1"/>
              <a:t>aliquip</a:t>
            </a:r>
            <a:r>
              <a:rPr lang="it-IT"/>
              <a:t> ex ea </a:t>
            </a:r>
            <a:r>
              <a:rPr lang="it-IT" err="1"/>
              <a:t>commodo</a:t>
            </a:r>
            <a:r>
              <a:rPr lang="it-IT"/>
              <a:t> </a:t>
            </a:r>
            <a:r>
              <a:rPr lang="it-IT" err="1"/>
              <a:t>consequat</a:t>
            </a:r>
            <a:r>
              <a:rPr lang="it-IT"/>
              <a:t>.</a:t>
            </a:r>
            <a:endParaRPr lang="en-US"/>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2" name="Segnaposto testo 6">
            <a:extLst>
              <a:ext uri="{FF2B5EF4-FFF2-40B4-BE49-F238E27FC236}">
                <a16:creationId xmlns:a16="http://schemas.microsoft.com/office/drawing/2014/main" id="{8B90A7BE-29AB-48A6-9178-A78E1AD4AB08}"/>
              </a:ext>
            </a:extLst>
          </p:cNvPr>
          <p:cNvSpPr>
            <a:spLocks noGrp="1"/>
          </p:cNvSpPr>
          <p:nvPr>
            <p:ph type="body" sz="quarter" idx="15" hasCustomPrompt="1"/>
          </p:nvPr>
        </p:nvSpPr>
        <p:spPr>
          <a:xfrm>
            <a:off x="1682851" y="6331425"/>
            <a:ext cx="1133339" cy="251883"/>
          </a:xfrm>
        </p:spPr>
        <p:txBody>
          <a:bodyPr anchor="b">
            <a:noAutofit/>
          </a:bodyPr>
          <a:lstStyle>
            <a:lvl1pPr marL="0" indent="0">
              <a:buNone/>
              <a:defRPr sz="1067">
                <a:sym typeface="Symbol" panose="05050102010706020507" pitchFamily="18" charset="2"/>
              </a:defRPr>
            </a:lvl1pPr>
            <a:lvl2pPr marL="457189" indent="0">
              <a:buNone/>
              <a:defRPr/>
            </a:lvl2pPr>
            <a:lvl3pPr marL="914377" indent="0">
              <a:buNone/>
              <a:defRPr/>
            </a:lvl3pPr>
            <a:lvl4pPr marL="1371566" indent="0">
              <a:buNone/>
              <a:defRPr/>
            </a:lvl4pPr>
            <a:lvl5pPr marL="1828754" indent="0">
              <a:buNone/>
              <a:defRPr/>
            </a:lvl5pPr>
          </a:lstStyle>
          <a:p>
            <a:pPr lvl="0"/>
            <a:r>
              <a:rPr lang="it-IT"/>
              <a:t>[]</a:t>
            </a:r>
          </a:p>
        </p:txBody>
      </p:sp>
      <p:sp>
        <p:nvSpPr>
          <p:cNvPr id="13" name="CasellaDiTesto 12">
            <a:extLst>
              <a:ext uri="{FF2B5EF4-FFF2-40B4-BE49-F238E27FC236}">
                <a16:creationId xmlns:a16="http://schemas.microsoft.com/office/drawing/2014/main" id="{06541CB8-4337-489C-B4B7-552FA447DBA4}"/>
              </a:ext>
            </a:extLst>
          </p:cNvPr>
          <p:cNvSpPr txBox="1"/>
          <p:nvPr userDrawn="1"/>
        </p:nvSpPr>
        <p:spPr>
          <a:xfrm>
            <a:off x="993722" y="6244013"/>
            <a:ext cx="1279301" cy="352604"/>
          </a:xfrm>
          <a:prstGeom prst="rect">
            <a:avLst/>
          </a:prstGeom>
        </p:spPr>
        <p:txBody>
          <a:bodyPr vert="horz" wrap="square" lIns="121920" tIns="60960" rIns="121920" bIns="60960" rtlCol="0" anchor="b">
            <a:normAutofit/>
          </a:bodyPr>
          <a:lstStyle/>
          <a:p>
            <a:pPr algn="l"/>
            <a:r>
              <a:rPr lang="it-IT" sz="1067"/>
              <a:t>Categoria:</a:t>
            </a:r>
          </a:p>
        </p:txBody>
      </p:sp>
      <p:sp>
        <p:nvSpPr>
          <p:cNvPr id="14" name="Segnaposto testo 6">
            <a:extLst>
              <a:ext uri="{FF2B5EF4-FFF2-40B4-BE49-F238E27FC236}">
                <a16:creationId xmlns:a16="http://schemas.microsoft.com/office/drawing/2014/main" id="{E7EB6E10-444D-431D-9380-D529D47C3735}"/>
              </a:ext>
            </a:extLst>
          </p:cNvPr>
          <p:cNvSpPr>
            <a:spLocks noGrp="1"/>
          </p:cNvSpPr>
          <p:nvPr>
            <p:ph type="body" sz="quarter" idx="16" hasCustomPrompt="1"/>
          </p:nvPr>
        </p:nvSpPr>
        <p:spPr>
          <a:xfrm>
            <a:off x="3239165" y="6331731"/>
            <a:ext cx="1133339" cy="251883"/>
          </a:xfrm>
        </p:spPr>
        <p:txBody>
          <a:bodyPr anchor="b">
            <a:noAutofit/>
          </a:bodyPr>
          <a:lstStyle>
            <a:lvl1pPr marL="0" indent="0">
              <a:buNone/>
              <a:defRPr sz="1067">
                <a:sym typeface="Symbol" panose="05050102010706020507" pitchFamily="18" charset="2"/>
              </a:defRPr>
            </a:lvl1pPr>
            <a:lvl2pPr marL="457189" indent="0">
              <a:buNone/>
              <a:defRPr/>
            </a:lvl2pPr>
            <a:lvl3pPr marL="914377" indent="0">
              <a:buNone/>
              <a:defRPr/>
            </a:lvl3pPr>
            <a:lvl4pPr marL="1371566" indent="0">
              <a:buNone/>
              <a:defRPr/>
            </a:lvl4pPr>
            <a:lvl5pPr marL="1828754" indent="0">
              <a:buNone/>
              <a:defRPr/>
            </a:lvl5pPr>
          </a:lstStyle>
          <a:p>
            <a:pPr lvl="0"/>
            <a:r>
              <a:rPr lang="it-IT"/>
              <a:t>[]</a:t>
            </a:r>
          </a:p>
        </p:txBody>
      </p:sp>
      <p:sp>
        <p:nvSpPr>
          <p:cNvPr id="15" name="CasellaDiTesto 14">
            <a:extLst>
              <a:ext uri="{FF2B5EF4-FFF2-40B4-BE49-F238E27FC236}">
                <a16:creationId xmlns:a16="http://schemas.microsoft.com/office/drawing/2014/main" id="{71D73127-2FAC-4833-B6F6-E7023D98B2B7}"/>
              </a:ext>
            </a:extLst>
          </p:cNvPr>
          <p:cNvSpPr txBox="1"/>
          <p:nvPr userDrawn="1"/>
        </p:nvSpPr>
        <p:spPr>
          <a:xfrm>
            <a:off x="2816190" y="6244318"/>
            <a:ext cx="1279301" cy="352604"/>
          </a:xfrm>
          <a:prstGeom prst="rect">
            <a:avLst/>
          </a:prstGeom>
        </p:spPr>
        <p:txBody>
          <a:bodyPr vert="horz" wrap="square" lIns="121920" tIns="60960" rIns="121920" bIns="60960" rtlCol="0" anchor="b">
            <a:normAutofit/>
          </a:bodyPr>
          <a:lstStyle/>
          <a:p>
            <a:pPr algn="l"/>
            <a:r>
              <a:rPr lang="it-IT" sz="1067"/>
              <a:t>Stato:</a:t>
            </a:r>
          </a:p>
        </p:txBody>
      </p:sp>
      <p:sp>
        <p:nvSpPr>
          <p:cNvPr id="19"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4635914-9480-48F1-BEC5-5D07DBA8B899}"/>
              </a:ext>
            </a:extLst>
          </p:cNvPr>
          <p:cNvSpPr txBox="1"/>
          <p:nvPr userDrawn="1"/>
        </p:nvSpPr>
        <p:spPr>
          <a:xfrm>
            <a:off x="3047575"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a:solidFill>
                  <a:srgbClr val="737373"/>
                </a:solidFill>
                <a:latin typeface="Arial" panose="020B0604020202020204" pitchFamily="34" charset="0"/>
              </a:rPr>
              <a:t>Interno – Internal</a:t>
            </a:r>
          </a:p>
        </p:txBody>
      </p:sp>
    </p:spTree>
    <p:extLst>
      <p:ext uri="{BB962C8B-B14F-4D97-AF65-F5344CB8AC3E}">
        <p14:creationId xmlns:p14="http://schemas.microsoft.com/office/powerpoint/2010/main" val="4143770945"/>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Chiusur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Investiamo nel domani</a:t>
            </a: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a:t>Grazie</a:t>
            </a:r>
          </a:p>
        </p:txBody>
      </p:sp>
    </p:spTree>
    <p:custDataLst>
      <p:tags r:id="rId1"/>
    </p:custDataLst>
    <p:extLst>
      <p:ext uri="{BB962C8B-B14F-4D97-AF65-F5344CB8AC3E}">
        <p14:creationId xmlns:p14="http://schemas.microsoft.com/office/powerpoint/2010/main" val="4229060958"/>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1_Chiusur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Investiamo nel domani</a:t>
            </a: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a:t>Appendix</a:t>
            </a:r>
          </a:p>
        </p:txBody>
      </p:sp>
    </p:spTree>
    <p:custDataLst>
      <p:tags r:id="rId1"/>
    </p:custDataLst>
    <p:extLst>
      <p:ext uri="{BB962C8B-B14F-4D97-AF65-F5344CB8AC3E}">
        <p14:creationId xmlns:p14="http://schemas.microsoft.com/office/powerpoint/2010/main" val="3855265159"/>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2_Chiusur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Investiamo nel domani</a:t>
            </a: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a:t>Backup</a:t>
            </a:r>
          </a:p>
        </p:txBody>
      </p:sp>
    </p:spTree>
    <p:custDataLst>
      <p:tags r:id="rId1"/>
    </p:custDataLst>
    <p:extLst>
      <p:ext uri="{BB962C8B-B14F-4D97-AF65-F5344CB8AC3E}">
        <p14:creationId xmlns:p14="http://schemas.microsoft.com/office/powerpoint/2010/main" val="3939514289"/>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Chiusura ingles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Investing in tomorrow</a:t>
            </a: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a:t>Thank you</a:t>
            </a:r>
          </a:p>
        </p:txBody>
      </p:sp>
    </p:spTree>
    <p:custDataLst>
      <p:tags r:id="rId1"/>
    </p:custDataLst>
    <p:extLst>
      <p:ext uri="{BB962C8B-B14F-4D97-AF65-F5344CB8AC3E}">
        <p14:creationId xmlns:p14="http://schemas.microsoft.com/office/powerpoint/2010/main" val="4022155384"/>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Slide SUPER POWERpoint">
    <p:bg>
      <p:bgPr>
        <a:solidFill>
          <a:schemeClr val="bg1"/>
        </a:solidFill>
        <a:effectLst/>
      </p:bgPr>
    </p:bg>
    <p:spTree>
      <p:nvGrpSpPr>
        <p:cNvPr id="1" name=""/>
        <p:cNvGrpSpPr/>
        <p:nvPr/>
      </p:nvGrpSpPr>
      <p:grpSpPr>
        <a:xfrm>
          <a:off x="0" y="0"/>
          <a:ext cx="0" cy="0"/>
          <a:chOff x="0" y="0"/>
          <a:chExt cx="0" cy="0"/>
        </a:xfrm>
      </p:grpSpPr>
      <p:pic>
        <p:nvPicPr>
          <p:cNvPr id="10" name="Immagine 9" descr="Immagine che contiene ombrello&#10;&#10;Descrizione generata automaticamente">
            <a:extLst>
              <a:ext uri="{FF2B5EF4-FFF2-40B4-BE49-F238E27FC236}">
                <a16:creationId xmlns:a16="http://schemas.microsoft.com/office/drawing/2014/main" id="{37F4846D-CFE5-A748-BBE6-2344D71A83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Immagine 10">
            <a:extLst>
              <a:ext uri="{FF2B5EF4-FFF2-40B4-BE49-F238E27FC236}">
                <a16:creationId xmlns:a16="http://schemas.microsoft.com/office/drawing/2014/main" id="{E28264D0-DBBE-F14A-B33D-46DDCEF3FD3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44161" y="330017"/>
            <a:ext cx="2491443" cy="635169"/>
          </a:xfrm>
          <a:prstGeom prst="rect">
            <a:avLst/>
          </a:prstGeom>
        </p:spPr>
      </p:pic>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12" name="Rettangolo 11">
            <a:extLst>
              <a:ext uri="{FF2B5EF4-FFF2-40B4-BE49-F238E27FC236}">
                <a16:creationId xmlns:a16="http://schemas.microsoft.com/office/drawing/2014/main" id="{D58F78EF-4DA4-2648-B30B-F2CEB14AB177}"/>
              </a:ext>
            </a:extLst>
          </p:cNvPr>
          <p:cNvSpPr/>
          <p:nvPr userDrawn="1"/>
        </p:nvSpPr>
        <p:spPr>
          <a:xfrm>
            <a:off x="343325" y="1207698"/>
            <a:ext cx="11505353" cy="5002700"/>
          </a:xfrm>
          <a:prstGeom prst="rect">
            <a:avLst/>
          </a:prstGeom>
          <a:solidFill>
            <a:schemeClr val="bg1"/>
          </a:solidFill>
          <a:ln>
            <a:noFill/>
          </a:ln>
          <a:effectLst>
            <a:outerShdw blurRad="393700" dist="50800" dir="5400000" sx="95000" sy="95000" algn="ctr" rotWithShape="0">
              <a:srgbClr val="000000">
                <a:alpha val="7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pic>
        <p:nvPicPr>
          <p:cNvPr id="14" name="Immagine 13">
            <a:extLst>
              <a:ext uri="{FF2B5EF4-FFF2-40B4-BE49-F238E27FC236}">
                <a16:creationId xmlns:a16="http://schemas.microsoft.com/office/drawing/2014/main" id="{6503E2BF-1214-374B-AA21-1A9D4EA9E7E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823965" y="5556819"/>
            <a:ext cx="707073" cy="391467"/>
          </a:xfrm>
          <a:prstGeom prst="rect">
            <a:avLst/>
          </a:prstGeom>
        </p:spPr>
      </p:pic>
    </p:spTree>
    <p:extLst>
      <p:ext uri="{BB962C8B-B14F-4D97-AF65-F5344CB8AC3E}">
        <p14:creationId xmlns:p14="http://schemas.microsoft.com/office/powerpoint/2010/main" val="3997303295"/>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Immagine 9">
            <a:extLst>
              <a:ext uri="{FF2B5EF4-FFF2-40B4-BE49-F238E27FC236}">
                <a16:creationId xmlns:a16="http://schemas.microsoft.com/office/drawing/2014/main" id="{E88798A2-49E1-4F4D-AC33-8E4649E5C4D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4" name="Slide Number Placeholder 5">
            <a:extLst>
              <a:ext uri="{FF2B5EF4-FFF2-40B4-BE49-F238E27FC236}">
                <a16:creationId xmlns:a16="http://schemas.microsoft.com/office/drawing/2014/main" id="{98A9525D-7443-4C3D-A508-D8DBE90F3DA2}"/>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5"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60AEECA7-A022-4155-B6F4-C85D98639786}"/>
              </a:ext>
            </a:extLst>
          </p:cNvPr>
          <p:cNvSpPr txBox="1"/>
          <p:nvPr userDrawn="1">
            <p:custDataLst>
              <p:tags r:id="rId2"/>
            </p:custDataLst>
          </p:nvPr>
        </p:nvSpPr>
        <p:spPr>
          <a:xfrm>
            <a:off x="5340137" y="6546771"/>
            <a:ext cx="1511727" cy="311229"/>
          </a:xfrm>
          <a:prstGeom prst="rect">
            <a:avLst/>
          </a:prstGeom>
        </p:spPr>
        <p:txBody>
          <a:bodyPr vert="horz" wrap="square" lIns="0" tIns="0" rIns="0" bIns="0" rtlCol="0" anchor="ctr" anchorCtr="1">
            <a:noAutofit/>
          </a:bodyPr>
          <a:lstStyle/>
          <a:p>
            <a:pPr algn="ctr">
              <a:spcBef>
                <a:spcPct val="0"/>
              </a:spcBef>
              <a:spcAft>
                <a:spcPct val="0"/>
              </a:spcAft>
            </a:pPr>
            <a:r>
              <a:rPr lang="it-IT" sz="1200">
                <a:solidFill>
                  <a:srgbClr val="737373"/>
                </a:solidFill>
                <a:latin typeface="Arial" panose="020B0604020202020204" pitchFamily="34" charset="0"/>
              </a:rPr>
              <a:t>Interno – </a:t>
            </a:r>
            <a:r>
              <a:rPr lang="it-IT" sz="1200" err="1">
                <a:solidFill>
                  <a:srgbClr val="737373"/>
                </a:solidFill>
                <a:latin typeface="Arial" panose="020B0604020202020204" pitchFamily="34" charset="0"/>
              </a:rPr>
              <a:t>Internal</a:t>
            </a:r>
            <a:endParaRPr lang="it-IT" sz="1200">
              <a:solidFill>
                <a:srgbClr val="737373"/>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885558995"/>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0C6AED70-2372-4E9B-9B4B-60270BB268BB}"/>
              </a:ext>
            </a:extLst>
          </p:cNvPr>
          <p:cNvSpPr/>
          <p:nvPr userDrawn="1">
            <p:custDataLst>
              <p:tags r:id="rId2"/>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2" name="Title"/>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D34188A4-8BE0-48CF-8AA0-09E33F156346}"/>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5" name="Immagine 9">
            <a:extLst>
              <a:ext uri="{FF2B5EF4-FFF2-40B4-BE49-F238E27FC236}">
                <a16:creationId xmlns:a16="http://schemas.microsoft.com/office/drawing/2014/main" id="{22A3634B-828E-4E90-AA72-CD99B3EA414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Tree>
    <p:custDataLst>
      <p:tags r:id="rId1"/>
    </p:custDataLst>
    <p:extLst>
      <p:ext uri="{BB962C8B-B14F-4D97-AF65-F5344CB8AC3E}">
        <p14:creationId xmlns:p14="http://schemas.microsoft.com/office/powerpoint/2010/main" val="784234595"/>
      </p:ext>
    </p:extLst>
  </p:cSld>
  <p:clrMapOvr>
    <a:masterClrMapping/>
  </p:clrMapOvr>
  <p:transition/>
  <p:extLst>
    <p:ext uri="{DCECCB84-F9BA-43D5-87BE-67443E8EF086}">
      <p15:sldGuideLst xmlns:p15="http://schemas.microsoft.com/office/powerpoint/2012/main">
        <p15:guide id="1" pos="160">
          <p15:clr>
            <a:srgbClr val="CCCCCC"/>
          </p15:clr>
        </p15:guide>
        <p15:guide id="2" pos="2709">
          <p15:clr>
            <a:srgbClr val="CCCCCC"/>
          </p15:clr>
        </p15:guide>
        <p15:guide id="3" pos="3050">
          <p15:clr>
            <a:srgbClr val="CCCCCC"/>
          </p15:clr>
        </p15:guide>
        <p15:guide id="4" pos="5600">
          <p15:clr>
            <a:srgbClr val="CCCCCC"/>
          </p15:clr>
        </p15:guide>
      </p15:sldGuideLst>
    </p:ext>
  </p:extLs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1_copertina con immagine INFO PUBBLICHE">
    <p:bg>
      <p:bgPr>
        <a:solidFill>
          <a:schemeClr val="bg1"/>
        </a:solidFill>
        <a:effectLst/>
      </p:bgPr>
    </p:bg>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6" y="4017379"/>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8"/>
            <a:ext cx="5867552" cy="2402643"/>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Titolo di al massimo </a:t>
            </a:r>
            <a:br>
              <a:rPr lang="it-IT"/>
            </a:br>
            <a:r>
              <a:rPr lang="it-IT"/>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21" name="Titolo 1">
            <a:extLst>
              <a:ext uri="{FF2B5EF4-FFF2-40B4-BE49-F238E27FC236}">
                <a16:creationId xmlns:a16="http://schemas.microsoft.com/office/drawing/2014/main" id="{86FFC38B-0153-1A49-A5D4-322AC9015EEC}"/>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Investiamo nel domani</a:t>
            </a:r>
          </a:p>
        </p:txBody>
      </p:sp>
      <p:sp>
        <p:nvSpPr>
          <p:cNvPr id="6" name="Segnaposto immagine 5">
            <a:extLst>
              <a:ext uri="{FF2B5EF4-FFF2-40B4-BE49-F238E27FC236}">
                <a16:creationId xmlns:a16="http://schemas.microsoft.com/office/drawing/2014/main" id="{C3735FBC-F037-E84A-925F-3B0D067E2E0C}"/>
              </a:ext>
            </a:extLst>
          </p:cNvPr>
          <p:cNvSpPr>
            <a:spLocks noGrp="1"/>
          </p:cNvSpPr>
          <p:nvPr>
            <p:ph type="pic" sz="quarter" idx="14"/>
          </p:nvPr>
        </p:nvSpPr>
        <p:spPr>
          <a:xfrm>
            <a:off x="3606801" y="1"/>
            <a:ext cx="8585200" cy="6858000"/>
          </a:xfrm>
        </p:spPr>
        <p:txBody>
          <a:bodyPr/>
          <a:lstStyle/>
          <a:p>
            <a:endParaRPr lang="it-IT"/>
          </a:p>
        </p:txBody>
      </p:sp>
      <p:sp>
        <p:nvSpPr>
          <p:cNvPr id="5" name="CasellaDiTesto 4">
            <a:extLst>
              <a:ext uri="{FF2B5EF4-FFF2-40B4-BE49-F238E27FC236}">
                <a16:creationId xmlns:a16="http://schemas.microsoft.com/office/drawing/2014/main" id="{8A1DE74B-2B80-4313-A82E-DFD58CFBB5EE}"/>
              </a:ext>
            </a:extLst>
          </p:cNvPr>
          <p:cNvSpPr txBox="1"/>
          <p:nvPr userDrawn="1"/>
        </p:nvSpPr>
        <p:spPr>
          <a:xfrm>
            <a:off x="4286866" y="6118577"/>
            <a:ext cx="501445" cy="154404"/>
          </a:xfrm>
          <a:prstGeom prst="rect">
            <a:avLst/>
          </a:prstGeom>
        </p:spPr>
        <p:txBody>
          <a:bodyPr vert="horz" wrap="square" lIns="121920" tIns="60960" rIns="121920" bIns="60960" rtlCol="0" anchor="b">
            <a:noAutofit/>
          </a:bodyPr>
          <a:lstStyle/>
          <a:p>
            <a:pPr algn="l"/>
            <a:endParaRPr lang="it-IT" sz="800"/>
          </a:p>
        </p:txBody>
      </p:sp>
      <p:sp>
        <p:nvSpPr>
          <p:cNvPr id="10" name="Segnaposto testo 9">
            <a:extLst>
              <a:ext uri="{FF2B5EF4-FFF2-40B4-BE49-F238E27FC236}">
                <a16:creationId xmlns:a16="http://schemas.microsoft.com/office/drawing/2014/main" id="{EF9FC15F-E433-4DAF-A85E-12D7FA69C94A}"/>
              </a:ext>
            </a:extLst>
          </p:cNvPr>
          <p:cNvSpPr>
            <a:spLocks noGrp="1"/>
          </p:cNvSpPr>
          <p:nvPr>
            <p:ph type="body" sz="quarter" idx="17" hasCustomPrompt="1"/>
          </p:nvPr>
        </p:nvSpPr>
        <p:spPr>
          <a:xfrm>
            <a:off x="255777" y="4882668"/>
            <a:ext cx="5867400" cy="381000"/>
          </a:xfrm>
        </p:spPr>
        <p:txBody>
          <a:bodyPr>
            <a:normAutofit/>
          </a:bodyPr>
          <a:lstStyle>
            <a:lvl1pPr marL="0" indent="0">
              <a:buNone/>
              <a:defRPr sz="1600" i="1">
                <a:solidFill>
                  <a:schemeClr val="tx2">
                    <a:lumMod val="50000"/>
                  </a:schemeClr>
                </a:solidFill>
              </a:defRPr>
            </a:lvl1pPr>
          </a:lstStyle>
          <a:p>
            <a:pPr lvl="0"/>
            <a:r>
              <a:rPr lang="it-IT"/>
              <a:t>Luogo, data</a:t>
            </a:r>
          </a:p>
        </p:txBody>
      </p:sp>
      <p:sp>
        <p:nvSpPr>
          <p:cNvPr id="22" name="CasellaDiTesto 21">
            <a:extLst>
              <a:ext uri="{FF2B5EF4-FFF2-40B4-BE49-F238E27FC236}">
                <a16:creationId xmlns:a16="http://schemas.microsoft.com/office/drawing/2014/main" id="{D9451B9A-8495-F44E-82EC-9EA079DA2EDE}"/>
              </a:ext>
            </a:extLst>
          </p:cNvPr>
          <p:cNvSpPr txBox="1"/>
          <p:nvPr userDrawn="1"/>
        </p:nvSpPr>
        <p:spPr>
          <a:xfrm>
            <a:off x="11348289" y="6426781"/>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23" name="CasellaDiTesto 22">
            <a:extLst>
              <a:ext uri="{FF2B5EF4-FFF2-40B4-BE49-F238E27FC236}">
                <a16:creationId xmlns:a16="http://schemas.microsoft.com/office/drawing/2014/main" id="{632D9E5B-BD73-8348-B258-80C8C02CA253}"/>
              </a:ext>
            </a:extLst>
          </p:cNvPr>
          <p:cNvSpPr txBox="1"/>
          <p:nvPr userDrawn="1"/>
        </p:nvSpPr>
        <p:spPr>
          <a:xfrm>
            <a:off x="11726883" y="647811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24" name="CasellaDiTesto 23">
            <a:extLst>
              <a:ext uri="{FF2B5EF4-FFF2-40B4-BE49-F238E27FC236}">
                <a16:creationId xmlns:a16="http://schemas.microsoft.com/office/drawing/2014/main" id="{38159372-D498-394C-9AC3-1B4F35FF5A03}"/>
              </a:ext>
            </a:extLst>
          </p:cNvPr>
          <p:cNvSpPr txBox="1"/>
          <p:nvPr userDrawn="1"/>
        </p:nvSpPr>
        <p:spPr>
          <a:xfrm>
            <a:off x="11829553" y="6471700"/>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graphicFrame>
        <p:nvGraphicFramePr>
          <p:cNvPr id="25" name="Tabella 24">
            <a:extLst>
              <a:ext uri="{FF2B5EF4-FFF2-40B4-BE49-F238E27FC236}">
                <a16:creationId xmlns:a16="http://schemas.microsoft.com/office/drawing/2014/main" id="{4B7AA728-4A65-B848-B77E-74E4D10A72A0}"/>
              </a:ext>
            </a:extLst>
          </p:cNvPr>
          <p:cNvGraphicFramePr>
            <a:graphicFrameLocks noGrp="1"/>
          </p:cNvGraphicFramePr>
          <p:nvPr userDrawn="1">
            <p:extLst>
              <p:ext uri="{D42A27DB-BD31-4B8C-83A1-F6EECF244321}">
                <p14:modId xmlns:p14="http://schemas.microsoft.com/office/powerpoint/2010/main" val="3958045187"/>
              </p:ext>
            </p:extLst>
          </p:nvPr>
        </p:nvGraphicFramePr>
        <p:xfrm>
          <a:off x="8488846" y="6007827"/>
          <a:ext cx="3495476" cy="621996"/>
        </p:xfrm>
        <a:graphic>
          <a:graphicData uri="http://schemas.openxmlformats.org/drawingml/2006/table">
            <a:tbl>
              <a:tblPr firstRow="1" firstCol="1" bandRow="1"/>
              <a:tblGrid>
                <a:gridCol w="1352044">
                  <a:extLst>
                    <a:ext uri="{9D8B030D-6E8A-4147-A177-3AD203B41FA5}">
                      <a16:colId xmlns:a16="http://schemas.microsoft.com/office/drawing/2014/main" val="3192438934"/>
                    </a:ext>
                  </a:extLst>
                </a:gridCol>
                <a:gridCol w="2143432">
                  <a:extLst>
                    <a:ext uri="{9D8B030D-6E8A-4147-A177-3AD203B41FA5}">
                      <a16:colId xmlns:a16="http://schemas.microsoft.com/office/drawing/2014/main" val="1053944458"/>
                    </a:ext>
                  </a:extLst>
                </a:gridCol>
              </a:tblGrid>
              <a:tr h="207332">
                <a:tc>
                  <a:txBody>
                    <a:bodyPr/>
                    <a:lstStyle/>
                    <a:p>
                      <a:pPr algn="l">
                        <a:lnSpc>
                          <a:spcPts val="1300"/>
                        </a:lnSpc>
                        <a:spcBef>
                          <a:spcPts val="600"/>
                        </a:spcBef>
                        <a:spcAft>
                          <a:spcPts val="300"/>
                        </a:spcAft>
                      </a:pPr>
                      <a:r>
                        <a:rPr lang="it-IT" sz="800" b="1" i="1" kern="1200">
                          <a:solidFill>
                            <a:schemeClr val="tx1"/>
                          </a:solidFill>
                          <a:effectLst/>
                          <a:latin typeface="Arial" panose="020B0604020202020204" pitchFamily="34" charset="0"/>
                          <a:ea typeface="Times New Roman" panose="02020603050405020304" pitchFamily="18" charset="0"/>
                          <a:cs typeface="+mn-cs"/>
                        </a:rPr>
                        <a:t>Titolo documento</a:t>
                      </a: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60478855"/>
                  </a:ext>
                </a:extLst>
              </a:tr>
              <a:tr h="207332">
                <a:tc>
                  <a:txBody>
                    <a:bodyPr/>
                    <a:lstStyle/>
                    <a:p>
                      <a:pPr algn="l">
                        <a:lnSpc>
                          <a:spcPts val="1300"/>
                        </a:lnSpc>
                        <a:spcBef>
                          <a:spcPts val="600"/>
                        </a:spcBef>
                        <a:spcAft>
                          <a:spcPts val="300"/>
                        </a:spcAft>
                      </a:pPr>
                      <a:r>
                        <a:rPr lang="en-US" sz="800" b="1" i="1" kern="1200">
                          <a:solidFill>
                            <a:schemeClr val="tx1"/>
                          </a:solidFill>
                          <a:effectLst/>
                          <a:latin typeface="Arial" panose="020B0604020202020204" pitchFamily="34" charset="0"/>
                          <a:ea typeface="Times New Roman" panose="02020603050405020304" pitchFamily="18" charset="0"/>
                          <a:cs typeface="+mn-cs"/>
                        </a:rPr>
                        <a:t>Information Owner</a:t>
                      </a:r>
                      <a:endParaRPr lang="it-IT" sz="800" b="1" i="1" kern="120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0241199"/>
                  </a:ext>
                </a:extLst>
              </a:tr>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800" b="1" i="1" kern="1200">
                          <a:solidFill>
                            <a:schemeClr val="tx1"/>
                          </a:solidFill>
                          <a:effectLst/>
                          <a:latin typeface="Arial" panose="020B0604020202020204" pitchFamily="34" charset="0"/>
                          <a:ea typeface="Times New Roman" panose="02020603050405020304" pitchFamily="18" charset="0"/>
                          <a:cs typeface="+mn-cs"/>
                        </a:rPr>
                        <a:t>Numero totale di pagine</a:t>
                      </a:r>
                      <a:endParaRPr lang="it-IT" sz="500" b="0" i="1" kern="120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sp>
        <p:nvSpPr>
          <p:cNvPr id="26" name="CasellaDiTesto 25">
            <a:extLst>
              <a:ext uri="{FF2B5EF4-FFF2-40B4-BE49-F238E27FC236}">
                <a16:creationId xmlns:a16="http://schemas.microsoft.com/office/drawing/2014/main" id="{04BCBE16-AE95-494B-9E70-999195871488}"/>
              </a:ext>
            </a:extLst>
          </p:cNvPr>
          <p:cNvSpPr txBox="1"/>
          <p:nvPr userDrawn="1"/>
        </p:nvSpPr>
        <p:spPr>
          <a:xfrm>
            <a:off x="9899884" y="6040786"/>
            <a:ext cx="501445" cy="154404"/>
          </a:xfrm>
          <a:prstGeom prst="rect">
            <a:avLst/>
          </a:prstGeom>
        </p:spPr>
        <p:txBody>
          <a:bodyPr vert="horz" wrap="square" lIns="121920" tIns="60960" rIns="121920" bIns="60960" rtlCol="0" anchor="b">
            <a:noAutofit/>
          </a:bodyPr>
          <a:lstStyle/>
          <a:p>
            <a:pPr algn="l"/>
            <a:endParaRPr lang="it-IT" sz="800" i="1">
              <a:latin typeface="+mj-lt"/>
            </a:endParaRPr>
          </a:p>
        </p:txBody>
      </p:sp>
      <p:sp>
        <p:nvSpPr>
          <p:cNvPr id="27" name="Segnaposto testo 7">
            <a:extLst>
              <a:ext uri="{FF2B5EF4-FFF2-40B4-BE49-F238E27FC236}">
                <a16:creationId xmlns:a16="http://schemas.microsoft.com/office/drawing/2014/main" id="{BAF99BAD-83A2-6144-A41A-AEDC427F510B}"/>
              </a:ext>
            </a:extLst>
          </p:cNvPr>
          <p:cNvSpPr>
            <a:spLocks noGrp="1"/>
          </p:cNvSpPr>
          <p:nvPr>
            <p:ph type="body" sz="quarter" idx="15" hasCustomPrompt="1"/>
          </p:nvPr>
        </p:nvSpPr>
        <p:spPr>
          <a:xfrm>
            <a:off x="9850409" y="6020296"/>
            <a:ext cx="1308100" cy="220133"/>
          </a:xfrm>
        </p:spPr>
        <p:txBody>
          <a:bodyPr>
            <a:noAutofit/>
          </a:bodyPr>
          <a:lstStyle>
            <a:lvl1pPr marL="0" indent="0">
              <a:buNone/>
              <a:defRPr sz="800" i="1">
                <a:latin typeface="+mj-lt"/>
              </a:defRPr>
            </a:lvl1pPr>
          </a:lstStyle>
          <a:p>
            <a:pPr lvl="0"/>
            <a:r>
              <a:rPr lang="it-IT" sz="800"/>
              <a:t>[Titolo]</a:t>
            </a:r>
            <a:endParaRPr lang="it-IT"/>
          </a:p>
        </p:txBody>
      </p:sp>
      <p:sp>
        <p:nvSpPr>
          <p:cNvPr id="28" name="Segnaposto testo 7">
            <a:extLst>
              <a:ext uri="{FF2B5EF4-FFF2-40B4-BE49-F238E27FC236}">
                <a16:creationId xmlns:a16="http://schemas.microsoft.com/office/drawing/2014/main" id="{47778AAF-2476-4148-89C5-CD5ABE1A9C1D}"/>
              </a:ext>
            </a:extLst>
          </p:cNvPr>
          <p:cNvSpPr>
            <a:spLocks noGrp="1"/>
          </p:cNvSpPr>
          <p:nvPr>
            <p:ph type="body" sz="quarter" idx="16" hasCustomPrompt="1"/>
          </p:nvPr>
        </p:nvSpPr>
        <p:spPr>
          <a:xfrm>
            <a:off x="9850409" y="6234271"/>
            <a:ext cx="1308100" cy="220133"/>
          </a:xfrm>
        </p:spPr>
        <p:txBody>
          <a:bodyPr>
            <a:noAutofit/>
          </a:bodyPr>
          <a:lstStyle>
            <a:lvl1pPr marL="0" indent="0">
              <a:buNone/>
              <a:defRPr sz="800" i="1">
                <a:latin typeface="+mj-lt"/>
              </a:defRPr>
            </a:lvl1pPr>
          </a:lstStyle>
          <a:p>
            <a:pPr lvl="0"/>
            <a:r>
              <a:rPr lang="it-IT" sz="800"/>
              <a:t>[Nome U.O.]</a:t>
            </a:r>
            <a:endParaRPr lang="it-IT"/>
          </a:p>
        </p:txBody>
      </p:sp>
      <p:sp>
        <p:nvSpPr>
          <p:cNvPr id="29" name="Segnaposto testo 8">
            <a:extLst>
              <a:ext uri="{FF2B5EF4-FFF2-40B4-BE49-F238E27FC236}">
                <a16:creationId xmlns:a16="http://schemas.microsoft.com/office/drawing/2014/main" id="{A8B00CB1-BBA4-6748-8613-2A55347042FC}"/>
              </a:ext>
            </a:extLst>
          </p:cNvPr>
          <p:cNvSpPr>
            <a:spLocks noGrp="1"/>
          </p:cNvSpPr>
          <p:nvPr>
            <p:ph type="body" sz="quarter" idx="18" hasCustomPrompt="1"/>
          </p:nvPr>
        </p:nvSpPr>
        <p:spPr>
          <a:xfrm>
            <a:off x="9849398" y="6436470"/>
            <a:ext cx="1308100" cy="213783"/>
          </a:xfrm>
        </p:spPr>
        <p:txBody>
          <a:bodyPr>
            <a:noAutofit/>
          </a:bodyPr>
          <a:lstStyle>
            <a:lvl1pPr marL="0" indent="0">
              <a:buNone/>
              <a:defRPr sz="800" i="1">
                <a:latin typeface="+mj-lt"/>
              </a:defRPr>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a:t>[#]</a:t>
            </a:r>
          </a:p>
        </p:txBody>
      </p:sp>
      <p:sp>
        <p:nvSpPr>
          <p:cNvPr id="2" name="Slide Number Placeholder 1">
            <a:extLst>
              <a:ext uri="{FF2B5EF4-FFF2-40B4-BE49-F238E27FC236}">
                <a16:creationId xmlns:a16="http://schemas.microsoft.com/office/drawing/2014/main" id="{B930AFBF-911F-43B5-B0FE-EB8CD37D2388}"/>
              </a:ext>
            </a:extLst>
          </p:cNvPr>
          <p:cNvSpPr>
            <a:spLocks noGrp="1"/>
          </p:cNvSpPr>
          <p:nvPr>
            <p:ph type="sldNum" sz="quarter" idx="19"/>
          </p:nvPr>
        </p:nvSpPr>
        <p:spPr/>
        <p:txBody>
          <a:bodyPr/>
          <a:lstStyle/>
          <a:p>
            <a:fld id="{608DA0FE-9C19-F746-8419-6700E348BF78}" type="slidenum">
              <a:rPr lang="it-IT" smtClean="0"/>
              <a:t>‹N›</a:t>
            </a:fld>
            <a:endParaRPr lang="it-IT"/>
          </a:p>
        </p:txBody>
      </p:sp>
    </p:spTree>
    <p:custDataLst>
      <p:tags r:id="rId1"/>
    </p:custDataLst>
    <p:extLst>
      <p:ext uri="{BB962C8B-B14F-4D97-AF65-F5344CB8AC3E}">
        <p14:creationId xmlns:p14="http://schemas.microsoft.com/office/powerpoint/2010/main" val="2079437229"/>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ue blocchi di testo con intestazioni">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2" name="Segnaposto testo 2">
            <a:extLst>
              <a:ext uri="{FF2B5EF4-FFF2-40B4-BE49-F238E27FC236}">
                <a16:creationId xmlns:a16="http://schemas.microsoft.com/office/drawing/2014/main" id="{BF16CCCC-57B3-C54E-A40F-70887B3DB74A}"/>
              </a:ext>
            </a:extLst>
          </p:cNvPr>
          <p:cNvSpPr>
            <a:spLocks noGrp="1"/>
          </p:cNvSpPr>
          <p:nvPr>
            <p:ph type="body" idx="1"/>
          </p:nvPr>
        </p:nvSpPr>
        <p:spPr>
          <a:xfrm>
            <a:off x="379932" y="1855004"/>
            <a:ext cx="5618701"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13" name="Segnaposto contenuto 3">
            <a:extLst>
              <a:ext uri="{FF2B5EF4-FFF2-40B4-BE49-F238E27FC236}">
                <a16:creationId xmlns:a16="http://schemas.microsoft.com/office/drawing/2014/main" id="{56CD895D-9163-4B41-87F1-4181F83491BC}"/>
              </a:ext>
            </a:extLst>
          </p:cNvPr>
          <p:cNvSpPr>
            <a:spLocks noGrp="1"/>
          </p:cNvSpPr>
          <p:nvPr>
            <p:ph sz="half" idx="2"/>
          </p:nvPr>
        </p:nvSpPr>
        <p:spPr>
          <a:xfrm>
            <a:off x="379448" y="2494767"/>
            <a:ext cx="5619195" cy="3129061"/>
          </a:xfrm>
        </p:spPr>
        <p:txBody>
          <a:bodyPr vert="horz" lIns="91440" tIns="45720" rIns="91440" bIns="45720" rtlCol="0" anchor="t">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a:t>Fare clic per modificare gli stili del testo dello schema</a:t>
            </a:r>
          </a:p>
          <a:p>
            <a:pPr marL="836063" lvl="1" indent="-226478" algn="just">
              <a:lnSpc>
                <a:spcPct val="150000"/>
              </a:lnSpc>
            </a:pPr>
            <a:r>
              <a:rPr lang="it-IT"/>
              <a:t>Secondo livello</a:t>
            </a:r>
          </a:p>
          <a:p>
            <a:pPr marL="1430831" lvl="2" indent="-211661" algn="just">
              <a:lnSpc>
                <a:spcPct val="150000"/>
              </a:lnSpc>
            </a:pPr>
            <a:r>
              <a:rPr lang="it-IT"/>
              <a:t>Terzo livello</a:t>
            </a:r>
          </a:p>
          <a:p>
            <a:pPr marL="2034066" lvl="3" indent="-205312" algn="just">
              <a:lnSpc>
                <a:spcPct val="150000"/>
              </a:lnSpc>
            </a:pPr>
            <a:r>
              <a:rPr lang="it-IT"/>
              <a:t>Quarto livello</a:t>
            </a:r>
          </a:p>
          <a:p>
            <a:pPr marL="2626718" lvl="4" indent="-188379" algn="just">
              <a:lnSpc>
                <a:spcPct val="150000"/>
              </a:lnSpc>
            </a:pPr>
            <a:r>
              <a:rPr lang="it-IT"/>
              <a:t>Quinto livello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6193367" y="1855004"/>
            <a:ext cx="5664199"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15" name="Segnaposto contenuto 5">
            <a:extLst>
              <a:ext uri="{FF2B5EF4-FFF2-40B4-BE49-F238E27FC236}">
                <a16:creationId xmlns:a16="http://schemas.microsoft.com/office/drawing/2014/main" id="{7B1C2D35-5EAB-5A47-936B-2CDFB1B7D85D}"/>
              </a:ext>
            </a:extLst>
          </p:cNvPr>
          <p:cNvSpPr>
            <a:spLocks noGrp="1"/>
          </p:cNvSpPr>
          <p:nvPr>
            <p:ph sz="quarter" idx="4"/>
          </p:nvPr>
        </p:nvSpPr>
        <p:spPr>
          <a:xfrm>
            <a:off x="6193367" y="2494767"/>
            <a:ext cx="5664199" cy="3129061"/>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a:t>Fare clic per modificare gli stili del testo dello schema</a:t>
            </a:r>
          </a:p>
          <a:p>
            <a:pPr marL="836063" lvl="1" indent="-226478" algn="just">
              <a:lnSpc>
                <a:spcPct val="150000"/>
              </a:lnSpc>
            </a:pPr>
            <a:r>
              <a:rPr lang="it-IT"/>
              <a:t>Secondo livello</a:t>
            </a:r>
          </a:p>
          <a:p>
            <a:pPr marL="1430831" lvl="2" indent="-211661" algn="just">
              <a:lnSpc>
                <a:spcPct val="150000"/>
              </a:lnSpc>
            </a:pPr>
            <a:r>
              <a:rPr lang="it-IT"/>
              <a:t>Terzo livello</a:t>
            </a:r>
          </a:p>
          <a:p>
            <a:pPr marL="2034066" lvl="3" indent="-205312" algn="just">
              <a:lnSpc>
                <a:spcPct val="150000"/>
              </a:lnSpc>
            </a:pPr>
            <a:r>
              <a:rPr lang="it-IT"/>
              <a:t>Quarto livello</a:t>
            </a:r>
          </a:p>
          <a:p>
            <a:pPr marL="2626718" lvl="4" indent="-188379" algn="just">
              <a:lnSpc>
                <a:spcPct val="150000"/>
              </a:lnSpc>
            </a:pPr>
            <a:r>
              <a:rPr lang="it-IT"/>
              <a:t>Quinto livello</a:t>
            </a:r>
          </a:p>
        </p:txBody>
      </p:sp>
    </p:spTree>
    <p:extLst>
      <p:ext uri="{BB962C8B-B14F-4D97-AF65-F5344CB8AC3E}">
        <p14:creationId xmlns:p14="http://schemas.microsoft.com/office/powerpoint/2010/main" val="2421044961"/>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80.xml><?xml version="1.0" encoding="utf-8"?>
<p:sldLayout xmlns:a="http://schemas.openxmlformats.org/drawingml/2006/main" xmlns:r="http://schemas.openxmlformats.org/officeDocument/2006/relationships" xmlns:p="http://schemas.openxmlformats.org/presentationml/2006/main" userDrawn="1">
  <p:cSld name="1_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Tree>
    <p:extLst>
      <p:ext uri="{BB962C8B-B14F-4D97-AF65-F5344CB8AC3E}">
        <p14:creationId xmlns:p14="http://schemas.microsoft.com/office/powerpoint/2010/main" val="4209893076"/>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
  <p:cSld name="Titolo">
    <p:spTree>
      <p:nvGrpSpPr>
        <p:cNvPr id="1" name=""/>
        <p:cNvGrpSpPr/>
        <p:nvPr/>
      </p:nvGrpSpPr>
      <p:grpSpPr>
        <a:xfrm>
          <a:off x="0" y="0"/>
          <a:ext cx="0" cy="0"/>
          <a:chOff x="0" y="0"/>
          <a:chExt cx="0" cy="0"/>
        </a:xfrm>
      </p:grpSpPr>
      <p:sp>
        <p:nvSpPr>
          <p:cNvPr id="11" name="Autore e data"/>
          <p:cNvSpPr txBox="1">
            <a:spLocks noGrp="1"/>
          </p:cNvSpPr>
          <p:nvPr>
            <p:ph type="body" sz="quarter" idx="21" hasCustomPrompt="1"/>
          </p:nvPr>
        </p:nvSpPr>
        <p:spPr>
          <a:xfrm>
            <a:off x="600671" y="5419424"/>
            <a:ext cx="10985501" cy="253477"/>
          </a:xfrm>
          <a:prstGeom prst="rect">
            <a:avLst/>
          </a:prstGeom>
        </p:spPr>
        <p:txBody>
          <a:bodyPr lIns="45719" tIns="45719" rIns="45719" bIns="45719"/>
          <a:lstStyle>
            <a:lvl1pPr defTabSz="338500">
              <a:defRPr sz="1436"/>
            </a:lvl1pPr>
          </a:lstStyle>
          <a:p>
            <a:r>
              <a:t>Autore e data</a:t>
            </a:r>
          </a:p>
        </p:txBody>
      </p:sp>
      <p:sp>
        <p:nvSpPr>
          <p:cNvPr id="12" name="Titolo presentazione"/>
          <p:cNvSpPr txBox="1">
            <a:spLocks noGrp="1"/>
          </p:cNvSpPr>
          <p:nvPr>
            <p:ph type="title" hasCustomPrompt="1"/>
          </p:nvPr>
        </p:nvSpPr>
        <p:spPr>
          <a:prstGeom prst="rect">
            <a:avLst/>
          </a:prstGeom>
        </p:spPr>
        <p:txBody>
          <a:bodyPr/>
          <a:lstStyle/>
          <a:p>
            <a:r>
              <a:t>Titolo presentazione</a:t>
            </a:r>
          </a:p>
        </p:txBody>
      </p:sp>
      <p:sp>
        <p:nvSpPr>
          <p:cNvPr id="13" name="Corpo livello uno…"/>
          <p:cNvSpPr txBox="1">
            <a:spLocks noGrp="1"/>
          </p:cNvSpPr>
          <p:nvPr>
            <p:ph type="body" sz="quarter" idx="1" hasCustomPrompt="1"/>
          </p:nvPr>
        </p:nvSpPr>
        <p:spPr>
          <a:prstGeom prst="rect">
            <a:avLst/>
          </a:prstGeom>
        </p:spPr>
        <p:txBody>
          <a:bodyPr/>
          <a:lstStyle/>
          <a:p>
            <a:r>
              <a:t>Sottotitolo presentazione</a:t>
            </a:r>
          </a:p>
          <a:p>
            <a:pPr lvl="1"/>
            <a:endParaRPr/>
          </a:p>
          <a:p>
            <a:pPr lvl="2"/>
            <a:endParaRPr/>
          </a:p>
          <a:p>
            <a:pPr lvl="3"/>
            <a:endParaRPr/>
          </a:p>
          <a:p>
            <a:pPr lvl="4"/>
            <a:endParaRP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703501039"/>
      </p:ext>
    </p:extLst>
  </p:cSld>
  <p:clrMapOvr>
    <a:masterClrMapping/>
  </p:clrMapOvr>
  <p:transition spd="med"/>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1_Copertina senza immagini">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pic>
        <p:nvPicPr>
          <p:cNvPr id="8" name="Immagine 7">
            <a:extLst>
              <a:ext uri="{FF2B5EF4-FFF2-40B4-BE49-F238E27FC236}">
                <a16:creationId xmlns:a16="http://schemas.microsoft.com/office/drawing/2014/main" id="{6CD0B10C-4461-4F0E-B299-0780713676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4" y="4570387"/>
            <a:ext cx="10502900" cy="418623"/>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638300"/>
            <a:ext cx="10502900" cy="2719917"/>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867">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Titolo al massimo di tre righe</a:t>
            </a:r>
          </a:p>
        </p:txBody>
      </p:sp>
      <p:sp>
        <p:nvSpPr>
          <p:cNvPr id="13" name="Segnaposto testo 9">
            <a:extLst>
              <a:ext uri="{FF2B5EF4-FFF2-40B4-BE49-F238E27FC236}">
                <a16:creationId xmlns:a16="http://schemas.microsoft.com/office/drawing/2014/main" id="{2F1C94D2-DA15-49AF-ACCD-30DFAF6FA03B}"/>
              </a:ext>
            </a:extLst>
          </p:cNvPr>
          <p:cNvSpPr>
            <a:spLocks noGrp="1"/>
          </p:cNvSpPr>
          <p:nvPr>
            <p:ph type="body" sz="quarter" idx="17" hasCustomPrompt="1"/>
          </p:nvPr>
        </p:nvSpPr>
        <p:spPr>
          <a:xfrm>
            <a:off x="255777" y="5170200"/>
            <a:ext cx="5867400" cy="381000"/>
          </a:xfrm>
        </p:spPr>
        <p:txBody>
          <a:bodyPr>
            <a:normAutofit/>
          </a:bodyPr>
          <a:lstStyle>
            <a:lvl1pPr marL="0" indent="0">
              <a:buNone/>
              <a:defRPr sz="1600" i="1">
                <a:solidFill>
                  <a:schemeClr val="tx2">
                    <a:lumMod val="50000"/>
                  </a:schemeClr>
                </a:solidFill>
              </a:defRPr>
            </a:lvl1pPr>
          </a:lstStyle>
          <a:p>
            <a:pPr lvl="0"/>
            <a:r>
              <a:rPr lang="it-IT" dirty="0"/>
              <a:t>U.O. Information </a:t>
            </a:r>
            <a:r>
              <a:rPr lang="it-IT" dirty="0" err="1"/>
              <a:t>owner</a:t>
            </a:r>
            <a:endParaRPr lang="it-IT" dirty="0"/>
          </a:p>
        </p:txBody>
      </p:sp>
      <p:sp>
        <p:nvSpPr>
          <p:cNvPr id="14" name="Segnaposto testo 9">
            <a:extLst>
              <a:ext uri="{FF2B5EF4-FFF2-40B4-BE49-F238E27FC236}">
                <a16:creationId xmlns:a16="http://schemas.microsoft.com/office/drawing/2014/main" id="{430D471B-B2F6-4F86-BD2F-23BD40C97D79}"/>
              </a:ext>
            </a:extLst>
          </p:cNvPr>
          <p:cNvSpPr>
            <a:spLocks noGrp="1"/>
          </p:cNvSpPr>
          <p:nvPr>
            <p:ph type="body" sz="quarter" idx="21" hasCustomPrompt="1"/>
          </p:nvPr>
        </p:nvSpPr>
        <p:spPr>
          <a:xfrm>
            <a:off x="255777" y="5754400"/>
            <a:ext cx="5867400" cy="381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i="1">
                <a:solidFill>
                  <a:schemeClr val="tx2">
                    <a:lumMod val="50000"/>
                  </a:schemeClr>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Luogo, data</a:t>
            </a:r>
          </a:p>
          <a:p>
            <a:pPr lvl="0"/>
            <a:endParaRPr lang="it-IT" dirty="0"/>
          </a:p>
        </p:txBody>
      </p:sp>
    </p:spTree>
    <p:extLst>
      <p:ext uri="{BB962C8B-B14F-4D97-AF65-F5344CB8AC3E}">
        <p14:creationId xmlns:p14="http://schemas.microsoft.com/office/powerpoint/2010/main" val="1163354252"/>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1_Copertina inglese senza immagini">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pic>
        <p:nvPicPr>
          <p:cNvPr id="8" name="Immagine 7">
            <a:extLst>
              <a:ext uri="{FF2B5EF4-FFF2-40B4-BE49-F238E27FC236}">
                <a16:creationId xmlns:a16="http://schemas.microsoft.com/office/drawing/2014/main" id="{6CD0B10C-4461-4F0E-B299-0780713676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4" y="4570387"/>
            <a:ext cx="10502900" cy="418623"/>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638300"/>
            <a:ext cx="10502900" cy="2719917"/>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867">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Titolo al massimo di tre righe</a:t>
            </a:r>
          </a:p>
        </p:txBody>
      </p:sp>
      <p:sp>
        <p:nvSpPr>
          <p:cNvPr id="21" name="Segnaposto testo 9">
            <a:extLst>
              <a:ext uri="{FF2B5EF4-FFF2-40B4-BE49-F238E27FC236}">
                <a16:creationId xmlns:a16="http://schemas.microsoft.com/office/drawing/2014/main" id="{DC4D5BFC-CA4F-4F02-90B0-316A0FD46847}"/>
              </a:ext>
            </a:extLst>
          </p:cNvPr>
          <p:cNvSpPr>
            <a:spLocks noGrp="1"/>
          </p:cNvSpPr>
          <p:nvPr>
            <p:ph type="body" sz="quarter" idx="17" hasCustomPrompt="1"/>
          </p:nvPr>
        </p:nvSpPr>
        <p:spPr>
          <a:xfrm>
            <a:off x="255777" y="5170200"/>
            <a:ext cx="5867400" cy="381000"/>
          </a:xfrm>
        </p:spPr>
        <p:txBody>
          <a:bodyPr>
            <a:normAutofit/>
          </a:bodyPr>
          <a:lstStyle>
            <a:lvl1pPr marL="0" indent="0">
              <a:buNone/>
              <a:defRPr sz="1600" i="1">
                <a:solidFill>
                  <a:schemeClr val="tx2">
                    <a:lumMod val="50000"/>
                  </a:schemeClr>
                </a:solidFill>
              </a:defRPr>
            </a:lvl1pPr>
          </a:lstStyle>
          <a:p>
            <a:pPr lvl="0"/>
            <a:r>
              <a:rPr lang="it-IT" dirty="0"/>
              <a:t>Luogo, data</a:t>
            </a:r>
          </a:p>
        </p:txBody>
      </p:sp>
      <p:graphicFrame>
        <p:nvGraphicFramePr>
          <p:cNvPr id="27" name="Tabella 26">
            <a:extLst>
              <a:ext uri="{FF2B5EF4-FFF2-40B4-BE49-F238E27FC236}">
                <a16:creationId xmlns:a16="http://schemas.microsoft.com/office/drawing/2014/main" id="{FCFFD8C8-7D0F-4541-B239-D912982D51C8}"/>
              </a:ext>
            </a:extLst>
          </p:cNvPr>
          <p:cNvGraphicFramePr>
            <a:graphicFrameLocks noGrp="1"/>
          </p:cNvGraphicFramePr>
          <p:nvPr userDrawn="1">
            <p:extLst>
              <p:ext uri="{D42A27DB-BD31-4B8C-83A1-F6EECF244321}">
                <p14:modId xmlns:p14="http://schemas.microsoft.com/office/powerpoint/2010/main" val="1355660843"/>
              </p:ext>
            </p:extLst>
          </p:nvPr>
        </p:nvGraphicFramePr>
        <p:xfrm>
          <a:off x="335258" y="6073759"/>
          <a:ext cx="3495476" cy="621996"/>
        </p:xfrm>
        <a:graphic>
          <a:graphicData uri="http://schemas.openxmlformats.org/drawingml/2006/table">
            <a:tbl>
              <a:tblPr firstRow="1" firstCol="1" bandRow="1"/>
              <a:tblGrid>
                <a:gridCol w="1352044">
                  <a:extLst>
                    <a:ext uri="{9D8B030D-6E8A-4147-A177-3AD203B41FA5}">
                      <a16:colId xmlns:a16="http://schemas.microsoft.com/office/drawing/2014/main" val="3192438934"/>
                    </a:ext>
                  </a:extLst>
                </a:gridCol>
                <a:gridCol w="2143432">
                  <a:extLst>
                    <a:ext uri="{9D8B030D-6E8A-4147-A177-3AD203B41FA5}">
                      <a16:colId xmlns:a16="http://schemas.microsoft.com/office/drawing/2014/main" val="1053944458"/>
                    </a:ext>
                  </a:extLst>
                </a:gridCol>
              </a:tblGrid>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it-IT" sz="800" b="1" i="1" kern="1200" dirty="0">
                          <a:solidFill>
                            <a:schemeClr val="tx1"/>
                          </a:solidFill>
                          <a:effectLst/>
                          <a:latin typeface="Arial" panose="020B0604020202020204" pitchFamily="34" charset="0"/>
                          <a:ea typeface="Times New Roman" panose="02020603050405020304" pitchFamily="18" charset="0"/>
                          <a:cs typeface="+mn-cs"/>
                        </a:rPr>
                        <a:t>Nome del documento</a:t>
                      </a: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51495560"/>
                  </a:ext>
                </a:extLst>
              </a:tr>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it-IT" sz="800" b="1" i="1" kern="1200" dirty="0">
                          <a:solidFill>
                            <a:schemeClr val="tx1"/>
                          </a:solidFill>
                          <a:effectLst/>
                          <a:latin typeface="Arial" panose="020B0604020202020204" pitchFamily="34" charset="0"/>
                          <a:ea typeface="Times New Roman" panose="02020603050405020304" pitchFamily="18" charset="0"/>
                          <a:cs typeface="+mn-cs"/>
                        </a:rPr>
                        <a:t>Information </a:t>
                      </a:r>
                      <a:r>
                        <a:rPr lang="it-IT" sz="800" b="1" i="1" kern="1200" dirty="0" err="1">
                          <a:solidFill>
                            <a:schemeClr val="tx1"/>
                          </a:solidFill>
                          <a:effectLst/>
                          <a:latin typeface="Arial" panose="020B0604020202020204" pitchFamily="34" charset="0"/>
                          <a:ea typeface="Times New Roman" panose="02020603050405020304" pitchFamily="18" charset="0"/>
                          <a:cs typeface="+mn-cs"/>
                        </a:rPr>
                        <a:t>Owner</a:t>
                      </a:r>
                      <a:endParaRPr lang="it-IT" sz="800" b="1" i="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2352735"/>
                  </a:ext>
                </a:extLst>
              </a:tr>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800" b="1" i="1" kern="1200" dirty="0" err="1">
                          <a:solidFill>
                            <a:schemeClr val="tx1"/>
                          </a:solidFill>
                          <a:effectLst/>
                          <a:latin typeface="Arial" panose="020B0604020202020204" pitchFamily="34" charset="0"/>
                          <a:ea typeface="Times New Roman" panose="02020603050405020304" pitchFamily="18" charset="0"/>
                          <a:cs typeface="+mn-cs"/>
                        </a:rPr>
                        <a:t>Numero</a:t>
                      </a:r>
                      <a:r>
                        <a:rPr lang="en-US" sz="800" b="1" i="1" kern="1200" dirty="0">
                          <a:solidFill>
                            <a:schemeClr val="tx1"/>
                          </a:solidFill>
                          <a:effectLst/>
                          <a:latin typeface="Arial" panose="020B0604020202020204" pitchFamily="34" charset="0"/>
                          <a:ea typeface="Times New Roman" panose="02020603050405020304" pitchFamily="18" charset="0"/>
                          <a:cs typeface="+mn-cs"/>
                        </a:rPr>
                        <a:t> </a:t>
                      </a:r>
                      <a:r>
                        <a:rPr lang="en-US" sz="800" b="1" i="1" kern="1200" dirty="0" err="1">
                          <a:solidFill>
                            <a:schemeClr val="tx1"/>
                          </a:solidFill>
                          <a:effectLst/>
                          <a:latin typeface="Arial" panose="020B0604020202020204" pitchFamily="34" charset="0"/>
                          <a:ea typeface="Times New Roman" panose="02020603050405020304" pitchFamily="18" charset="0"/>
                          <a:cs typeface="+mn-cs"/>
                        </a:rPr>
                        <a:t>totale</a:t>
                      </a:r>
                      <a:r>
                        <a:rPr lang="en-US" sz="800" b="1" i="1" kern="1200" dirty="0">
                          <a:solidFill>
                            <a:schemeClr val="tx1"/>
                          </a:solidFill>
                          <a:effectLst/>
                          <a:latin typeface="Arial" panose="020B0604020202020204" pitchFamily="34" charset="0"/>
                          <a:ea typeface="Times New Roman" panose="02020603050405020304" pitchFamily="18" charset="0"/>
                          <a:cs typeface="+mn-cs"/>
                        </a:rPr>
                        <a:t> di </a:t>
                      </a:r>
                      <a:r>
                        <a:rPr lang="en-US" sz="800" b="1" i="1" kern="1200" dirty="0" err="1">
                          <a:solidFill>
                            <a:schemeClr val="tx1"/>
                          </a:solidFill>
                          <a:effectLst/>
                          <a:latin typeface="Arial" panose="020B0604020202020204" pitchFamily="34" charset="0"/>
                          <a:ea typeface="Times New Roman" panose="02020603050405020304" pitchFamily="18" charset="0"/>
                          <a:cs typeface="+mn-cs"/>
                        </a:rPr>
                        <a:t>pagine</a:t>
                      </a:r>
                      <a:endParaRPr lang="it-IT" sz="800" b="1" i="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sp>
        <p:nvSpPr>
          <p:cNvPr id="28" name="Segnaposto testo 8">
            <a:extLst>
              <a:ext uri="{FF2B5EF4-FFF2-40B4-BE49-F238E27FC236}">
                <a16:creationId xmlns:a16="http://schemas.microsoft.com/office/drawing/2014/main" id="{41F2772D-7A56-48B9-ABEE-6D67B281F7C2}"/>
              </a:ext>
            </a:extLst>
          </p:cNvPr>
          <p:cNvSpPr>
            <a:spLocks noGrp="1"/>
          </p:cNvSpPr>
          <p:nvPr>
            <p:ph type="body" sz="quarter" idx="18" hasCustomPrompt="1"/>
          </p:nvPr>
        </p:nvSpPr>
        <p:spPr>
          <a:xfrm>
            <a:off x="1695806" y="6491974"/>
            <a:ext cx="1308100" cy="213783"/>
          </a:xfrm>
        </p:spPr>
        <p:txBody>
          <a:bodyPr>
            <a:noAutofit/>
          </a:bodyPr>
          <a:lstStyle>
            <a:lvl1pPr marL="0" indent="0">
              <a:buNone/>
              <a:defRPr sz="800" i="1">
                <a:latin typeface="+mj-lt"/>
              </a:defRPr>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dirty="0"/>
              <a:t>[#]</a:t>
            </a:r>
          </a:p>
        </p:txBody>
      </p:sp>
      <p:sp>
        <p:nvSpPr>
          <p:cNvPr id="29" name="Segnaposto testo 5">
            <a:extLst>
              <a:ext uri="{FF2B5EF4-FFF2-40B4-BE49-F238E27FC236}">
                <a16:creationId xmlns:a16="http://schemas.microsoft.com/office/drawing/2014/main" id="{DBD79AEE-09DF-4C18-AE2D-67AB7E166484}"/>
              </a:ext>
            </a:extLst>
          </p:cNvPr>
          <p:cNvSpPr>
            <a:spLocks noGrp="1"/>
          </p:cNvSpPr>
          <p:nvPr>
            <p:ph type="body" sz="quarter" idx="22" hasCustomPrompt="1"/>
          </p:nvPr>
        </p:nvSpPr>
        <p:spPr>
          <a:xfrm>
            <a:off x="1695451" y="6064251"/>
            <a:ext cx="2135283" cy="239183"/>
          </a:xfrm>
        </p:spPr>
        <p:txBody>
          <a:bodyPr>
            <a:noAutofit/>
          </a:bodyPr>
          <a:lstStyle>
            <a:lvl1pPr marL="0" indent="0">
              <a:buNone/>
              <a:defRPr sz="800" i="1"/>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dirty="0"/>
              <a:t>Titolo</a:t>
            </a:r>
          </a:p>
        </p:txBody>
      </p:sp>
      <p:sp>
        <p:nvSpPr>
          <p:cNvPr id="30" name="Segnaposto testo 7">
            <a:extLst>
              <a:ext uri="{FF2B5EF4-FFF2-40B4-BE49-F238E27FC236}">
                <a16:creationId xmlns:a16="http://schemas.microsoft.com/office/drawing/2014/main" id="{770467D9-9DB8-45AC-A32A-9BDDC0C2FCEC}"/>
              </a:ext>
            </a:extLst>
          </p:cNvPr>
          <p:cNvSpPr>
            <a:spLocks noGrp="1"/>
          </p:cNvSpPr>
          <p:nvPr>
            <p:ph type="body" sz="quarter" idx="23" hasCustomPrompt="1"/>
          </p:nvPr>
        </p:nvSpPr>
        <p:spPr>
          <a:xfrm>
            <a:off x="1695451" y="6303433"/>
            <a:ext cx="2135716" cy="188384"/>
          </a:xfrm>
        </p:spPr>
        <p:txBody>
          <a:bodyPr>
            <a:noAutofit/>
          </a:bodyPr>
          <a:lstStyle>
            <a:lvl1pPr marL="0" indent="0">
              <a:buNone/>
              <a:defRPr sz="800" i="1"/>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dirty="0"/>
              <a:t>Unità organizzativa</a:t>
            </a:r>
          </a:p>
        </p:txBody>
      </p:sp>
    </p:spTree>
    <p:extLst>
      <p:ext uri="{BB962C8B-B14F-4D97-AF65-F5344CB8AC3E}">
        <p14:creationId xmlns:p14="http://schemas.microsoft.com/office/powerpoint/2010/main" val="3146065733"/>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3_copertina con immagine INFO PUBBLICH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7" y="4017380"/>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dirty="0"/>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9"/>
            <a:ext cx="5867552" cy="2402643"/>
          </a:xfrm>
        </p:spPr>
        <p:txBody>
          <a:bodyPr lIns="0" tIns="0" rIns="0" bIns="0" anchor="b">
            <a:no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Titolo di al massimo </a:t>
            </a:r>
            <a:br>
              <a:rPr lang="it-IT" dirty="0"/>
            </a:br>
            <a:r>
              <a:rPr lang="it-IT" dirty="0"/>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5" y="357719"/>
            <a:ext cx="1489165" cy="824468"/>
          </a:xfrm>
          <a:prstGeom prst="rect">
            <a:avLst/>
          </a:prstGeom>
        </p:spPr>
      </p:pic>
      <p:sp>
        <p:nvSpPr>
          <p:cNvPr id="5" name="CasellaDiTesto 4">
            <a:extLst>
              <a:ext uri="{FF2B5EF4-FFF2-40B4-BE49-F238E27FC236}">
                <a16:creationId xmlns:a16="http://schemas.microsoft.com/office/drawing/2014/main" id="{8A1DE74B-2B80-4313-A82E-DFD58CFBB5EE}"/>
              </a:ext>
            </a:extLst>
          </p:cNvPr>
          <p:cNvSpPr txBox="1"/>
          <p:nvPr userDrawn="1"/>
        </p:nvSpPr>
        <p:spPr>
          <a:xfrm>
            <a:off x="4286867" y="6118578"/>
            <a:ext cx="501445" cy="154404"/>
          </a:xfrm>
          <a:prstGeom prst="rect">
            <a:avLst/>
          </a:prstGeom>
        </p:spPr>
        <p:txBody>
          <a:bodyPr vert="horz" wrap="square" lIns="121920" tIns="60960" rIns="121920" bIns="60960" rtlCol="0" anchor="b">
            <a:noAutofit/>
          </a:bodyPr>
          <a:lstStyle/>
          <a:p>
            <a:pPr algn="l"/>
            <a:endParaRPr lang="it-IT" sz="800" dirty="0"/>
          </a:p>
        </p:txBody>
      </p:sp>
      <p:sp>
        <p:nvSpPr>
          <p:cNvPr id="10" name="Segnaposto testo 9">
            <a:extLst>
              <a:ext uri="{FF2B5EF4-FFF2-40B4-BE49-F238E27FC236}">
                <a16:creationId xmlns:a16="http://schemas.microsoft.com/office/drawing/2014/main" id="{EF9FC15F-E433-4DAF-A85E-12D7FA69C94A}"/>
              </a:ext>
            </a:extLst>
          </p:cNvPr>
          <p:cNvSpPr>
            <a:spLocks noGrp="1"/>
          </p:cNvSpPr>
          <p:nvPr>
            <p:ph type="body" sz="quarter" idx="17" hasCustomPrompt="1"/>
          </p:nvPr>
        </p:nvSpPr>
        <p:spPr>
          <a:xfrm>
            <a:off x="255777" y="4882668"/>
            <a:ext cx="5867400" cy="381000"/>
          </a:xfrm>
        </p:spPr>
        <p:txBody>
          <a:bodyPr>
            <a:normAutofit/>
          </a:bodyPr>
          <a:lstStyle>
            <a:lvl1pPr marL="0" indent="0">
              <a:buNone/>
              <a:defRPr sz="1600" i="1">
                <a:solidFill>
                  <a:schemeClr val="tx2">
                    <a:lumMod val="50000"/>
                  </a:schemeClr>
                </a:solidFill>
              </a:defRPr>
            </a:lvl1pPr>
          </a:lstStyle>
          <a:p>
            <a:pPr lvl="0"/>
            <a:r>
              <a:rPr lang="it-IT" dirty="0"/>
              <a:t>U.O. Information </a:t>
            </a:r>
            <a:r>
              <a:rPr lang="it-IT" dirty="0" err="1"/>
              <a:t>owner</a:t>
            </a:r>
            <a:endParaRPr lang="it-IT" dirty="0"/>
          </a:p>
        </p:txBody>
      </p:sp>
      <p:sp>
        <p:nvSpPr>
          <p:cNvPr id="13" name="Segnaposto immagine 19">
            <a:extLst>
              <a:ext uri="{FF2B5EF4-FFF2-40B4-BE49-F238E27FC236}">
                <a16:creationId xmlns:a16="http://schemas.microsoft.com/office/drawing/2014/main" id="{5AC8FA98-CC0B-4D7B-8A27-FD359B0BB8F9}"/>
              </a:ext>
            </a:extLst>
          </p:cNvPr>
          <p:cNvSpPr>
            <a:spLocks noGrp="1"/>
          </p:cNvSpPr>
          <p:nvPr>
            <p:ph type="pic" sz="quarter" idx="20"/>
          </p:nvPr>
        </p:nvSpPr>
        <p:spPr>
          <a:xfrm>
            <a:off x="6813425" y="768383"/>
            <a:ext cx="4723643" cy="5296483"/>
          </a:xfrm>
          <a:custGeom>
            <a:avLst/>
            <a:gdLst>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1317811 w 3832598"/>
              <a:gd name="connsiteY4" fmla="*/ 605978 h 3662928"/>
              <a:gd name="connsiteX5" fmla="*/ 2514786 w 3832598"/>
              <a:gd name="connsiteY5" fmla="*/ 605978 h 3662928"/>
              <a:gd name="connsiteX6" fmla="*/ 2514786 w 3832598"/>
              <a:gd name="connsiteY6" fmla="*/ 3662928 h 3662928"/>
              <a:gd name="connsiteX7" fmla="*/ 1317811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1317811 w 3832598"/>
              <a:gd name="connsiteY5" fmla="*/ 605978 h 3662928"/>
              <a:gd name="connsiteX6" fmla="*/ 2514786 w 3832598"/>
              <a:gd name="connsiteY6" fmla="*/ 605978 h 3662928"/>
              <a:gd name="connsiteX7" fmla="*/ 2514786 w 3832598"/>
              <a:gd name="connsiteY7" fmla="*/ 3662928 h 3662928"/>
              <a:gd name="connsiteX8" fmla="*/ 1317811 w 3832598"/>
              <a:gd name="connsiteY8" fmla="*/ 605978 h 3662928"/>
              <a:gd name="connsiteX9" fmla="*/ 2635623 w 3832598"/>
              <a:gd name="connsiteY9" fmla="*/ 0 h 3662928"/>
              <a:gd name="connsiteX10" fmla="*/ 3832598 w 3832598"/>
              <a:gd name="connsiteY10" fmla="*/ 0 h 3662928"/>
              <a:gd name="connsiteX11" fmla="*/ 3832598 w 3832598"/>
              <a:gd name="connsiteY11" fmla="*/ 3662928 h 3662928"/>
              <a:gd name="connsiteX12" fmla="*/ 2635623 w 3832598"/>
              <a:gd name="connsiteY12" fmla="*/ 3662928 h 3662928"/>
              <a:gd name="connsiteX13" fmla="*/ 2635623 w 3832598"/>
              <a:gd name="connsiteY13"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514786 w 3832598"/>
              <a:gd name="connsiteY5" fmla="*/ 3662928 h 3662928"/>
              <a:gd name="connsiteX6" fmla="*/ 2514786 w 3832598"/>
              <a:gd name="connsiteY6" fmla="*/ 605978 h 3662928"/>
              <a:gd name="connsiteX7" fmla="*/ 2514786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12" fmla="*/ 2635623 w 3832598"/>
              <a:gd name="connsiteY12"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861295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861295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2971303"/>
              <a:gd name="connsiteY0" fmla="*/ 1195952 h 3662928"/>
              <a:gd name="connsiteX1" fmla="*/ 1132377 w 2971303"/>
              <a:gd name="connsiteY1" fmla="*/ 1195952 h 3662928"/>
              <a:gd name="connsiteX2" fmla="*/ 1132377 w 2971303"/>
              <a:gd name="connsiteY2" fmla="*/ 3662927 h 3662928"/>
              <a:gd name="connsiteX3" fmla="*/ 1 w 2971303"/>
              <a:gd name="connsiteY3" fmla="*/ 3662927 h 3662928"/>
              <a:gd name="connsiteX4" fmla="*/ 0 w 2971303"/>
              <a:gd name="connsiteY4" fmla="*/ 1195952 h 3662928"/>
              <a:gd name="connsiteX5" fmla="*/ 1774328 w 2971303"/>
              <a:gd name="connsiteY5" fmla="*/ 0 h 3662928"/>
              <a:gd name="connsiteX6" fmla="*/ 2971303 w 2971303"/>
              <a:gd name="connsiteY6" fmla="*/ 0 h 3662928"/>
              <a:gd name="connsiteX7" fmla="*/ 2971303 w 2971303"/>
              <a:gd name="connsiteY7" fmla="*/ 3662928 h 3662928"/>
              <a:gd name="connsiteX8" fmla="*/ 1774328 w 2971303"/>
              <a:gd name="connsiteY8" fmla="*/ 3662928 h 3662928"/>
              <a:gd name="connsiteX9" fmla="*/ 1774328 w 297130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00486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7179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21535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7175 w 3078963"/>
              <a:gd name="connsiteY0" fmla="*/ 1195952 h 3662928"/>
              <a:gd name="connsiteX1" fmla="*/ 1240037 w 3078963"/>
              <a:gd name="connsiteY1" fmla="*/ 1195952 h 3662928"/>
              <a:gd name="connsiteX2" fmla="*/ 1240037 w 3078963"/>
              <a:gd name="connsiteY2" fmla="*/ 3662927 h 3662928"/>
              <a:gd name="connsiteX3" fmla="*/ 0 w 3078963"/>
              <a:gd name="connsiteY3" fmla="*/ 3662927 h 3662928"/>
              <a:gd name="connsiteX4" fmla="*/ 7175 w 3078963"/>
              <a:gd name="connsiteY4" fmla="*/ 1195952 h 3662928"/>
              <a:gd name="connsiteX5" fmla="*/ 1881988 w 3078963"/>
              <a:gd name="connsiteY5" fmla="*/ 0 h 3662928"/>
              <a:gd name="connsiteX6" fmla="*/ 3078963 w 3078963"/>
              <a:gd name="connsiteY6" fmla="*/ 0 h 3662928"/>
              <a:gd name="connsiteX7" fmla="*/ 3078963 w 3078963"/>
              <a:gd name="connsiteY7" fmla="*/ 3662928 h 3662928"/>
              <a:gd name="connsiteX8" fmla="*/ 1881988 w 3078963"/>
              <a:gd name="connsiteY8" fmla="*/ 3662928 h 3662928"/>
              <a:gd name="connsiteX9" fmla="*/ 1881988 w 307896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4357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232862 w 3071788"/>
              <a:gd name="connsiteY1" fmla="*/ 1195952 h 3670104"/>
              <a:gd name="connsiteX2" fmla="*/ 1232862 w 3071788"/>
              <a:gd name="connsiteY2" fmla="*/ 3662927 h 3670104"/>
              <a:gd name="connsiteX3" fmla="*/ 14357 w 3071788"/>
              <a:gd name="connsiteY3" fmla="*/ 3670104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232862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132377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132377 w 3071788"/>
              <a:gd name="connsiteY1" fmla="*/ 1195952 h 3670104"/>
              <a:gd name="connsiteX2" fmla="*/ 1103668 w 3071788"/>
              <a:gd name="connsiteY2" fmla="*/ 3670104 h 3670104"/>
              <a:gd name="connsiteX3" fmla="*/ 7180 w 3071788"/>
              <a:gd name="connsiteY3" fmla="*/ 3662927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132377 w 3071788"/>
              <a:gd name="connsiteY1" fmla="*/ 1195952 h 3662928"/>
              <a:gd name="connsiteX2" fmla="*/ 1125201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071788 w 3114853"/>
              <a:gd name="connsiteY6" fmla="*/ 0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50239 w 3165092"/>
              <a:gd name="connsiteY0" fmla="*/ 1195952 h 3662928"/>
              <a:gd name="connsiteX1" fmla="*/ 1182616 w 3165092"/>
              <a:gd name="connsiteY1" fmla="*/ 1195952 h 3662928"/>
              <a:gd name="connsiteX2" fmla="*/ 1175440 w 3165092"/>
              <a:gd name="connsiteY2" fmla="*/ 3662927 h 3662928"/>
              <a:gd name="connsiteX3" fmla="*/ 0 w 3165092"/>
              <a:gd name="connsiteY3" fmla="*/ 3655750 h 3662928"/>
              <a:gd name="connsiteX4" fmla="*/ 50239 w 3165092"/>
              <a:gd name="connsiteY4" fmla="*/ 1195952 h 3662928"/>
              <a:gd name="connsiteX5" fmla="*/ 1925052 w 3165092"/>
              <a:gd name="connsiteY5" fmla="*/ 0 h 3662928"/>
              <a:gd name="connsiteX6" fmla="*/ 3165092 w 3165092"/>
              <a:gd name="connsiteY6" fmla="*/ 7177 h 3662928"/>
              <a:gd name="connsiteX7" fmla="*/ 3165092 w 3165092"/>
              <a:gd name="connsiteY7" fmla="*/ 3655750 h 3662928"/>
              <a:gd name="connsiteX8" fmla="*/ 1925052 w 3165092"/>
              <a:gd name="connsiteY8" fmla="*/ 3662928 h 3662928"/>
              <a:gd name="connsiteX9" fmla="*/ 1925052 w 3165092"/>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3 w 3114853"/>
              <a:gd name="connsiteY3" fmla="*/ 3655750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71772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72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0 w 3193805"/>
              <a:gd name="connsiteY0" fmla="*/ 1188775 h 3677282"/>
              <a:gd name="connsiteX1" fmla="*/ 1211329 w 3193805"/>
              <a:gd name="connsiteY1" fmla="*/ 1195952 h 3677282"/>
              <a:gd name="connsiteX2" fmla="*/ 1204153 w 3193805"/>
              <a:gd name="connsiteY2" fmla="*/ 3662927 h 3677282"/>
              <a:gd name="connsiteX3" fmla="*/ 7180 w 3193805"/>
              <a:gd name="connsiteY3" fmla="*/ 3677282 h 3677282"/>
              <a:gd name="connsiteX4" fmla="*/ 0 w 3193805"/>
              <a:gd name="connsiteY4" fmla="*/ 1188775 h 3677282"/>
              <a:gd name="connsiteX5" fmla="*/ 1953765 w 3193805"/>
              <a:gd name="connsiteY5" fmla="*/ 0 h 3677282"/>
              <a:gd name="connsiteX6" fmla="*/ 3193805 w 3193805"/>
              <a:gd name="connsiteY6" fmla="*/ 7177 h 3677282"/>
              <a:gd name="connsiteX7" fmla="*/ 3193805 w 3193805"/>
              <a:gd name="connsiteY7" fmla="*/ 3655750 h 3677282"/>
              <a:gd name="connsiteX8" fmla="*/ 1953765 w 3193805"/>
              <a:gd name="connsiteY8" fmla="*/ 3662928 h 3677282"/>
              <a:gd name="connsiteX9" fmla="*/ 1953765 w 3193805"/>
              <a:gd name="connsiteY9" fmla="*/ 0 h 3677282"/>
              <a:gd name="connsiteX0" fmla="*/ 21530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21530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54392 w 3186625"/>
              <a:gd name="connsiteY1" fmla="*/ 1246194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0 w 3193804"/>
              <a:gd name="connsiteY0" fmla="*/ 1224662 h 3677282"/>
              <a:gd name="connsiteX1" fmla="*/ 1261571 w 3193804"/>
              <a:gd name="connsiteY1" fmla="*/ 1246194 h 3677282"/>
              <a:gd name="connsiteX2" fmla="*/ 1204152 w 3193804"/>
              <a:gd name="connsiteY2" fmla="*/ 3662927 h 3677282"/>
              <a:gd name="connsiteX3" fmla="*/ 7179 w 3193804"/>
              <a:gd name="connsiteY3" fmla="*/ 3677282 h 3677282"/>
              <a:gd name="connsiteX4" fmla="*/ 0 w 3193804"/>
              <a:gd name="connsiteY4" fmla="*/ 1224662 h 3677282"/>
              <a:gd name="connsiteX5" fmla="*/ 1953764 w 3193804"/>
              <a:gd name="connsiteY5" fmla="*/ 0 h 3677282"/>
              <a:gd name="connsiteX6" fmla="*/ 3193804 w 3193804"/>
              <a:gd name="connsiteY6" fmla="*/ 7177 h 3677282"/>
              <a:gd name="connsiteX7" fmla="*/ 3193804 w 3193804"/>
              <a:gd name="connsiteY7" fmla="*/ 3670105 h 3677282"/>
              <a:gd name="connsiteX8" fmla="*/ 1953764 w 3193804"/>
              <a:gd name="connsiteY8" fmla="*/ 3662928 h 3677282"/>
              <a:gd name="connsiteX9" fmla="*/ 1953764 w 3193804"/>
              <a:gd name="connsiteY9" fmla="*/ 0 h 3677282"/>
              <a:gd name="connsiteX0" fmla="*/ 0 w 3186627"/>
              <a:gd name="connsiteY0" fmla="*/ 1253372 h 3677282"/>
              <a:gd name="connsiteX1" fmla="*/ 1254394 w 3186627"/>
              <a:gd name="connsiteY1" fmla="*/ 1246194 h 3677282"/>
              <a:gd name="connsiteX2" fmla="*/ 119697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0 w 3186627"/>
              <a:gd name="connsiteY0" fmla="*/ 1253372 h 3677282"/>
              <a:gd name="connsiteX1" fmla="*/ 1254394 w 3186627"/>
              <a:gd name="connsiteY1" fmla="*/ 1246194 h 3677282"/>
              <a:gd name="connsiteX2" fmla="*/ 125439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62926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84459"/>
              <a:gd name="connsiteX1" fmla="*/ 1261569 w 3193802"/>
              <a:gd name="connsiteY1" fmla="*/ 1246194 h 3684459"/>
              <a:gd name="connsiteX2" fmla="*/ 1254393 w 3193802"/>
              <a:gd name="connsiteY2" fmla="*/ 3684459 h 3684459"/>
              <a:gd name="connsiteX3" fmla="*/ 0 w 3193802"/>
              <a:gd name="connsiteY3" fmla="*/ 3670103 h 3684459"/>
              <a:gd name="connsiteX4" fmla="*/ 7175 w 3193802"/>
              <a:gd name="connsiteY4" fmla="*/ 1253372 h 3684459"/>
              <a:gd name="connsiteX5" fmla="*/ 1953762 w 3193802"/>
              <a:gd name="connsiteY5" fmla="*/ 0 h 3684459"/>
              <a:gd name="connsiteX6" fmla="*/ 3193802 w 3193802"/>
              <a:gd name="connsiteY6" fmla="*/ 7177 h 3684459"/>
              <a:gd name="connsiteX7" fmla="*/ 3193802 w 3193802"/>
              <a:gd name="connsiteY7" fmla="*/ 3670105 h 3684459"/>
              <a:gd name="connsiteX8" fmla="*/ 1953762 w 3193802"/>
              <a:gd name="connsiteY8" fmla="*/ 3662928 h 3684459"/>
              <a:gd name="connsiteX9" fmla="*/ 1953762 w 3193802"/>
              <a:gd name="connsiteY9" fmla="*/ 0 h 3684459"/>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244044"/>
              <a:gd name="connsiteY0" fmla="*/ 1253372 h 3670105"/>
              <a:gd name="connsiteX1" fmla="*/ 1261569 w 3244044"/>
              <a:gd name="connsiteY1" fmla="*/ 1246194 h 3670105"/>
              <a:gd name="connsiteX2" fmla="*/ 1254393 w 3244044"/>
              <a:gd name="connsiteY2" fmla="*/ 3670104 h 3670105"/>
              <a:gd name="connsiteX3" fmla="*/ 0 w 3244044"/>
              <a:gd name="connsiteY3" fmla="*/ 3670103 h 3670105"/>
              <a:gd name="connsiteX4" fmla="*/ 7175 w 3244044"/>
              <a:gd name="connsiteY4" fmla="*/ 1253372 h 3670105"/>
              <a:gd name="connsiteX5" fmla="*/ 1953762 w 3244044"/>
              <a:gd name="connsiteY5" fmla="*/ 0 h 3670105"/>
              <a:gd name="connsiteX6" fmla="*/ 3244044 w 3244044"/>
              <a:gd name="connsiteY6" fmla="*/ 57419 h 3670105"/>
              <a:gd name="connsiteX7" fmla="*/ 3193802 w 3244044"/>
              <a:gd name="connsiteY7" fmla="*/ 3670105 h 3670105"/>
              <a:gd name="connsiteX8" fmla="*/ 1953762 w 3244044"/>
              <a:gd name="connsiteY8" fmla="*/ 3662928 h 3670105"/>
              <a:gd name="connsiteX9" fmla="*/ 1953762 w 3244044"/>
              <a:gd name="connsiteY9" fmla="*/ 0 h 3670105"/>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46585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46585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75294 w 3244044"/>
              <a:gd name="connsiteY9" fmla="*/ 0 h 3619863"/>
              <a:gd name="connsiteX0" fmla="*/ 7175 w 3244044"/>
              <a:gd name="connsiteY0" fmla="*/ 1203130 h 3627040"/>
              <a:gd name="connsiteX1" fmla="*/ 1261569 w 3244044"/>
              <a:gd name="connsiteY1" fmla="*/ 1195952 h 3627040"/>
              <a:gd name="connsiteX2" fmla="*/ 1254393 w 3244044"/>
              <a:gd name="connsiteY2" fmla="*/ 3619862 h 3627040"/>
              <a:gd name="connsiteX3" fmla="*/ 0 w 3244044"/>
              <a:gd name="connsiteY3" fmla="*/ 3619861 h 3627040"/>
              <a:gd name="connsiteX4" fmla="*/ 7175 w 3244044"/>
              <a:gd name="connsiteY4" fmla="*/ 1203130 h 3627040"/>
              <a:gd name="connsiteX5" fmla="*/ 1975294 w 3244044"/>
              <a:gd name="connsiteY5" fmla="*/ 0 h 3627040"/>
              <a:gd name="connsiteX6" fmla="*/ 3244044 w 3244044"/>
              <a:gd name="connsiteY6" fmla="*/ 7177 h 3627040"/>
              <a:gd name="connsiteX7" fmla="*/ 3193802 w 3244044"/>
              <a:gd name="connsiteY7" fmla="*/ 3619863 h 3627040"/>
              <a:gd name="connsiteX8" fmla="*/ 1989650 w 3244044"/>
              <a:gd name="connsiteY8" fmla="*/ 3627040 h 3627040"/>
              <a:gd name="connsiteX9" fmla="*/ 1975294 w 3244044"/>
              <a:gd name="connsiteY9" fmla="*/ 0 h 3627040"/>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22251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0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0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71775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71775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14356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14356 h 3612686"/>
              <a:gd name="connsiteX0" fmla="*/ 7175 w 3222512"/>
              <a:gd name="connsiteY0" fmla="*/ 1181598 h 3598331"/>
              <a:gd name="connsiteX1" fmla="*/ 1261569 w 3222512"/>
              <a:gd name="connsiteY1" fmla="*/ 1174420 h 3598331"/>
              <a:gd name="connsiteX2" fmla="*/ 1254393 w 3222512"/>
              <a:gd name="connsiteY2" fmla="*/ 3598330 h 3598331"/>
              <a:gd name="connsiteX3" fmla="*/ 0 w 3222512"/>
              <a:gd name="connsiteY3" fmla="*/ 3598329 h 3598331"/>
              <a:gd name="connsiteX4" fmla="*/ 7175 w 3222512"/>
              <a:gd name="connsiteY4" fmla="*/ 1181598 h 3598331"/>
              <a:gd name="connsiteX5" fmla="*/ 1960940 w 3222512"/>
              <a:gd name="connsiteY5" fmla="*/ 1 h 3598331"/>
              <a:gd name="connsiteX6" fmla="*/ 3222512 w 3222512"/>
              <a:gd name="connsiteY6" fmla="*/ 0 h 3598331"/>
              <a:gd name="connsiteX7" fmla="*/ 3222512 w 3222512"/>
              <a:gd name="connsiteY7" fmla="*/ 3598331 h 3598331"/>
              <a:gd name="connsiteX8" fmla="*/ 1953763 w 3222512"/>
              <a:gd name="connsiteY8" fmla="*/ 3591152 h 3598331"/>
              <a:gd name="connsiteX9" fmla="*/ 1960940 w 3222512"/>
              <a:gd name="connsiteY9" fmla="*/ 1 h 3598331"/>
              <a:gd name="connsiteX0" fmla="*/ 7175 w 3222512"/>
              <a:gd name="connsiteY0" fmla="*/ 1181597 h 3598330"/>
              <a:gd name="connsiteX1" fmla="*/ 1261569 w 3222512"/>
              <a:gd name="connsiteY1" fmla="*/ 1174419 h 3598330"/>
              <a:gd name="connsiteX2" fmla="*/ 1254393 w 3222512"/>
              <a:gd name="connsiteY2" fmla="*/ 3598329 h 3598330"/>
              <a:gd name="connsiteX3" fmla="*/ 0 w 3222512"/>
              <a:gd name="connsiteY3" fmla="*/ 3598328 h 3598330"/>
              <a:gd name="connsiteX4" fmla="*/ 7175 w 3222512"/>
              <a:gd name="connsiteY4" fmla="*/ 1181597 h 3598330"/>
              <a:gd name="connsiteX5" fmla="*/ 1960940 w 3222512"/>
              <a:gd name="connsiteY5" fmla="*/ 0 h 3598330"/>
              <a:gd name="connsiteX6" fmla="*/ 3200979 w 3222512"/>
              <a:gd name="connsiteY6" fmla="*/ 57419 h 3598330"/>
              <a:gd name="connsiteX7" fmla="*/ 3222512 w 3222512"/>
              <a:gd name="connsiteY7" fmla="*/ 3598330 h 3598330"/>
              <a:gd name="connsiteX8" fmla="*/ 1953763 w 3222512"/>
              <a:gd name="connsiteY8" fmla="*/ 3591151 h 3598330"/>
              <a:gd name="connsiteX9" fmla="*/ 1960940 w 3222512"/>
              <a:gd name="connsiteY9" fmla="*/ 0 h 3598330"/>
              <a:gd name="connsiteX0" fmla="*/ 7175 w 3222512"/>
              <a:gd name="connsiteY0" fmla="*/ 1195952 h 3612685"/>
              <a:gd name="connsiteX1" fmla="*/ 1261569 w 3222512"/>
              <a:gd name="connsiteY1" fmla="*/ 1188774 h 3612685"/>
              <a:gd name="connsiteX2" fmla="*/ 1254393 w 3222512"/>
              <a:gd name="connsiteY2" fmla="*/ 3612684 h 3612685"/>
              <a:gd name="connsiteX3" fmla="*/ 0 w 3222512"/>
              <a:gd name="connsiteY3" fmla="*/ 3612683 h 3612685"/>
              <a:gd name="connsiteX4" fmla="*/ 7175 w 3222512"/>
              <a:gd name="connsiteY4" fmla="*/ 1195952 h 3612685"/>
              <a:gd name="connsiteX5" fmla="*/ 1960940 w 3222512"/>
              <a:gd name="connsiteY5" fmla="*/ 14355 h 3612685"/>
              <a:gd name="connsiteX6" fmla="*/ 3222512 w 3222512"/>
              <a:gd name="connsiteY6" fmla="*/ 0 h 3612685"/>
              <a:gd name="connsiteX7" fmla="*/ 3222512 w 3222512"/>
              <a:gd name="connsiteY7" fmla="*/ 3612685 h 3612685"/>
              <a:gd name="connsiteX8" fmla="*/ 1953763 w 3222512"/>
              <a:gd name="connsiteY8" fmla="*/ 3605506 h 3612685"/>
              <a:gd name="connsiteX9" fmla="*/ 1960940 w 3222512"/>
              <a:gd name="connsiteY9" fmla="*/ 14355 h 3612685"/>
              <a:gd name="connsiteX0" fmla="*/ 0 w 3229691"/>
              <a:gd name="connsiteY0" fmla="*/ 1195953 h 3612685"/>
              <a:gd name="connsiteX1" fmla="*/ 1268748 w 3229691"/>
              <a:gd name="connsiteY1" fmla="*/ 1188774 h 3612685"/>
              <a:gd name="connsiteX2" fmla="*/ 1261572 w 3229691"/>
              <a:gd name="connsiteY2" fmla="*/ 3612684 h 3612685"/>
              <a:gd name="connsiteX3" fmla="*/ 7179 w 3229691"/>
              <a:gd name="connsiteY3" fmla="*/ 3612683 h 3612685"/>
              <a:gd name="connsiteX4" fmla="*/ 0 w 3229691"/>
              <a:gd name="connsiteY4" fmla="*/ 1195953 h 3612685"/>
              <a:gd name="connsiteX5" fmla="*/ 1968119 w 3229691"/>
              <a:gd name="connsiteY5" fmla="*/ 14355 h 3612685"/>
              <a:gd name="connsiteX6" fmla="*/ 3229691 w 3229691"/>
              <a:gd name="connsiteY6" fmla="*/ 0 h 3612685"/>
              <a:gd name="connsiteX7" fmla="*/ 3229691 w 3229691"/>
              <a:gd name="connsiteY7" fmla="*/ 3612685 h 3612685"/>
              <a:gd name="connsiteX8" fmla="*/ 1960942 w 3229691"/>
              <a:gd name="connsiteY8" fmla="*/ 3605506 h 3612685"/>
              <a:gd name="connsiteX9" fmla="*/ 1968119 w 3229691"/>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1598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81598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47217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61572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2594 h 3599326"/>
              <a:gd name="connsiteX1" fmla="*/ 1261570 w 3222513"/>
              <a:gd name="connsiteY1" fmla="*/ 1182593 h 3599326"/>
              <a:gd name="connsiteX2" fmla="*/ 1261572 w 3222513"/>
              <a:gd name="connsiteY2" fmla="*/ 3599325 h 3599326"/>
              <a:gd name="connsiteX3" fmla="*/ 1 w 3222513"/>
              <a:gd name="connsiteY3" fmla="*/ 3599324 h 3599326"/>
              <a:gd name="connsiteX4" fmla="*/ 0 w 3222513"/>
              <a:gd name="connsiteY4" fmla="*/ 1182594 h 3599326"/>
              <a:gd name="connsiteX5" fmla="*/ 1960941 w 3222513"/>
              <a:gd name="connsiteY5" fmla="*/ 996 h 3599326"/>
              <a:gd name="connsiteX6" fmla="*/ 3189114 w 3222513"/>
              <a:gd name="connsiteY6" fmla="*/ 0 h 3599326"/>
              <a:gd name="connsiteX7" fmla="*/ 3222513 w 3222513"/>
              <a:gd name="connsiteY7" fmla="*/ 3599326 h 3599326"/>
              <a:gd name="connsiteX8" fmla="*/ 1953764 w 3222513"/>
              <a:gd name="connsiteY8" fmla="*/ 3592147 h 3599326"/>
              <a:gd name="connsiteX9" fmla="*/ 1960941 w 3222513"/>
              <a:gd name="connsiteY9" fmla="*/ 996 h 3599326"/>
              <a:gd name="connsiteX0" fmla="*/ 0 w 3189114"/>
              <a:gd name="connsiteY0" fmla="*/ 1182594 h 3599325"/>
              <a:gd name="connsiteX1" fmla="*/ 1261570 w 3189114"/>
              <a:gd name="connsiteY1" fmla="*/ 1182593 h 3599325"/>
              <a:gd name="connsiteX2" fmla="*/ 1261572 w 3189114"/>
              <a:gd name="connsiteY2" fmla="*/ 3599325 h 3599325"/>
              <a:gd name="connsiteX3" fmla="*/ 1 w 3189114"/>
              <a:gd name="connsiteY3" fmla="*/ 3599324 h 3599325"/>
              <a:gd name="connsiteX4" fmla="*/ 0 w 3189114"/>
              <a:gd name="connsiteY4" fmla="*/ 1182594 h 3599325"/>
              <a:gd name="connsiteX5" fmla="*/ 1960941 w 3189114"/>
              <a:gd name="connsiteY5" fmla="*/ 996 h 3599325"/>
              <a:gd name="connsiteX6" fmla="*/ 3189114 w 3189114"/>
              <a:gd name="connsiteY6" fmla="*/ 0 h 3599325"/>
              <a:gd name="connsiteX7" fmla="*/ 3189114 w 3189114"/>
              <a:gd name="connsiteY7" fmla="*/ 3592646 h 3599325"/>
              <a:gd name="connsiteX8" fmla="*/ 1953764 w 3189114"/>
              <a:gd name="connsiteY8" fmla="*/ 3592147 h 3599325"/>
              <a:gd name="connsiteX9" fmla="*/ 1960941 w 3189114"/>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84971 h 3598329"/>
              <a:gd name="connsiteX8" fmla="*/ 1953764 w 3209154"/>
              <a:gd name="connsiteY8" fmla="*/ 3591151 h 3598329"/>
              <a:gd name="connsiteX9" fmla="*/ 1960941 w 3209154"/>
              <a:gd name="connsiteY9" fmla="*/ 0 h 3598329"/>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91651 h 3598329"/>
              <a:gd name="connsiteX8" fmla="*/ 1953764 w 3209154"/>
              <a:gd name="connsiteY8" fmla="*/ 3591151 h 3598329"/>
              <a:gd name="connsiteX9" fmla="*/ 1960941 w 3209154"/>
              <a:gd name="connsiteY9" fmla="*/ 0 h 359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9154" h="3598329">
                <a:moveTo>
                  <a:pt x="0" y="1181598"/>
                </a:moveTo>
                <a:lnTo>
                  <a:pt x="1261570" y="1181597"/>
                </a:lnTo>
                <a:cubicBezTo>
                  <a:pt x="1261570" y="1987175"/>
                  <a:pt x="1261572" y="2792751"/>
                  <a:pt x="1261572" y="3598329"/>
                </a:cubicBezTo>
                <a:lnTo>
                  <a:pt x="1" y="3598328"/>
                </a:lnTo>
                <a:cubicBezTo>
                  <a:pt x="1" y="2776003"/>
                  <a:pt x="0" y="2003923"/>
                  <a:pt x="0" y="1181598"/>
                </a:cubicBezTo>
                <a:close/>
                <a:moveTo>
                  <a:pt x="1960941" y="0"/>
                </a:moveTo>
                <a:lnTo>
                  <a:pt x="3209154" y="5684"/>
                </a:lnTo>
                <a:lnTo>
                  <a:pt x="3202473" y="3591651"/>
                </a:lnTo>
                <a:lnTo>
                  <a:pt x="1953764" y="3591151"/>
                </a:lnTo>
                <a:cubicBezTo>
                  <a:pt x="1951372" y="2386922"/>
                  <a:pt x="1963333" y="1204229"/>
                  <a:pt x="1960941" y="0"/>
                </a:cubicBezTo>
                <a:close/>
              </a:path>
            </a:pathLst>
          </a:custGeom>
          <a:solidFill>
            <a:srgbClr val="C7C7C7"/>
          </a:solidFill>
        </p:spPr>
        <p:txBody>
          <a:bodyPr wrap="square" anchor="ctr">
            <a:noAutofit/>
          </a:bodyPr>
          <a:lstStyle>
            <a:lvl1pPr algn="ctr">
              <a:defRPr sz="1867"/>
            </a:lvl1pPr>
          </a:lstStyle>
          <a:p>
            <a:endParaRPr lang="it-IT" dirty="0"/>
          </a:p>
        </p:txBody>
      </p:sp>
      <p:sp>
        <p:nvSpPr>
          <p:cNvPr id="18" name="Segnaposto testo 9">
            <a:extLst>
              <a:ext uri="{FF2B5EF4-FFF2-40B4-BE49-F238E27FC236}">
                <a16:creationId xmlns:a16="http://schemas.microsoft.com/office/drawing/2014/main" id="{8DD8E01D-6FD2-4FBB-A96B-4C7209D8E379}"/>
              </a:ext>
            </a:extLst>
          </p:cNvPr>
          <p:cNvSpPr>
            <a:spLocks noGrp="1"/>
          </p:cNvSpPr>
          <p:nvPr>
            <p:ph type="body" sz="quarter" idx="21" hasCustomPrompt="1"/>
          </p:nvPr>
        </p:nvSpPr>
        <p:spPr>
          <a:xfrm>
            <a:off x="255777" y="5466868"/>
            <a:ext cx="5867400" cy="381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i="1">
                <a:solidFill>
                  <a:schemeClr val="tx2">
                    <a:lumMod val="50000"/>
                  </a:schemeClr>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Luogo, data</a:t>
            </a:r>
          </a:p>
          <a:p>
            <a:pPr lvl="0"/>
            <a:endParaRPr lang="it-IT" dirty="0"/>
          </a:p>
        </p:txBody>
      </p:sp>
    </p:spTree>
    <p:extLst>
      <p:ext uri="{BB962C8B-B14F-4D97-AF65-F5344CB8AC3E}">
        <p14:creationId xmlns:p14="http://schemas.microsoft.com/office/powerpoint/2010/main" val="3842862151"/>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4_copertina con immagine INFO PUBBLICH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7" y="4017380"/>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dirty="0"/>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9"/>
            <a:ext cx="5867552" cy="2402643"/>
          </a:xfrm>
        </p:spPr>
        <p:txBody>
          <a:bodyPr lIns="0" tIns="0" rIns="0" bIns="0" anchor="b">
            <a:no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Titolo di al massimo </a:t>
            </a:r>
            <a:br>
              <a:rPr lang="it-IT" dirty="0"/>
            </a:br>
            <a:r>
              <a:rPr lang="it-IT" dirty="0"/>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5" y="357719"/>
            <a:ext cx="1489165" cy="824468"/>
          </a:xfrm>
          <a:prstGeom prst="rect">
            <a:avLst/>
          </a:prstGeom>
        </p:spPr>
      </p:pic>
      <p:sp>
        <p:nvSpPr>
          <p:cNvPr id="13" name="Segnaposto immagine 19">
            <a:extLst>
              <a:ext uri="{FF2B5EF4-FFF2-40B4-BE49-F238E27FC236}">
                <a16:creationId xmlns:a16="http://schemas.microsoft.com/office/drawing/2014/main" id="{5AC8FA98-CC0B-4D7B-8A27-FD359B0BB8F9}"/>
              </a:ext>
            </a:extLst>
          </p:cNvPr>
          <p:cNvSpPr>
            <a:spLocks noGrp="1"/>
          </p:cNvSpPr>
          <p:nvPr>
            <p:ph type="pic" sz="quarter" idx="20"/>
          </p:nvPr>
        </p:nvSpPr>
        <p:spPr>
          <a:xfrm>
            <a:off x="6813425" y="768383"/>
            <a:ext cx="4723643" cy="5296483"/>
          </a:xfrm>
          <a:custGeom>
            <a:avLst/>
            <a:gdLst>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1317811 w 3832598"/>
              <a:gd name="connsiteY4" fmla="*/ 605978 h 3662928"/>
              <a:gd name="connsiteX5" fmla="*/ 2514786 w 3832598"/>
              <a:gd name="connsiteY5" fmla="*/ 605978 h 3662928"/>
              <a:gd name="connsiteX6" fmla="*/ 2514786 w 3832598"/>
              <a:gd name="connsiteY6" fmla="*/ 3662928 h 3662928"/>
              <a:gd name="connsiteX7" fmla="*/ 1317811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1317811 w 3832598"/>
              <a:gd name="connsiteY5" fmla="*/ 605978 h 3662928"/>
              <a:gd name="connsiteX6" fmla="*/ 2514786 w 3832598"/>
              <a:gd name="connsiteY6" fmla="*/ 605978 h 3662928"/>
              <a:gd name="connsiteX7" fmla="*/ 2514786 w 3832598"/>
              <a:gd name="connsiteY7" fmla="*/ 3662928 h 3662928"/>
              <a:gd name="connsiteX8" fmla="*/ 1317811 w 3832598"/>
              <a:gd name="connsiteY8" fmla="*/ 605978 h 3662928"/>
              <a:gd name="connsiteX9" fmla="*/ 2635623 w 3832598"/>
              <a:gd name="connsiteY9" fmla="*/ 0 h 3662928"/>
              <a:gd name="connsiteX10" fmla="*/ 3832598 w 3832598"/>
              <a:gd name="connsiteY10" fmla="*/ 0 h 3662928"/>
              <a:gd name="connsiteX11" fmla="*/ 3832598 w 3832598"/>
              <a:gd name="connsiteY11" fmla="*/ 3662928 h 3662928"/>
              <a:gd name="connsiteX12" fmla="*/ 2635623 w 3832598"/>
              <a:gd name="connsiteY12" fmla="*/ 3662928 h 3662928"/>
              <a:gd name="connsiteX13" fmla="*/ 2635623 w 3832598"/>
              <a:gd name="connsiteY13"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514786 w 3832598"/>
              <a:gd name="connsiteY5" fmla="*/ 3662928 h 3662928"/>
              <a:gd name="connsiteX6" fmla="*/ 2514786 w 3832598"/>
              <a:gd name="connsiteY6" fmla="*/ 605978 h 3662928"/>
              <a:gd name="connsiteX7" fmla="*/ 2514786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12" fmla="*/ 2635623 w 3832598"/>
              <a:gd name="connsiteY12"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861295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861295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2971303"/>
              <a:gd name="connsiteY0" fmla="*/ 1195952 h 3662928"/>
              <a:gd name="connsiteX1" fmla="*/ 1132377 w 2971303"/>
              <a:gd name="connsiteY1" fmla="*/ 1195952 h 3662928"/>
              <a:gd name="connsiteX2" fmla="*/ 1132377 w 2971303"/>
              <a:gd name="connsiteY2" fmla="*/ 3662927 h 3662928"/>
              <a:gd name="connsiteX3" fmla="*/ 1 w 2971303"/>
              <a:gd name="connsiteY3" fmla="*/ 3662927 h 3662928"/>
              <a:gd name="connsiteX4" fmla="*/ 0 w 2971303"/>
              <a:gd name="connsiteY4" fmla="*/ 1195952 h 3662928"/>
              <a:gd name="connsiteX5" fmla="*/ 1774328 w 2971303"/>
              <a:gd name="connsiteY5" fmla="*/ 0 h 3662928"/>
              <a:gd name="connsiteX6" fmla="*/ 2971303 w 2971303"/>
              <a:gd name="connsiteY6" fmla="*/ 0 h 3662928"/>
              <a:gd name="connsiteX7" fmla="*/ 2971303 w 2971303"/>
              <a:gd name="connsiteY7" fmla="*/ 3662928 h 3662928"/>
              <a:gd name="connsiteX8" fmla="*/ 1774328 w 2971303"/>
              <a:gd name="connsiteY8" fmla="*/ 3662928 h 3662928"/>
              <a:gd name="connsiteX9" fmla="*/ 1774328 w 297130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00486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7179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21535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7175 w 3078963"/>
              <a:gd name="connsiteY0" fmla="*/ 1195952 h 3662928"/>
              <a:gd name="connsiteX1" fmla="*/ 1240037 w 3078963"/>
              <a:gd name="connsiteY1" fmla="*/ 1195952 h 3662928"/>
              <a:gd name="connsiteX2" fmla="*/ 1240037 w 3078963"/>
              <a:gd name="connsiteY2" fmla="*/ 3662927 h 3662928"/>
              <a:gd name="connsiteX3" fmla="*/ 0 w 3078963"/>
              <a:gd name="connsiteY3" fmla="*/ 3662927 h 3662928"/>
              <a:gd name="connsiteX4" fmla="*/ 7175 w 3078963"/>
              <a:gd name="connsiteY4" fmla="*/ 1195952 h 3662928"/>
              <a:gd name="connsiteX5" fmla="*/ 1881988 w 3078963"/>
              <a:gd name="connsiteY5" fmla="*/ 0 h 3662928"/>
              <a:gd name="connsiteX6" fmla="*/ 3078963 w 3078963"/>
              <a:gd name="connsiteY6" fmla="*/ 0 h 3662928"/>
              <a:gd name="connsiteX7" fmla="*/ 3078963 w 3078963"/>
              <a:gd name="connsiteY7" fmla="*/ 3662928 h 3662928"/>
              <a:gd name="connsiteX8" fmla="*/ 1881988 w 3078963"/>
              <a:gd name="connsiteY8" fmla="*/ 3662928 h 3662928"/>
              <a:gd name="connsiteX9" fmla="*/ 1881988 w 307896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4357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232862 w 3071788"/>
              <a:gd name="connsiteY1" fmla="*/ 1195952 h 3670104"/>
              <a:gd name="connsiteX2" fmla="*/ 1232862 w 3071788"/>
              <a:gd name="connsiteY2" fmla="*/ 3662927 h 3670104"/>
              <a:gd name="connsiteX3" fmla="*/ 14357 w 3071788"/>
              <a:gd name="connsiteY3" fmla="*/ 3670104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232862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132377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132377 w 3071788"/>
              <a:gd name="connsiteY1" fmla="*/ 1195952 h 3670104"/>
              <a:gd name="connsiteX2" fmla="*/ 1103668 w 3071788"/>
              <a:gd name="connsiteY2" fmla="*/ 3670104 h 3670104"/>
              <a:gd name="connsiteX3" fmla="*/ 7180 w 3071788"/>
              <a:gd name="connsiteY3" fmla="*/ 3662927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132377 w 3071788"/>
              <a:gd name="connsiteY1" fmla="*/ 1195952 h 3662928"/>
              <a:gd name="connsiteX2" fmla="*/ 1125201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071788 w 3114853"/>
              <a:gd name="connsiteY6" fmla="*/ 0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50239 w 3165092"/>
              <a:gd name="connsiteY0" fmla="*/ 1195952 h 3662928"/>
              <a:gd name="connsiteX1" fmla="*/ 1182616 w 3165092"/>
              <a:gd name="connsiteY1" fmla="*/ 1195952 h 3662928"/>
              <a:gd name="connsiteX2" fmla="*/ 1175440 w 3165092"/>
              <a:gd name="connsiteY2" fmla="*/ 3662927 h 3662928"/>
              <a:gd name="connsiteX3" fmla="*/ 0 w 3165092"/>
              <a:gd name="connsiteY3" fmla="*/ 3655750 h 3662928"/>
              <a:gd name="connsiteX4" fmla="*/ 50239 w 3165092"/>
              <a:gd name="connsiteY4" fmla="*/ 1195952 h 3662928"/>
              <a:gd name="connsiteX5" fmla="*/ 1925052 w 3165092"/>
              <a:gd name="connsiteY5" fmla="*/ 0 h 3662928"/>
              <a:gd name="connsiteX6" fmla="*/ 3165092 w 3165092"/>
              <a:gd name="connsiteY6" fmla="*/ 7177 h 3662928"/>
              <a:gd name="connsiteX7" fmla="*/ 3165092 w 3165092"/>
              <a:gd name="connsiteY7" fmla="*/ 3655750 h 3662928"/>
              <a:gd name="connsiteX8" fmla="*/ 1925052 w 3165092"/>
              <a:gd name="connsiteY8" fmla="*/ 3662928 h 3662928"/>
              <a:gd name="connsiteX9" fmla="*/ 1925052 w 3165092"/>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3 w 3114853"/>
              <a:gd name="connsiteY3" fmla="*/ 3655750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71772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72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0 w 3193805"/>
              <a:gd name="connsiteY0" fmla="*/ 1188775 h 3677282"/>
              <a:gd name="connsiteX1" fmla="*/ 1211329 w 3193805"/>
              <a:gd name="connsiteY1" fmla="*/ 1195952 h 3677282"/>
              <a:gd name="connsiteX2" fmla="*/ 1204153 w 3193805"/>
              <a:gd name="connsiteY2" fmla="*/ 3662927 h 3677282"/>
              <a:gd name="connsiteX3" fmla="*/ 7180 w 3193805"/>
              <a:gd name="connsiteY3" fmla="*/ 3677282 h 3677282"/>
              <a:gd name="connsiteX4" fmla="*/ 0 w 3193805"/>
              <a:gd name="connsiteY4" fmla="*/ 1188775 h 3677282"/>
              <a:gd name="connsiteX5" fmla="*/ 1953765 w 3193805"/>
              <a:gd name="connsiteY5" fmla="*/ 0 h 3677282"/>
              <a:gd name="connsiteX6" fmla="*/ 3193805 w 3193805"/>
              <a:gd name="connsiteY6" fmla="*/ 7177 h 3677282"/>
              <a:gd name="connsiteX7" fmla="*/ 3193805 w 3193805"/>
              <a:gd name="connsiteY7" fmla="*/ 3655750 h 3677282"/>
              <a:gd name="connsiteX8" fmla="*/ 1953765 w 3193805"/>
              <a:gd name="connsiteY8" fmla="*/ 3662928 h 3677282"/>
              <a:gd name="connsiteX9" fmla="*/ 1953765 w 3193805"/>
              <a:gd name="connsiteY9" fmla="*/ 0 h 3677282"/>
              <a:gd name="connsiteX0" fmla="*/ 21530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21530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54392 w 3186625"/>
              <a:gd name="connsiteY1" fmla="*/ 1246194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0 w 3193804"/>
              <a:gd name="connsiteY0" fmla="*/ 1224662 h 3677282"/>
              <a:gd name="connsiteX1" fmla="*/ 1261571 w 3193804"/>
              <a:gd name="connsiteY1" fmla="*/ 1246194 h 3677282"/>
              <a:gd name="connsiteX2" fmla="*/ 1204152 w 3193804"/>
              <a:gd name="connsiteY2" fmla="*/ 3662927 h 3677282"/>
              <a:gd name="connsiteX3" fmla="*/ 7179 w 3193804"/>
              <a:gd name="connsiteY3" fmla="*/ 3677282 h 3677282"/>
              <a:gd name="connsiteX4" fmla="*/ 0 w 3193804"/>
              <a:gd name="connsiteY4" fmla="*/ 1224662 h 3677282"/>
              <a:gd name="connsiteX5" fmla="*/ 1953764 w 3193804"/>
              <a:gd name="connsiteY5" fmla="*/ 0 h 3677282"/>
              <a:gd name="connsiteX6" fmla="*/ 3193804 w 3193804"/>
              <a:gd name="connsiteY6" fmla="*/ 7177 h 3677282"/>
              <a:gd name="connsiteX7" fmla="*/ 3193804 w 3193804"/>
              <a:gd name="connsiteY7" fmla="*/ 3670105 h 3677282"/>
              <a:gd name="connsiteX8" fmla="*/ 1953764 w 3193804"/>
              <a:gd name="connsiteY8" fmla="*/ 3662928 h 3677282"/>
              <a:gd name="connsiteX9" fmla="*/ 1953764 w 3193804"/>
              <a:gd name="connsiteY9" fmla="*/ 0 h 3677282"/>
              <a:gd name="connsiteX0" fmla="*/ 0 w 3186627"/>
              <a:gd name="connsiteY0" fmla="*/ 1253372 h 3677282"/>
              <a:gd name="connsiteX1" fmla="*/ 1254394 w 3186627"/>
              <a:gd name="connsiteY1" fmla="*/ 1246194 h 3677282"/>
              <a:gd name="connsiteX2" fmla="*/ 119697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0 w 3186627"/>
              <a:gd name="connsiteY0" fmla="*/ 1253372 h 3677282"/>
              <a:gd name="connsiteX1" fmla="*/ 1254394 w 3186627"/>
              <a:gd name="connsiteY1" fmla="*/ 1246194 h 3677282"/>
              <a:gd name="connsiteX2" fmla="*/ 125439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62926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84459"/>
              <a:gd name="connsiteX1" fmla="*/ 1261569 w 3193802"/>
              <a:gd name="connsiteY1" fmla="*/ 1246194 h 3684459"/>
              <a:gd name="connsiteX2" fmla="*/ 1254393 w 3193802"/>
              <a:gd name="connsiteY2" fmla="*/ 3684459 h 3684459"/>
              <a:gd name="connsiteX3" fmla="*/ 0 w 3193802"/>
              <a:gd name="connsiteY3" fmla="*/ 3670103 h 3684459"/>
              <a:gd name="connsiteX4" fmla="*/ 7175 w 3193802"/>
              <a:gd name="connsiteY4" fmla="*/ 1253372 h 3684459"/>
              <a:gd name="connsiteX5" fmla="*/ 1953762 w 3193802"/>
              <a:gd name="connsiteY5" fmla="*/ 0 h 3684459"/>
              <a:gd name="connsiteX6" fmla="*/ 3193802 w 3193802"/>
              <a:gd name="connsiteY6" fmla="*/ 7177 h 3684459"/>
              <a:gd name="connsiteX7" fmla="*/ 3193802 w 3193802"/>
              <a:gd name="connsiteY7" fmla="*/ 3670105 h 3684459"/>
              <a:gd name="connsiteX8" fmla="*/ 1953762 w 3193802"/>
              <a:gd name="connsiteY8" fmla="*/ 3662928 h 3684459"/>
              <a:gd name="connsiteX9" fmla="*/ 1953762 w 3193802"/>
              <a:gd name="connsiteY9" fmla="*/ 0 h 3684459"/>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244044"/>
              <a:gd name="connsiteY0" fmla="*/ 1253372 h 3670105"/>
              <a:gd name="connsiteX1" fmla="*/ 1261569 w 3244044"/>
              <a:gd name="connsiteY1" fmla="*/ 1246194 h 3670105"/>
              <a:gd name="connsiteX2" fmla="*/ 1254393 w 3244044"/>
              <a:gd name="connsiteY2" fmla="*/ 3670104 h 3670105"/>
              <a:gd name="connsiteX3" fmla="*/ 0 w 3244044"/>
              <a:gd name="connsiteY3" fmla="*/ 3670103 h 3670105"/>
              <a:gd name="connsiteX4" fmla="*/ 7175 w 3244044"/>
              <a:gd name="connsiteY4" fmla="*/ 1253372 h 3670105"/>
              <a:gd name="connsiteX5" fmla="*/ 1953762 w 3244044"/>
              <a:gd name="connsiteY5" fmla="*/ 0 h 3670105"/>
              <a:gd name="connsiteX6" fmla="*/ 3244044 w 3244044"/>
              <a:gd name="connsiteY6" fmla="*/ 57419 h 3670105"/>
              <a:gd name="connsiteX7" fmla="*/ 3193802 w 3244044"/>
              <a:gd name="connsiteY7" fmla="*/ 3670105 h 3670105"/>
              <a:gd name="connsiteX8" fmla="*/ 1953762 w 3244044"/>
              <a:gd name="connsiteY8" fmla="*/ 3662928 h 3670105"/>
              <a:gd name="connsiteX9" fmla="*/ 1953762 w 3244044"/>
              <a:gd name="connsiteY9" fmla="*/ 0 h 3670105"/>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46585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46585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75294 w 3244044"/>
              <a:gd name="connsiteY9" fmla="*/ 0 h 3619863"/>
              <a:gd name="connsiteX0" fmla="*/ 7175 w 3244044"/>
              <a:gd name="connsiteY0" fmla="*/ 1203130 h 3627040"/>
              <a:gd name="connsiteX1" fmla="*/ 1261569 w 3244044"/>
              <a:gd name="connsiteY1" fmla="*/ 1195952 h 3627040"/>
              <a:gd name="connsiteX2" fmla="*/ 1254393 w 3244044"/>
              <a:gd name="connsiteY2" fmla="*/ 3619862 h 3627040"/>
              <a:gd name="connsiteX3" fmla="*/ 0 w 3244044"/>
              <a:gd name="connsiteY3" fmla="*/ 3619861 h 3627040"/>
              <a:gd name="connsiteX4" fmla="*/ 7175 w 3244044"/>
              <a:gd name="connsiteY4" fmla="*/ 1203130 h 3627040"/>
              <a:gd name="connsiteX5" fmla="*/ 1975294 w 3244044"/>
              <a:gd name="connsiteY5" fmla="*/ 0 h 3627040"/>
              <a:gd name="connsiteX6" fmla="*/ 3244044 w 3244044"/>
              <a:gd name="connsiteY6" fmla="*/ 7177 h 3627040"/>
              <a:gd name="connsiteX7" fmla="*/ 3193802 w 3244044"/>
              <a:gd name="connsiteY7" fmla="*/ 3619863 h 3627040"/>
              <a:gd name="connsiteX8" fmla="*/ 1989650 w 3244044"/>
              <a:gd name="connsiteY8" fmla="*/ 3627040 h 3627040"/>
              <a:gd name="connsiteX9" fmla="*/ 1975294 w 3244044"/>
              <a:gd name="connsiteY9" fmla="*/ 0 h 3627040"/>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22251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0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0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71775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71775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14356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14356 h 3612686"/>
              <a:gd name="connsiteX0" fmla="*/ 7175 w 3222512"/>
              <a:gd name="connsiteY0" fmla="*/ 1181598 h 3598331"/>
              <a:gd name="connsiteX1" fmla="*/ 1261569 w 3222512"/>
              <a:gd name="connsiteY1" fmla="*/ 1174420 h 3598331"/>
              <a:gd name="connsiteX2" fmla="*/ 1254393 w 3222512"/>
              <a:gd name="connsiteY2" fmla="*/ 3598330 h 3598331"/>
              <a:gd name="connsiteX3" fmla="*/ 0 w 3222512"/>
              <a:gd name="connsiteY3" fmla="*/ 3598329 h 3598331"/>
              <a:gd name="connsiteX4" fmla="*/ 7175 w 3222512"/>
              <a:gd name="connsiteY4" fmla="*/ 1181598 h 3598331"/>
              <a:gd name="connsiteX5" fmla="*/ 1960940 w 3222512"/>
              <a:gd name="connsiteY5" fmla="*/ 1 h 3598331"/>
              <a:gd name="connsiteX6" fmla="*/ 3222512 w 3222512"/>
              <a:gd name="connsiteY6" fmla="*/ 0 h 3598331"/>
              <a:gd name="connsiteX7" fmla="*/ 3222512 w 3222512"/>
              <a:gd name="connsiteY7" fmla="*/ 3598331 h 3598331"/>
              <a:gd name="connsiteX8" fmla="*/ 1953763 w 3222512"/>
              <a:gd name="connsiteY8" fmla="*/ 3591152 h 3598331"/>
              <a:gd name="connsiteX9" fmla="*/ 1960940 w 3222512"/>
              <a:gd name="connsiteY9" fmla="*/ 1 h 3598331"/>
              <a:gd name="connsiteX0" fmla="*/ 7175 w 3222512"/>
              <a:gd name="connsiteY0" fmla="*/ 1181597 h 3598330"/>
              <a:gd name="connsiteX1" fmla="*/ 1261569 w 3222512"/>
              <a:gd name="connsiteY1" fmla="*/ 1174419 h 3598330"/>
              <a:gd name="connsiteX2" fmla="*/ 1254393 w 3222512"/>
              <a:gd name="connsiteY2" fmla="*/ 3598329 h 3598330"/>
              <a:gd name="connsiteX3" fmla="*/ 0 w 3222512"/>
              <a:gd name="connsiteY3" fmla="*/ 3598328 h 3598330"/>
              <a:gd name="connsiteX4" fmla="*/ 7175 w 3222512"/>
              <a:gd name="connsiteY4" fmla="*/ 1181597 h 3598330"/>
              <a:gd name="connsiteX5" fmla="*/ 1960940 w 3222512"/>
              <a:gd name="connsiteY5" fmla="*/ 0 h 3598330"/>
              <a:gd name="connsiteX6" fmla="*/ 3200979 w 3222512"/>
              <a:gd name="connsiteY6" fmla="*/ 57419 h 3598330"/>
              <a:gd name="connsiteX7" fmla="*/ 3222512 w 3222512"/>
              <a:gd name="connsiteY7" fmla="*/ 3598330 h 3598330"/>
              <a:gd name="connsiteX8" fmla="*/ 1953763 w 3222512"/>
              <a:gd name="connsiteY8" fmla="*/ 3591151 h 3598330"/>
              <a:gd name="connsiteX9" fmla="*/ 1960940 w 3222512"/>
              <a:gd name="connsiteY9" fmla="*/ 0 h 3598330"/>
              <a:gd name="connsiteX0" fmla="*/ 7175 w 3222512"/>
              <a:gd name="connsiteY0" fmla="*/ 1195952 h 3612685"/>
              <a:gd name="connsiteX1" fmla="*/ 1261569 w 3222512"/>
              <a:gd name="connsiteY1" fmla="*/ 1188774 h 3612685"/>
              <a:gd name="connsiteX2" fmla="*/ 1254393 w 3222512"/>
              <a:gd name="connsiteY2" fmla="*/ 3612684 h 3612685"/>
              <a:gd name="connsiteX3" fmla="*/ 0 w 3222512"/>
              <a:gd name="connsiteY3" fmla="*/ 3612683 h 3612685"/>
              <a:gd name="connsiteX4" fmla="*/ 7175 w 3222512"/>
              <a:gd name="connsiteY4" fmla="*/ 1195952 h 3612685"/>
              <a:gd name="connsiteX5" fmla="*/ 1960940 w 3222512"/>
              <a:gd name="connsiteY5" fmla="*/ 14355 h 3612685"/>
              <a:gd name="connsiteX6" fmla="*/ 3222512 w 3222512"/>
              <a:gd name="connsiteY6" fmla="*/ 0 h 3612685"/>
              <a:gd name="connsiteX7" fmla="*/ 3222512 w 3222512"/>
              <a:gd name="connsiteY7" fmla="*/ 3612685 h 3612685"/>
              <a:gd name="connsiteX8" fmla="*/ 1953763 w 3222512"/>
              <a:gd name="connsiteY8" fmla="*/ 3605506 h 3612685"/>
              <a:gd name="connsiteX9" fmla="*/ 1960940 w 3222512"/>
              <a:gd name="connsiteY9" fmla="*/ 14355 h 3612685"/>
              <a:gd name="connsiteX0" fmla="*/ 0 w 3229691"/>
              <a:gd name="connsiteY0" fmla="*/ 1195953 h 3612685"/>
              <a:gd name="connsiteX1" fmla="*/ 1268748 w 3229691"/>
              <a:gd name="connsiteY1" fmla="*/ 1188774 h 3612685"/>
              <a:gd name="connsiteX2" fmla="*/ 1261572 w 3229691"/>
              <a:gd name="connsiteY2" fmla="*/ 3612684 h 3612685"/>
              <a:gd name="connsiteX3" fmla="*/ 7179 w 3229691"/>
              <a:gd name="connsiteY3" fmla="*/ 3612683 h 3612685"/>
              <a:gd name="connsiteX4" fmla="*/ 0 w 3229691"/>
              <a:gd name="connsiteY4" fmla="*/ 1195953 h 3612685"/>
              <a:gd name="connsiteX5" fmla="*/ 1968119 w 3229691"/>
              <a:gd name="connsiteY5" fmla="*/ 14355 h 3612685"/>
              <a:gd name="connsiteX6" fmla="*/ 3229691 w 3229691"/>
              <a:gd name="connsiteY6" fmla="*/ 0 h 3612685"/>
              <a:gd name="connsiteX7" fmla="*/ 3229691 w 3229691"/>
              <a:gd name="connsiteY7" fmla="*/ 3612685 h 3612685"/>
              <a:gd name="connsiteX8" fmla="*/ 1960942 w 3229691"/>
              <a:gd name="connsiteY8" fmla="*/ 3605506 h 3612685"/>
              <a:gd name="connsiteX9" fmla="*/ 1968119 w 3229691"/>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1598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81598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47217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61572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2594 h 3599326"/>
              <a:gd name="connsiteX1" fmla="*/ 1261570 w 3222513"/>
              <a:gd name="connsiteY1" fmla="*/ 1182593 h 3599326"/>
              <a:gd name="connsiteX2" fmla="*/ 1261572 w 3222513"/>
              <a:gd name="connsiteY2" fmla="*/ 3599325 h 3599326"/>
              <a:gd name="connsiteX3" fmla="*/ 1 w 3222513"/>
              <a:gd name="connsiteY3" fmla="*/ 3599324 h 3599326"/>
              <a:gd name="connsiteX4" fmla="*/ 0 w 3222513"/>
              <a:gd name="connsiteY4" fmla="*/ 1182594 h 3599326"/>
              <a:gd name="connsiteX5" fmla="*/ 1960941 w 3222513"/>
              <a:gd name="connsiteY5" fmla="*/ 996 h 3599326"/>
              <a:gd name="connsiteX6" fmla="*/ 3189114 w 3222513"/>
              <a:gd name="connsiteY6" fmla="*/ 0 h 3599326"/>
              <a:gd name="connsiteX7" fmla="*/ 3222513 w 3222513"/>
              <a:gd name="connsiteY7" fmla="*/ 3599326 h 3599326"/>
              <a:gd name="connsiteX8" fmla="*/ 1953764 w 3222513"/>
              <a:gd name="connsiteY8" fmla="*/ 3592147 h 3599326"/>
              <a:gd name="connsiteX9" fmla="*/ 1960941 w 3222513"/>
              <a:gd name="connsiteY9" fmla="*/ 996 h 3599326"/>
              <a:gd name="connsiteX0" fmla="*/ 0 w 3189114"/>
              <a:gd name="connsiteY0" fmla="*/ 1182594 h 3599325"/>
              <a:gd name="connsiteX1" fmla="*/ 1261570 w 3189114"/>
              <a:gd name="connsiteY1" fmla="*/ 1182593 h 3599325"/>
              <a:gd name="connsiteX2" fmla="*/ 1261572 w 3189114"/>
              <a:gd name="connsiteY2" fmla="*/ 3599325 h 3599325"/>
              <a:gd name="connsiteX3" fmla="*/ 1 w 3189114"/>
              <a:gd name="connsiteY3" fmla="*/ 3599324 h 3599325"/>
              <a:gd name="connsiteX4" fmla="*/ 0 w 3189114"/>
              <a:gd name="connsiteY4" fmla="*/ 1182594 h 3599325"/>
              <a:gd name="connsiteX5" fmla="*/ 1960941 w 3189114"/>
              <a:gd name="connsiteY5" fmla="*/ 996 h 3599325"/>
              <a:gd name="connsiteX6" fmla="*/ 3189114 w 3189114"/>
              <a:gd name="connsiteY6" fmla="*/ 0 h 3599325"/>
              <a:gd name="connsiteX7" fmla="*/ 3189114 w 3189114"/>
              <a:gd name="connsiteY7" fmla="*/ 3592646 h 3599325"/>
              <a:gd name="connsiteX8" fmla="*/ 1953764 w 3189114"/>
              <a:gd name="connsiteY8" fmla="*/ 3592147 h 3599325"/>
              <a:gd name="connsiteX9" fmla="*/ 1960941 w 3189114"/>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84971 h 3598329"/>
              <a:gd name="connsiteX8" fmla="*/ 1953764 w 3209154"/>
              <a:gd name="connsiteY8" fmla="*/ 3591151 h 3598329"/>
              <a:gd name="connsiteX9" fmla="*/ 1960941 w 3209154"/>
              <a:gd name="connsiteY9" fmla="*/ 0 h 3598329"/>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91651 h 3598329"/>
              <a:gd name="connsiteX8" fmla="*/ 1953764 w 3209154"/>
              <a:gd name="connsiteY8" fmla="*/ 3591151 h 3598329"/>
              <a:gd name="connsiteX9" fmla="*/ 1960941 w 3209154"/>
              <a:gd name="connsiteY9" fmla="*/ 0 h 359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9154" h="3598329">
                <a:moveTo>
                  <a:pt x="0" y="1181598"/>
                </a:moveTo>
                <a:lnTo>
                  <a:pt x="1261570" y="1181597"/>
                </a:lnTo>
                <a:cubicBezTo>
                  <a:pt x="1261570" y="1987175"/>
                  <a:pt x="1261572" y="2792751"/>
                  <a:pt x="1261572" y="3598329"/>
                </a:cubicBezTo>
                <a:lnTo>
                  <a:pt x="1" y="3598328"/>
                </a:lnTo>
                <a:cubicBezTo>
                  <a:pt x="1" y="2776003"/>
                  <a:pt x="0" y="2003923"/>
                  <a:pt x="0" y="1181598"/>
                </a:cubicBezTo>
                <a:close/>
                <a:moveTo>
                  <a:pt x="1960941" y="0"/>
                </a:moveTo>
                <a:lnTo>
                  <a:pt x="3209154" y="5684"/>
                </a:lnTo>
                <a:lnTo>
                  <a:pt x="3202473" y="3591651"/>
                </a:lnTo>
                <a:lnTo>
                  <a:pt x="1953764" y="3591151"/>
                </a:lnTo>
                <a:cubicBezTo>
                  <a:pt x="1951372" y="2386922"/>
                  <a:pt x="1963333" y="1204229"/>
                  <a:pt x="1960941" y="0"/>
                </a:cubicBezTo>
                <a:close/>
              </a:path>
            </a:pathLst>
          </a:custGeom>
          <a:solidFill>
            <a:srgbClr val="C7C7C7"/>
          </a:solidFill>
        </p:spPr>
        <p:txBody>
          <a:bodyPr wrap="square" anchor="ctr">
            <a:noAutofit/>
          </a:bodyPr>
          <a:lstStyle>
            <a:lvl1pPr algn="ctr">
              <a:defRPr sz="1867"/>
            </a:lvl1pPr>
          </a:lstStyle>
          <a:p>
            <a:endParaRPr lang="it-IT" dirty="0"/>
          </a:p>
        </p:txBody>
      </p:sp>
      <p:graphicFrame>
        <p:nvGraphicFramePr>
          <p:cNvPr id="18" name="Tabella 17">
            <a:extLst>
              <a:ext uri="{FF2B5EF4-FFF2-40B4-BE49-F238E27FC236}">
                <a16:creationId xmlns:a16="http://schemas.microsoft.com/office/drawing/2014/main" id="{057CB8CB-5874-49C7-8112-CA51EA619E08}"/>
              </a:ext>
            </a:extLst>
          </p:cNvPr>
          <p:cNvGraphicFramePr>
            <a:graphicFrameLocks noGrp="1"/>
          </p:cNvGraphicFramePr>
          <p:nvPr userDrawn="1">
            <p:extLst>
              <p:ext uri="{D42A27DB-BD31-4B8C-83A1-F6EECF244321}">
                <p14:modId xmlns:p14="http://schemas.microsoft.com/office/powerpoint/2010/main" val="851609528"/>
              </p:ext>
            </p:extLst>
          </p:nvPr>
        </p:nvGraphicFramePr>
        <p:xfrm>
          <a:off x="335258" y="6073759"/>
          <a:ext cx="3495476" cy="621996"/>
        </p:xfrm>
        <a:graphic>
          <a:graphicData uri="http://schemas.openxmlformats.org/drawingml/2006/table">
            <a:tbl>
              <a:tblPr firstRow="1" firstCol="1" bandRow="1"/>
              <a:tblGrid>
                <a:gridCol w="1352044">
                  <a:extLst>
                    <a:ext uri="{9D8B030D-6E8A-4147-A177-3AD203B41FA5}">
                      <a16:colId xmlns:a16="http://schemas.microsoft.com/office/drawing/2014/main" val="3192438934"/>
                    </a:ext>
                  </a:extLst>
                </a:gridCol>
                <a:gridCol w="2143432">
                  <a:extLst>
                    <a:ext uri="{9D8B030D-6E8A-4147-A177-3AD203B41FA5}">
                      <a16:colId xmlns:a16="http://schemas.microsoft.com/office/drawing/2014/main" val="1053944458"/>
                    </a:ext>
                  </a:extLst>
                </a:gridCol>
              </a:tblGrid>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it-IT" sz="800" b="1" i="1" kern="1200" dirty="0">
                          <a:solidFill>
                            <a:schemeClr val="tx1"/>
                          </a:solidFill>
                          <a:effectLst/>
                          <a:latin typeface="Arial" panose="020B0604020202020204" pitchFamily="34" charset="0"/>
                          <a:ea typeface="Times New Roman" panose="02020603050405020304" pitchFamily="18" charset="0"/>
                          <a:cs typeface="+mn-cs"/>
                        </a:rPr>
                        <a:t>Nome del documento</a:t>
                      </a: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51495560"/>
                  </a:ext>
                </a:extLst>
              </a:tr>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it-IT" sz="800" b="1" i="1" kern="1200" dirty="0">
                          <a:solidFill>
                            <a:schemeClr val="tx1"/>
                          </a:solidFill>
                          <a:effectLst/>
                          <a:latin typeface="Arial" panose="020B0604020202020204" pitchFamily="34" charset="0"/>
                          <a:ea typeface="Times New Roman" panose="02020603050405020304" pitchFamily="18" charset="0"/>
                          <a:cs typeface="+mn-cs"/>
                        </a:rPr>
                        <a:t>Information </a:t>
                      </a:r>
                      <a:r>
                        <a:rPr lang="it-IT" sz="800" b="1" i="1" kern="1200" dirty="0" err="1">
                          <a:solidFill>
                            <a:schemeClr val="tx1"/>
                          </a:solidFill>
                          <a:effectLst/>
                          <a:latin typeface="Arial" panose="020B0604020202020204" pitchFamily="34" charset="0"/>
                          <a:ea typeface="Times New Roman" panose="02020603050405020304" pitchFamily="18" charset="0"/>
                          <a:cs typeface="+mn-cs"/>
                        </a:rPr>
                        <a:t>Owner</a:t>
                      </a:r>
                      <a:endParaRPr lang="it-IT" sz="800" b="1" i="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2352735"/>
                  </a:ext>
                </a:extLst>
              </a:tr>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800" b="1" i="1" kern="1200" dirty="0" err="1">
                          <a:solidFill>
                            <a:schemeClr val="tx1"/>
                          </a:solidFill>
                          <a:effectLst/>
                          <a:latin typeface="Arial" panose="020B0604020202020204" pitchFamily="34" charset="0"/>
                          <a:ea typeface="Times New Roman" panose="02020603050405020304" pitchFamily="18" charset="0"/>
                          <a:cs typeface="+mn-cs"/>
                        </a:rPr>
                        <a:t>Numero</a:t>
                      </a:r>
                      <a:r>
                        <a:rPr lang="en-US" sz="800" b="1" i="1" kern="1200" dirty="0">
                          <a:solidFill>
                            <a:schemeClr val="tx1"/>
                          </a:solidFill>
                          <a:effectLst/>
                          <a:latin typeface="Arial" panose="020B0604020202020204" pitchFamily="34" charset="0"/>
                          <a:ea typeface="Times New Roman" panose="02020603050405020304" pitchFamily="18" charset="0"/>
                          <a:cs typeface="+mn-cs"/>
                        </a:rPr>
                        <a:t> </a:t>
                      </a:r>
                      <a:r>
                        <a:rPr lang="en-US" sz="800" b="1" i="1" kern="1200" dirty="0" err="1">
                          <a:solidFill>
                            <a:schemeClr val="tx1"/>
                          </a:solidFill>
                          <a:effectLst/>
                          <a:latin typeface="Arial" panose="020B0604020202020204" pitchFamily="34" charset="0"/>
                          <a:ea typeface="Times New Roman" panose="02020603050405020304" pitchFamily="18" charset="0"/>
                          <a:cs typeface="+mn-cs"/>
                        </a:rPr>
                        <a:t>totale</a:t>
                      </a:r>
                      <a:r>
                        <a:rPr lang="en-US" sz="800" b="1" i="1" kern="1200" dirty="0">
                          <a:solidFill>
                            <a:schemeClr val="tx1"/>
                          </a:solidFill>
                          <a:effectLst/>
                          <a:latin typeface="Arial" panose="020B0604020202020204" pitchFamily="34" charset="0"/>
                          <a:ea typeface="Times New Roman" panose="02020603050405020304" pitchFamily="18" charset="0"/>
                          <a:cs typeface="+mn-cs"/>
                        </a:rPr>
                        <a:t> di </a:t>
                      </a:r>
                      <a:r>
                        <a:rPr lang="en-US" sz="800" b="1" i="1" kern="1200" dirty="0" err="1">
                          <a:solidFill>
                            <a:schemeClr val="tx1"/>
                          </a:solidFill>
                          <a:effectLst/>
                          <a:latin typeface="Arial" panose="020B0604020202020204" pitchFamily="34" charset="0"/>
                          <a:ea typeface="Times New Roman" panose="02020603050405020304" pitchFamily="18" charset="0"/>
                          <a:cs typeface="+mn-cs"/>
                        </a:rPr>
                        <a:t>pagine</a:t>
                      </a:r>
                      <a:endParaRPr lang="it-IT" sz="800" b="1" i="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sp>
        <p:nvSpPr>
          <p:cNvPr id="21" name="Segnaposto testo 8">
            <a:extLst>
              <a:ext uri="{FF2B5EF4-FFF2-40B4-BE49-F238E27FC236}">
                <a16:creationId xmlns:a16="http://schemas.microsoft.com/office/drawing/2014/main" id="{6CCA1464-869B-4994-B8B5-5CF3E52687DC}"/>
              </a:ext>
            </a:extLst>
          </p:cNvPr>
          <p:cNvSpPr>
            <a:spLocks noGrp="1"/>
          </p:cNvSpPr>
          <p:nvPr>
            <p:ph type="body" sz="quarter" idx="18" hasCustomPrompt="1"/>
          </p:nvPr>
        </p:nvSpPr>
        <p:spPr>
          <a:xfrm>
            <a:off x="1695806" y="6491974"/>
            <a:ext cx="1308100" cy="213783"/>
          </a:xfrm>
        </p:spPr>
        <p:txBody>
          <a:bodyPr>
            <a:noAutofit/>
          </a:bodyPr>
          <a:lstStyle>
            <a:lvl1pPr marL="0" indent="0">
              <a:buNone/>
              <a:defRPr sz="800" i="1">
                <a:latin typeface="+mj-lt"/>
              </a:defRPr>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dirty="0"/>
              <a:t>[#]</a:t>
            </a:r>
          </a:p>
        </p:txBody>
      </p:sp>
      <p:sp>
        <p:nvSpPr>
          <p:cNvPr id="23" name="Segnaposto testo 9">
            <a:extLst>
              <a:ext uri="{FF2B5EF4-FFF2-40B4-BE49-F238E27FC236}">
                <a16:creationId xmlns:a16="http://schemas.microsoft.com/office/drawing/2014/main" id="{FB1E9061-ECCA-4A68-B0F5-39AA896C2A67}"/>
              </a:ext>
            </a:extLst>
          </p:cNvPr>
          <p:cNvSpPr>
            <a:spLocks noGrp="1"/>
          </p:cNvSpPr>
          <p:nvPr>
            <p:ph type="body" sz="quarter" idx="21" hasCustomPrompt="1"/>
          </p:nvPr>
        </p:nvSpPr>
        <p:spPr>
          <a:xfrm>
            <a:off x="255777" y="4955591"/>
            <a:ext cx="5867400" cy="381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i="1">
                <a:solidFill>
                  <a:schemeClr val="tx2">
                    <a:lumMod val="50000"/>
                  </a:schemeClr>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Luogo, data</a:t>
            </a:r>
          </a:p>
          <a:p>
            <a:pPr lvl="0"/>
            <a:endParaRPr lang="it-IT" dirty="0"/>
          </a:p>
        </p:txBody>
      </p:sp>
      <p:sp>
        <p:nvSpPr>
          <p:cNvPr id="6" name="Segnaposto testo 5">
            <a:extLst>
              <a:ext uri="{FF2B5EF4-FFF2-40B4-BE49-F238E27FC236}">
                <a16:creationId xmlns:a16="http://schemas.microsoft.com/office/drawing/2014/main" id="{92DD44FB-3823-400A-A336-6958F548C5E7}"/>
              </a:ext>
            </a:extLst>
          </p:cNvPr>
          <p:cNvSpPr>
            <a:spLocks noGrp="1"/>
          </p:cNvSpPr>
          <p:nvPr>
            <p:ph type="body" sz="quarter" idx="22" hasCustomPrompt="1"/>
          </p:nvPr>
        </p:nvSpPr>
        <p:spPr>
          <a:xfrm>
            <a:off x="1695451" y="6064251"/>
            <a:ext cx="2135283" cy="239183"/>
          </a:xfrm>
        </p:spPr>
        <p:txBody>
          <a:bodyPr>
            <a:noAutofit/>
          </a:bodyPr>
          <a:lstStyle>
            <a:lvl1pPr marL="0" indent="0">
              <a:buNone/>
              <a:defRPr sz="800" i="1"/>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dirty="0"/>
              <a:t>Titolo</a:t>
            </a:r>
          </a:p>
        </p:txBody>
      </p:sp>
      <p:sp>
        <p:nvSpPr>
          <p:cNvPr id="8" name="Segnaposto testo 7">
            <a:extLst>
              <a:ext uri="{FF2B5EF4-FFF2-40B4-BE49-F238E27FC236}">
                <a16:creationId xmlns:a16="http://schemas.microsoft.com/office/drawing/2014/main" id="{B9BB6C7F-FE3E-4C19-B444-DF4748EA661E}"/>
              </a:ext>
            </a:extLst>
          </p:cNvPr>
          <p:cNvSpPr>
            <a:spLocks noGrp="1"/>
          </p:cNvSpPr>
          <p:nvPr>
            <p:ph type="body" sz="quarter" idx="23" hasCustomPrompt="1"/>
          </p:nvPr>
        </p:nvSpPr>
        <p:spPr>
          <a:xfrm>
            <a:off x="1695451" y="6303433"/>
            <a:ext cx="2135716" cy="188384"/>
          </a:xfrm>
        </p:spPr>
        <p:txBody>
          <a:bodyPr>
            <a:noAutofit/>
          </a:bodyPr>
          <a:lstStyle>
            <a:lvl1pPr marL="0" indent="0">
              <a:buNone/>
              <a:defRPr sz="800" i="1"/>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dirty="0"/>
              <a:t>Unità organizzativa</a:t>
            </a:r>
          </a:p>
        </p:txBody>
      </p:sp>
    </p:spTree>
    <p:extLst>
      <p:ext uri="{BB962C8B-B14F-4D97-AF65-F5344CB8AC3E}">
        <p14:creationId xmlns:p14="http://schemas.microsoft.com/office/powerpoint/2010/main" val="2871051475"/>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1_Controllo del document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Controllo del documento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a:solidFill>
                  <a:schemeClr val="accent6"/>
                </a:solidFill>
              </a:defRPr>
            </a:lvl1pPr>
          </a:lstStyle>
          <a:p>
            <a:r>
              <a:rPr lang="it-IT" dirty="0"/>
              <a:t>Modello obbligatorio per documenti «strettamente riservati»</a:t>
            </a:r>
          </a:p>
        </p:txBody>
      </p:sp>
      <p:graphicFrame>
        <p:nvGraphicFramePr>
          <p:cNvPr id="21" name="Tabella 20">
            <a:extLst>
              <a:ext uri="{FF2B5EF4-FFF2-40B4-BE49-F238E27FC236}">
                <a16:creationId xmlns:a16="http://schemas.microsoft.com/office/drawing/2014/main" id="{B7153713-4F19-9B41-AB51-17D7F2DF616D}"/>
              </a:ext>
            </a:extLst>
          </p:cNvPr>
          <p:cNvGraphicFramePr>
            <a:graphicFrameLocks noGrp="1"/>
          </p:cNvGraphicFramePr>
          <p:nvPr userDrawn="1">
            <p:extLst>
              <p:ext uri="{D42A27DB-BD31-4B8C-83A1-F6EECF244321}">
                <p14:modId xmlns:p14="http://schemas.microsoft.com/office/powerpoint/2010/main" val="4247604166"/>
              </p:ext>
            </p:extLst>
          </p:nvPr>
        </p:nvGraphicFramePr>
        <p:xfrm>
          <a:off x="334434" y="1418549"/>
          <a:ext cx="8175413" cy="864000"/>
        </p:xfrm>
        <a:graphic>
          <a:graphicData uri="http://schemas.openxmlformats.org/drawingml/2006/table">
            <a:tbl>
              <a:tblPr firstRow="1" firstCol="1" bandRow="1"/>
              <a:tblGrid>
                <a:gridCol w="2668224">
                  <a:extLst>
                    <a:ext uri="{9D8B030D-6E8A-4147-A177-3AD203B41FA5}">
                      <a16:colId xmlns:a16="http://schemas.microsoft.com/office/drawing/2014/main" val="3192438934"/>
                    </a:ext>
                  </a:extLst>
                </a:gridCol>
                <a:gridCol w="5507189">
                  <a:extLst>
                    <a:ext uri="{9D8B030D-6E8A-4147-A177-3AD203B41FA5}">
                      <a16:colId xmlns:a16="http://schemas.microsoft.com/office/drawing/2014/main" val="1053944458"/>
                    </a:ext>
                  </a:extLst>
                </a:gridCol>
              </a:tblGrid>
              <a:tr h="288000">
                <a:tc>
                  <a:txBody>
                    <a:bodyPr/>
                    <a:lstStyle/>
                    <a:p>
                      <a:pPr algn="l">
                        <a:lnSpc>
                          <a:spcPts val="1300"/>
                        </a:lnSpc>
                        <a:spcBef>
                          <a:spcPts val="600"/>
                        </a:spcBef>
                        <a:spcAft>
                          <a:spcPts val="300"/>
                        </a:spcAft>
                      </a:pPr>
                      <a:r>
                        <a:rPr lang="it-IT" sz="1100" b="1" kern="1200" dirty="0">
                          <a:solidFill>
                            <a:schemeClr val="tx1"/>
                          </a:solidFill>
                          <a:effectLst/>
                          <a:latin typeface="Arial" panose="020B0604020202020204" pitchFamily="34" charset="0"/>
                          <a:ea typeface="Times New Roman" panose="02020603050405020304" pitchFamily="18" charset="0"/>
                          <a:cs typeface="+mn-cs"/>
                        </a:rPr>
                        <a:t>Nome del documento</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7229344"/>
                  </a:ext>
                </a:extLst>
              </a:tr>
              <a:tr h="288000">
                <a:tc>
                  <a:txBody>
                    <a:bodyPr/>
                    <a:lstStyle/>
                    <a:p>
                      <a:pPr algn="l">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Information Owner</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0241199"/>
                  </a:ext>
                </a:extLst>
              </a:tr>
              <a:tr h="288000">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1100" b="1" kern="1200" dirty="0" err="1">
                          <a:solidFill>
                            <a:schemeClr val="tx1"/>
                          </a:solidFill>
                          <a:effectLst/>
                          <a:latin typeface="Arial" panose="020B0604020202020204" pitchFamily="34" charset="0"/>
                          <a:ea typeface="Times New Roman" panose="02020603050405020304" pitchFamily="18" charset="0"/>
                          <a:cs typeface="+mn-cs"/>
                        </a:rPr>
                        <a:t>Numero</a:t>
                      </a: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en-US" sz="1100" b="1" kern="1200" dirty="0" err="1">
                          <a:solidFill>
                            <a:schemeClr val="tx1"/>
                          </a:solidFill>
                          <a:effectLst/>
                          <a:latin typeface="Arial" panose="020B0604020202020204" pitchFamily="34" charset="0"/>
                          <a:ea typeface="Times New Roman" panose="02020603050405020304" pitchFamily="18" charset="0"/>
                          <a:cs typeface="+mn-cs"/>
                        </a:rPr>
                        <a:t>totale</a:t>
                      </a:r>
                      <a:r>
                        <a:rPr lang="en-US" sz="1100" b="1" kern="1200" dirty="0">
                          <a:solidFill>
                            <a:schemeClr val="tx1"/>
                          </a:solidFill>
                          <a:effectLst/>
                          <a:latin typeface="Arial" panose="020B0604020202020204" pitchFamily="34" charset="0"/>
                          <a:ea typeface="Times New Roman" panose="02020603050405020304" pitchFamily="18" charset="0"/>
                          <a:cs typeface="+mn-cs"/>
                        </a:rPr>
                        <a:t> di </a:t>
                      </a:r>
                      <a:r>
                        <a:rPr lang="en-US" sz="1100" b="1" kern="1200" dirty="0" err="1">
                          <a:solidFill>
                            <a:schemeClr val="tx1"/>
                          </a:solidFill>
                          <a:effectLst/>
                          <a:latin typeface="Arial" panose="020B0604020202020204" pitchFamily="34" charset="0"/>
                          <a:ea typeface="Times New Roman" panose="02020603050405020304" pitchFamily="18" charset="0"/>
                          <a:cs typeface="+mn-cs"/>
                        </a:rPr>
                        <a:t>pagine</a:t>
                      </a:r>
                      <a:endParaRPr lang="it-IT" sz="8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graphicFrame>
        <p:nvGraphicFramePr>
          <p:cNvPr id="22" name="Tabella 21">
            <a:extLst>
              <a:ext uri="{FF2B5EF4-FFF2-40B4-BE49-F238E27FC236}">
                <a16:creationId xmlns:a16="http://schemas.microsoft.com/office/drawing/2014/main" id="{8B471EB6-E3D0-0349-825A-76CC4F6E269F}"/>
              </a:ext>
            </a:extLst>
          </p:cNvPr>
          <p:cNvGraphicFramePr>
            <a:graphicFrameLocks noGrp="1"/>
          </p:cNvGraphicFramePr>
          <p:nvPr userDrawn="1">
            <p:extLst>
              <p:ext uri="{D42A27DB-BD31-4B8C-83A1-F6EECF244321}">
                <p14:modId xmlns:p14="http://schemas.microsoft.com/office/powerpoint/2010/main" val="3808113090"/>
              </p:ext>
            </p:extLst>
          </p:nvPr>
        </p:nvGraphicFramePr>
        <p:xfrm>
          <a:off x="334434" y="2473259"/>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5517265">
                  <a:extLst>
                    <a:ext uri="{9D8B030D-6E8A-4147-A177-3AD203B41FA5}">
                      <a16:colId xmlns:a16="http://schemas.microsoft.com/office/drawing/2014/main" val="1294853373"/>
                    </a:ext>
                  </a:extLst>
                </a:gridCol>
              </a:tblGrid>
              <a:tr h="288000">
                <a:tc gridSpan="2">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LISTA DI DISTRIBUZIONE</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dirty="0">
                          <a:solidFill>
                            <a:schemeClr val="tx1"/>
                          </a:solidFill>
                          <a:effectLst/>
                          <a:latin typeface="Arial" panose="020B0604020202020204" pitchFamily="34" charset="0"/>
                          <a:ea typeface="Times New Roman" panose="02020603050405020304" pitchFamily="18" charset="0"/>
                          <a:cs typeface="+mn-cs"/>
                        </a:rPr>
                        <a:t>Nome </a:t>
                      </a:r>
                      <a:r>
                        <a:rPr lang="en-US" sz="1100" b="0" kern="1200" dirty="0" err="1">
                          <a:solidFill>
                            <a:schemeClr val="tx1"/>
                          </a:solidFill>
                          <a:effectLst/>
                          <a:latin typeface="Arial" panose="020B0604020202020204" pitchFamily="34" charset="0"/>
                          <a:ea typeface="Times New Roman" panose="02020603050405020304" pitchFamily="18" charset="0"/>
                          <a:cs typeface="+mn-cs"/>
                        </a:rPr>
                        <a:t>Cognome</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dirty="0" err="1">
                          <a:solidFill>
                            <a:schemeClr val="tx1"/>
                          </a:solidFill>
                          <a:effectLst/>
                          <a:latin typeface="Arial" panose="020B0604020202020204" pitchFamily="34" charset="0"/>
                          <a:ea typeface="Times New Roman" panose="02020603050405020304" pitchFamily="18" charset="0"/>
                          <a:cs typeface="+mn-cs"/>
                        </a:rPr>
                        <a:t>Unità</a:t>
                      </a:r>
                      <a:r>
                        <a:rPr lang="en-US" sz="1100" b="0" kern="1200" dirty="0">
                          <a:solidFill>
                            <a:schemeClr val="tx1"/>
                          </a:solidFill>
                          <a:effectLst/>
                          <a:latin typeface="Arial" panose="020B0604020202020204" pitchFamily="34" charset="0"/>
                          <a:ea typeface="Times New Roman" panose="02020603050405020304" pitchFamily="18" charset="0"/>
                          <a:cs typeface="+mn-cs"/>
                        </a:rPr>
                        <a:t> </a:t>
                      </a:r>
                      <a:r>
                        <a:rPr lang="en-US" sz="1100" b="0" kern="1200" dirty="0" err="1">
                          <a:solidFill>
                            <a:schemeClr val="tx1"/>
                          </a:solidFill>
                          <a:effectLst/>
                          <a:latin typeface="Arial" panose="020B0604020202020204" pitchFamily="34" charset="0"/>
                          <a:ea typeface="Times New Roman" panose="02020603050405020304" pitchFamily="18" charset="0"/>
                          <a:cs typeface="+mn-cs"/>
                        </a:rPr>
                        <a:t>organizzativa</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sp>
        <p:nvSpPr>
          <p:cNvPr id="23" name="Rettangolo 22">
            <a:extLst>
              <a:ext uri="{FF2B5EF4-FFF2-40B4-BE49-F238E27FC236}">
                <a16:creationId xmlns:a16="http://schemas.microsoft.com/office/drawing/2014/main" id="{C25A014D-633E-7E43-B3C6-50913C6F1632}"/>
              </a:ext>
            </a:extLst>
          </p:cNvPr>
          <p:cNvSpPr/>
          <p:nvPr userDrawn="1"/>
        </p:nvSpPr>
        <p:spPr>
          <a:xfrm>
            <a:off x="9169189" y="1418550"/>
            <a:ext cx="2393692" cy="1898661"/>
          </a:xfrm>
          <a:prstGeom prst="rect">
            <a:avLst/>
          </a:prstGeom>
          <a:ln>
            <a:solidFill>
              <a:schemeClr val="tx1">
                <a:lumMod val="40000"/>
                <a:lumOff val="60000"/>
              </a:schemeClr>
            </a:solidFill>
          </a:ln>
        </p:spPr>
        <p:txBody>
          <a:bodyPr wrap="square">
            <a:spAutoFit/>
          </a:bodyPr>
          <a:lstStyle/>
          <a:p>
            <a:r>
              <a:rPr lang="it-IT" sz="1067" i="1" dirty="0">
                <a:latin typeface="Arial" panose="020B0604020202020204" pitchFamily="34" charset="0"/>
                <a:ea typeface="Times New Roman" panose="02020603050405020304" pitchFamily="18" charset="0"/>
              </a:rPr>
              <a:t>Il presente documento contiene informazioni di proprietà di CDP S.p.A.; l’uso di tali informazioni da parte del destinatario è consentito esclusivamente in relazione alle finalità per le quali il documento </a:t>
            </a:r>
            <a:br>
              <a:rPr lang="it-IT" sz="1067" i="1" dirty="0">
                <a:latin typeface="Arial" panose="020B0604020202020204" pitchFamily="34" charset="0"/>
                <a:ea typeface="Times New Roman" panose="02020603050405020304" pitchFamily="18" charset="0"/>
              </a:rPr>
            </a:br>
            <a:r>
              <a:rPr lang="it-IT" sz="1067" i="1" dirty="0">
                <a:latin typeface="Arial" panose="020B0604020202020204" pitchFamily="34" charset="0"/>
                <a:ea typeface="Times New Roman" panose="02020603050405020304" pitchFamily="18" charset="0"/>
              </a:rPr>
              <a:t>è stato ricevuto. Non è permessa, senza l’esplicito consenso di CDP S.p.A., la riproduzione </a:t>
            </a:r>
            <a:br>
              <a:rPr lang="it-IT" sz="1067" i="1" dirty="0">
                <a:latin typeface="Arial" panose="020B0604020202020204" pitchFamily="34" charset="0"/>
                <a:ea typeface="Times New Roman" panose="02020603050405020304" pitchFamily="18" charset="0"/>
              </a:rPr>
            </a:br>
            <a:r>
              <a:rPr lang="it-IT" sz="1067" i="1" dirty="0">
                <a:latin typeface="Arial" panose="020B0604020202020204" pitchFamily="34" charset="0"/>
                <a:ea typeface="Times New Roman" panose="02020603050405020304" pitchFamily="18" charset="0"/>
              </a:rPr>
              <a:t>o di divulgazione del documento </a:t>
            </a:r>
            <a:br>
              <a:rPr lang="it-IT" sz="1067" i="1" dirty="0">
                <a:latin typeface="Arial" panose="020B0604020202020204" pitchFamily="34" charset="0"/>
                <a:ea typeface="Times New Roman" panose="02020603050405020304" pitchFamily="18" charset="0"/>
              </a:rPr>
            </a:br>
            <a:r>
              <a:rPr lang="it-IT" sz="1067" i="1" dirty="0">
                <a:latin typeface="Arial" panose="020B0604020202020204" pitchFamily="34" charset="0"/>
                <a:ea typeface="Times New Roman" panose="02020603050405020304" pitchFamily="18" charset="0"/>
              </a:rPr>
              <a:t>e degli eventuali allegati.</a:t>
            </a:r>
            <a:endParaRPr lang="it-IT" sz="1067" i="1" dirty="0"/>
          </a:p>
        </p:txBody>
      </p:sp>
      <p:sp>
        <p:nvSpPr>
          <p:cNvPr id="24" name="Rettangolo 23">
            <a:extLst>
              <a:ext uri="{FF2B5EF4-FFF2-40B4-BE49-F238E27FC236}">
                <a16:creationId xmlns:a16="http://schemas.microsoft.com/office/drawing/2014/main" id="{4914736D-3AEC-9A47-88F6-8678B402C46F}"/>
              </a:ext>
            </a:extLst>
          </p:cNvPr>
          <p:cNvSpPr/>
          <p:nvPr userDrawn="1"/>
        </p:nvSpPr>
        <p:spPr>
          <a:xfrm>
            <a:off x="9169187" y="3449607"/>
            <a:ext cx="2393692" cy="584968"/>
          </a:xfrm>
          <a:prstGeom prst="rect">
            <a:avLst/>
          </a:prstGeom>
          <a:ln>
            <a:solidFill>
              <a:schemeClr val="tx1">
                <a:lumMod val="40000"/>
                <a:lumOff val="60000"/>
              </a:schemeClr>
            </a:solidFill>
          </a:ln>
        </p:spPr>
        <p:txBody>
          <a:bodyPr wrap="square">
            <a:spAutoFit/>
          </a:bodyPr>
          <a:lstStyle/>
          <a:p>
            <a:r>
              <a:rPr lang="it-IT" sz="1067" i="1" dirty="0"/>
              <a:t>In caso di documenti strettamente riservati, si ricorda che la RIPRODUZIONE È VIETATA. </a:t>
            </a:r>
          </a:p>
        </p:txBody>
      </p:sp>
      <p:graphicFrame>
        <p:nvGraphicFramePr>
          <p:cNvPr id="25" name="Tabella 24">
            <a:extLst>
              <a:ext uri="{FF2B5EF4-FFF2-40B4-BE49-F238E27FC236}">
                <a16:creationId xmlns:a16="http://schemas.microsoft.com/office/drawing/2014/main" id="{D4CC194D-8CF1-FA48-880C-1F8D2631027A}"/>
              </a:ext>
            </a:extLst>
          </p:cNvPr>
          <p:cNvGraphicFramePr>
            <a:graphicFrameLocks noGrp="1"/>
          </p:cNvGraphicFramePr>
          <p:nvPr userDrawn="1">
            <p:extLst>
              <p:ext uri="{D42A27DB-BD31-4B8C-83A1-F6EECF244321}">
                <p14:modId xmlns:p14="http://schemas.microsoft.com/office/powerpoint/2010/main" val="4088696676"/>
              </p:ext>
            </p:extLst>
          </p:nvPr>
        </p:nvGraphicFramePr>
        <p:xfrm>
          <a:off x="334434" y="4081616"/>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3153799">
                  <a:extLst>
                    <a:ext uri="{9D8B030D-6E8A-4147-A177-3AD203B41FA5}">
                      <a16:colId xmlns:a16="http://schemas.microsoft.com/office/drawing/2014/main" val="1294853373"/>
                    </a:ext>
                  </a:extLst>
                </a:gridCol>
                <a:gridCol w="2363467">
                  <a:extLst>
                    <a:ext uri="{9D8B030D-6E8A-4147-A177-3AD203B41FA5}">
                      <a16:colId xmlns:a16="http://schemas.microsoft.com/office/drawing/2014/main" val="2851393580"/>
                    </a:ext>
                  </a:extLst>
                </a:gridCol>
              </a:tblGrid>
              <a:tr h="288000">
                <a:tc gridSpan="3">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REVISIONI</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pPr marL="0" algn="l" defTabSz="685800" rtl="0" eaLnBrk="1" latinLnBrk="0" hangingPunct="1">
                        <a:lnSpc>
                          <a:spcPts val="1300"/>
                        </a:lnSpc>
                        <a:spcBef>
                          <a:spcPts val="600"/>
                        </a:spcBef>
                        <a:spcAft>
                          <a:spcPts val="300"/>
                        </a:spcAft>
                      </a:pPr>
                      <a:endParaRPr lang="it-IT" sz="800" b="1" kern="1200" dirty="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dirty="0" err="1">
                          <a:solidFill>
                            <a:schemeClr val="tx1"/>
                          </a:solidFill>
                          <a:effectLst/>
                          <a:latin typeface="Arial" panose="020B0604020202020204" pitchFamily="34" charset="0"/>
                          <a:ea typeface="Times New Roman" panose="02020603050405020304" pitchFamily="18" charset="0"/>
                          <a:cs typeface="+mn-cs"/>
                        </a:rPr>
                        <a:t>Numero</a:t>
                      </a:r>
                      <a:r>
                        <a:rPr lang="en-US" sz="1100" b="0" kern="1200" dirty="0">
                          <a:solidFill>
                            <a:schemeClr val="tx1"/>
                          </a:solidFill>
                          <a:effectLst/>
                          <a:latin typeface="Arial" panose="020B0604020202020204" pitchFamily="34" charset="0"/>
                          <a:ea typeface="Times New Roman" panose="02020603050405020304" pitchFamily="18" charset="0"/>
                          <a:cs typeface="+mn-cs"/>
                        </a:rPr>
                        <a:t> </a:t>
                      </a:r>
                      <a:r>
                        <a:rPr lang="en-US" sz="1100" b="0" kern="1200" dirty="0" err="1">
                          <a:solidFill>
                            <a:schemeClr val="tx1"/>
                          </a:solidFill>
                          <a:effectLst/>
                          <a:latin typeface="Arial" panose="020B0604020202020204" pitchFamily="34" charset="0"/>
                          <a:ea typeface="Times New Roman" panose="02020603050405020304" pitchFamily="18" charset="0"/>
                          <a:cs typeface="+mn-cs"/>
                        </a:rPr>
                        <a:t>versione</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dirty="0">
                          <a:solidFill>
                            <a:schemeClr val="tx1"/>
                          </a:solidFill>
                          <a:effectLst/>
                          <a:latin typeface="Arial" panose="020B0604020202020204" pitchFamily="34" charset="0"/>
                          <a:ea typeface="Times New Roman" panose="02020603050405020304" pitchFamily="18" charset="0"/>
                          <a:cs typeface="+mn-cs"/>
                        </a:rPr>
                        <a:t>Data</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it-IT" sz="1100" b="0" kern="1200" dirty="0">
                          <a:solidFill>
                            <a:schemeClr val="tx1"/>
                          </a:solidFill>
                          <a:effectLst/>
                          <a:latin typeface="Arial" panose="020B0604020202020204" pitchFamily="34" charset="0"/>
                          <a:ea typeface="Times New Roman" panose="02020603050405020304" pitchFamily="18" charset="0"/>
                          <a:cs typeface="+mn-cs"/>
                        </a:rPr>
                        <a:t>Autore</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spTree>
    <p:extLst>
      <p:ext uri="{BB962C8B-B14F-4D97-AF65-F5344CB8AC3E}">
        <p14:creationId xmlns:p14="http://schemas.microsoft.com/office/powerpoint/2010/main" val="3373222284"/>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1_Document Identification">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it-IT" dirty="0" err="1"/>
              <a:t>Document</a:t>
            </a:r>
            <a:r>
              <a:rPr lang="it-IT" dirty="0"/>
              <a:t> </a:t>
            </a:r>
            <a:r>
              <a:rPr lang="it-IT" dirty="0" err="1"/>
              <a:t>Identification</a:t>
            </a:r>
            <a:endParaRPr lang="it-IT" dirty="0"/>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a:solidFill>
                  <a:schemeClr val="accent6"/>
                </a:solidFill>
              </a:defRPr>
            </a:lvl1pPr>
          </a:lstStyle>
          <a:p>
            <a:r>
              <a:rPr lang="it-IT" dirty="0" err="1"/>
              <a:t>Mandatory</a:t>
            </a:r>
            <a:r>
              <a:rPr lang="it-IT" dirty="0"/>
              <a:t> for «secret» </a:t>
            </a:r>
            <a:r>
              <a:rPr lang="it-IT" dirty="0" err="1"/>
              <a:t>documents</a:t>
            </a:r>
            <a:endParaRPr lang="it-IT" dirty="0"/>
          </a:p>
        </p:txBody>
      </p:sp>
      <p:sp>
        <p:nvSpPr>
          <p:cNvPr id="23" name="Rettangolo 22">
            <a:extLst>
              <a:ext uri="{FF2B5EF4-FFF2-40B4-BE49-F238E27FC236}">
                <a16:creationId xmlns:a16="http://schemas.microsoft.com/office/drawing/2014/main" id="{C25A014D-633E-7E43-B3C6-50913C6F1632}"/>
              </a:ext>
            </a:extLst>
          </p:cNvPr>
          <p:cNvSpPr/>
          <p:nvPr userDrawn="1"/>
        </p:nvSpPr>
        <p:spPr>
          <a:xfrm>
            <a:off x="9169189" y="1418549"/>
            <a:ext cx="2393692" cy="1570238"/>
          </a:xfrm>
          <a:prstGeom prst="rect">
            <a:avLst/>
          </a:prstGeom>
          <a:ln>
            <a:solidFill>
              <a:schemeClr val="tx1">
                <a:lumMod val="40000"/>
                <a:lumOff val="60000"/>
              </a:schemeClr>
            </a:solidFill>
          </a:ln>
        </p:spPr>
        <p:txBody>
          <a:bodyPr wrap="square">
            <a:spAutoFit/>
          </a:bodyPr>
          <a:lstStyle/>
          <a:p>
            <a:r>
              <a:rPr lang="en-US" sz="1067" i="1" dirty="0">
                <a:latin typeface="Arial" panose="020B0604020202020204" pitchFamily="34" charset="0"/>
                <a:ea typeface="Times New Roman" panose="02020603050405020304" pitchFamily="18" charset="0"/>
              </a:rPr>
              <a:t>This document contains proprietary information of CDP S.p.A .; the use of such information is permitted only in relation to the purposes for which the document was received. The reproduction or disclosure of the document and any attachments is not permitted without the explicit authorization of CDP S.p.A. </a:t>
            </a:r>
          </a:p>
        </p:txBody>
      </p:sp>
      <p:sp>
        <p:nvSpPr>
          <p:cNvPr id="24" name="Rettangolo 23">
            <a:extLst>
              <a:ext uri="{FF2B5EF4-FFF2-40B4-BE49-F238E27FC236}">
                <a16:creationId xmlns:a16="http://schemas.microsoft.com/office/drawing/2014/main" id="{4914736D-3AEC-9A47-88F6-8678B402C46F}"/>
              </a:ext>
            </a:extLst>
          </p:cNvPr>
          <p:cNvSpPr/>
          <p:nvPr userDrawn="1"/>
        </p:nvSpPr>
        <p:spPr>
          <a:xfrm>
            <a:off x="9169189" y="3141830"/>
            <a:ext cx="2393692" cy="584968"/>
          </a:xfrm>
          <a:prstGeom prst="rect">
            <a:avLst/>
          </a:prstGeom>
          <a:ln>
            <a:solidFill>
              <a:schemeClr val="tx1">
                <a:lumMod val="40000"/>
                <a:lumOff val="60000"/>
              </a:schemeClr>
            </a:solidFill>
          </a:ln>
        </p:spPr>
        <p:txBody>
          <a:bodyPr wrap="square">
            <a:spAutoFit/>
          </a:bodyPr>
          <a:lstStyle/>
          <a:p>
            <a:r>
              <a:rPr lang="en-US" sz="1067" i="1" dirty="0"/>
              <a:t>In the case of “secret” documents, please note that REPRODUCTION IS FORBIDDEN.</a:t>
            </a:r>
            <a:endParaRPr lang="it-IT" sz="1067" i="1" dirty="0"/>
          </a:p>
        </p:txBody>
      </p:sp>
      <p:graphicFrame>
        <p:nvGraphicFramePr>
          <p:cNvPr id="11" name="Tabella 10">
            <a:extLst>
              <a:ext uri="{FF2B5EF4-FFF2-40B4-BE49-F238E27FC236}">
                <a16:creationId xmlns:a16="http://schemas.microsoft.com/office/drawing/2014/main" id="{503B20B9-F69F-470D-BCE3-4C1FC0881A26}"/>
              </a:ext>
            </a:extLst>
          </p:cNvPr>
          <p:cNvGraphicFramePr>
            <a:graphicFrameLocks noGrp="1"/>
          </p:cNvGraphicFramePr>
          <p:nvPr userDrawn="1">
            <p:extLst>
              <p:ext uri="{D42A27DB-BD31-4B8C-83A1-F6EECF244321}">
                <p14:modId xmlns:p14="http://schemas.microsoft.com/office/powerpoint/2010/main" val="2136076353"/>
              </p:ext>
            </p:extLst>
          </p:nvPr>
        </p:nvGraphicFramePr>
        <p:xfrm>
          <a:off x="334434" y="1418549"/>
          <a:ext cx="8175413" cy="1152000"/>
        </p:xfrm>
        <a:graphic>
          <a:graphicData uri="http://schemas.openxmlformats.org/drawingml/2006/table">
            <a:tbl>
              <a:tblPr firstRow="1" firstCol="1" bandRow="1"/>
              <a:tblGrid>
                <a:gridCol w="2535767">
                  <a:extLst>
                    <a:ext uri="{9D8B030D-6E8A-4147-A177-3AD203B41FA5}">
                      <a16:colId xmlns:a16="http://schemas.microsoft.com/office/drawing/2014/main" val="3192438934"/>
                    </a:ext>
                  </a:extLst>
                </a:gridCol>
                <a:gridCol w="5639647">
                  <a:extLst>
                    <a:ext uri="{9D8B030D-6E8A-4147-A177-3AD203B41FA5}">
                      <a16:colId xmlns:a16="http://schemas.microsoft.com/office/drawing/2014/main" val="1053944458"/>
                    </a:ext>
                  </a:extLst>
                </a:gridCol>
              </a:tblGrid>
              <a:tr h="288000">
                <a:tc>
                  <a:txBody>
                    <a:bodyPr/>
                    <a:lstStyle/>
                    <a:p>
                      <a:pPr algn="l">
                        <a:lnSpc>
                          <a:spcPts val="1300"/>
                        </a:lnSpc>
                        <a:spcBef>
                          <a:spcPts val="600"/>
                        </a:spcBef>
                        <a:spcAft>
                          <a:spcPts val="300"/>
                        </a:spcAft>
                      </a:pPr>
                      <a:r>
                        <a:rPr lang="it-IT" sz="1100" b="1" kern="1200" dirty="0" err="1">
                          <a:solidFill>
                            <a:schemeClr val="tx1"/>
                          </a:solidFill>
                          <a:effectLst/>
                          <a:latin typeface="Arial" panose="020B0604020202020204" pitchFamily="34" charset="0"/>
                          <a:ea typeface="Times New Roman" panose="02020603050405020304" pitchFamily="18" charset="0"/>
                          <a:cs typeface="+mn-cs"/>
                        </a:rPr>
                        <a:t>Document</a:t>
                      </a:r>
                      <a:r>
                        <a:rPr lang="it-IT" sz="1100" b="1" kern="1200" dirty="0">
                          <a:solidFill>
                            <a:schemeClr val="tx1"/>
                          </a:solidFill>
                          <a:effectLst/>
                          <a:latin typeface="Arial" panose="020B0604020202020204" pitchFamily="34" charset="0"/>
                          <a:ea typeface="Times New Roman" panose="02020603050405020304" pitchFamily="18" charset="0"/>
                          <a:cs typeface="+mn-cs"/>
                        </a:rPr>
                        <a:t> Name</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7229344"/>
                  </a:ext>
                </a:extLst>
              </a:tr>
              <a:tr h="288000">
                <a:tc>
                  <a:txBody>
                    <a:bodyPr/>
                    <a:lstStyle/>
                    <a:p>
                      <a:pPr algn="l">
                        <a:lnSpc>
                          <a:spcPts val="1300"/>
                        </a:lnSpc>
                        <a:spcBef>
                          <a:spcPts val="600"/>
                        </a:spcBef>
                        <a:spcAft>
                          <a:spcPts val="300"/>
                        </a:spcAft>
                      </a:pPr>
                      <a:r>
                        <a:rPr lang="it-IT" sz="1100" b="1" kern="1200" dirty="0">
                          <a:solidFill>
                            <a:schemeClr val="tx1"/>
                          </a:solidFill>
                          <a:effectLst/>
                          <a:latin typeface="Arial" panose="020B0604020202020204" pitchFamily="34" charset="0"/>
                          <a:ea typeface="Times New Roman" panose="02020603050405020304" pitchFamily="18" charset="0"/>
                          <a:cs typeface="+mn-cs"/>
                        </a:rPr>
                        <a:t>Status (draft/</a:t>
                      </a:r>
                      <a:r>
                        <a:rPr lang="it-IT" sz="1100" b="1" kern="1200" dirty="0" err="1">
                          <a:solidFill>
                            <a:schemeClr val="tx1"/>
                          </a:solidFill>
                          <a:effectLst/>
                          <a:latin typeface="Arial" panose="020B0604020202020204" pitchFamily="34" charset="0"/>
                          <a:ea typeface="Times New Roman" panose="02020603050405020304" pitchFamily="18" charset="0"/>
                          <a:cs typeface="+mn-cs"/>
                        </a:rPr>
                        <a:t>final</a:t>
                      </a:r>
                      <a:r>
                        <a:rPr lang="it-IT" sz="1100" b="1" kern="1200" dirty="0">
                          <a:solidFill>
                            <a:schemeClr val="tx1"/>
                          </a:solidFill>
                          <a:effectLst/>
                          <a:latin typeface="Arial" panose="020B0604020202020204" pitchFamily="34" charset="0"/>
                          <a:ea typeface="Times New Roman" panose="02020603050405020304" pitchFamily="18" charset="0"/>
                          <a:cs typeface="+mn-cs"/>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5151189"/>
                  </a:ext>
                </a:extLst>
              </a:tr>
              <a:tr h="288000">
                <a:tc>
                  <a:txBody>
                    <a:bodyPr/>
                    <a:lstStyle/>
                    <a:p>
                      <a:pPr algn="l">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Information Owner</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0241199"/>
                  </a:ext>
                </a:extLst>
              </a:tr>
              <a:tr h="288000">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Number of pages</a:t>
                      </a:r>
                      <a:endParaRPr lang="it-IT" sz="8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graphicFrame>
        <p:nvGraphicFramePr>
          <p:cNvPr id="12" name="Tabella 11">
            <a:extLst>
              <a:ext uri="{FF2B5EF4-FFF2-40B4-BE49-F238E27FC236}">
                <a16:creationId xmlns:a16="http://schemas.microsoft.com/office/drawing/2014/main" id="{1618B3D7-67A5-40AE-BEEC-28F104E67306}"/>
              </a:ext>
            </a:extLst>
          </p:cNvPr>
          <p:cNvGraphicFramePr>
            <a:graphicFrameLocks noGrp="1"/>
          </p:cNvGraphicFramePr>
          <p:nvPr userDrawn="1">
            <p:extLst>
              <p:ext uri="{D42A27DB-BD31-4B8C-83A1-F6EECF244321}">
                <p14:modId xmlns:p14="http://schemas.microsoft.com/office/powerpoint/2010/main" val="6878880"/>
              </p:ext>
            </p:extLst>
          </p:nvPr>
        </p:nvGraphicFramePr>
        <p:xfrm>
          <a:off x="334434" y="2709000"/>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5517265">
                  <a:extLst>
                    <a:ext uri="{9D8B030D-6E8A-4147-A177-3AD203B41FA5}">
                      <a16:colId xmlns:a16="http://schemas.microsoft.com/office/drawing/2014/main" val="1294853373"/>
                    </a:ext>
                  </a:extLst>
                </a:gridCol>
              </a:tblGrid>
              <a:tr h="288000">
                <a:tc gridSpan="2">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DISTRIBUTION LIST</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dirty="0">
                          <a:solidFill>
                            <a:schemeClr val="tx1"/>
                          </a:solidFill>
                          <a:effectLst/>
                          <a:latin typeface="Arial" panose="020B0604020202020204" pitchFamily="34" charset="0"/>
                          <a:ea typeface="Times New Roman" panose="02020603050405020304" pitchFamily="18" charset="0"/>
                          <a:cs typeface="+mn-cs"/>
                        </a:rPr>
                        <a:t>Name/Surname</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dirty="0">
                          <a:solidFill>
                            <a:schemeClr val="tx1"/>
                          </a:solidFill>
                          <a:effectLst/>
                          <a:latin typeface="Arial" panose="020B0604020202020204" pitchFamily="34" charset="0"/>
                          <a:ea typeface="Times New Roman" panose="02020603050405020304" pitchFamily="18" charset="0"/>
                          <a:cs typeface="+mn-cs"/>
                        </a:rPr>
                        <a:t>Organizational Unit</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graphicFrame>
        <p:nvGraphicFramePr>
          <p:cNvPr id="14" name="Tabella 13">
            <a:extLst>
              <a:ext uri="{FF2B5EF4-FFF2-40B4-BE49-F238E27FC236}">
                <a16:creationId xmlns:a16="http://schemas.microsoft.com/office/drawing/2014/main" id="{293654CA-076E-4A87-A522-A84EA577E84B}"/>
              </a:ext>
            </a:extLst>
          </p:cNvPr>
          <p:cNvGraphicFramePr>
            <a:graphicFrameLocks noGrp="1"/>
          </p:cNvGraphicFramePr>
          <p:nvPr userDrawn="1">
            <p:extLst>
              <p:ext uri="{D42A27DB-BD31-4B8C-83A1-F6EECF244321}">
                <p14:modId xmlns:p14="http://schemas.microsoft.com/office/powerpoint/2010/main" val="2993393343"/>
              </p:ext>
            </p:extLst>
          </p:nvPr>
        </p:nvGraphicFramePr>
        <p:xfrm>
          <a:off x="334434" y="4303979"/>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3153799">
                  <a:extLst>
                    <a:ext uri="{9D8B030D-6E8A-4147-A177-3AD203B41FA5}">
                      <a16:colId xmlns:a16="http://schemas.microsoft.com/office/drawing/2014/main" val="1294853373"/>
                    </a:ext>
                  </a:extLst>
                </a:gridCol>
                <a:gridCol w="2363467">
                  <a:extLst>
                    <a:ext uri="{9D8B030D-6E8A-4147-A177-3AD203B41FA5}">
                      <a16:colId xmlns:a16="http://schemas.microsoft.com/office/drawing/2014/main" val="2851393580"/>
                    </a:ext>
                  </a:extLst>
                </a:gridCol>
              </a:tblGrid>
              <a:tr h="288000">
                <a:tc gridSpan="3">
                  <a:txBody>
                    <a:bodyPr/>
                    <a:lstStyle/>
                    <a:p>
                      <a:pPr marL="0" algn="l" defTabSz="685800" rtl="0" eaLnBrk="1" latinLnBrk="0" hangingPunct="1">
                        <a:lnSpc>
                          <a:spcPts val="1300"/>
                        </a:lnSpc>
                        <a:spcBef>
                          <a:spcPts val="600"/>
                        </a:spcBef>
                        <a:spcAft>
                          <a:spcPts val="300"/>
                        </a:spcAft>
                      </a:pPr>
                      <a:r>
                        <a:rPr lang="it-IT" sz="1100" b="1" kern="1200" dirty="0">
                          <a:solidFill>
                            <a:schemeClr val="tx1"/>
                          </a:solidFill>
                          <a:effectLst/>
                          <a:latin typeface="Arial" panose="020B0604020202020204" pitchFamily="34" charset="0"/>
                          <a:ea typeface="Times New Roman" panose="02020603050405020304" pitchFamily="18" charset="0"/>
                          <a:cs typeface="+mn-cs"/>
                        </a:rPr>
                        <a:t>VERSIONING</a:t>
                      </a: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pPr marL="0" algn="l" defTabSz="685800" rtl="0" eaLnBrk="1" latinLnBrk="0" hangingPunct="1">
                        <a:lnSpc>
                          <a:spcPts val="1300"/>
                        </a:lnSpc>
                        <a:spcBef>
                          <a:spcPts val="600"/>
                        </a:spcBef>
                        <a:spcAft>
                          <a:spcPts val="300"/>
                        </a:spcAft>
                      </a:pPr>
                      <a:endParaRPr lang="it-IT" sz="800" b="1" kern="1200" dirty="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dirty="0">
                          <a:solidFill>
                            <a:schemeClr val="tx1"/>
                          </a:solidFill>
                          <a:effectLst/>
                          <a:latin typeface="Arial" panose="020B0604020202020204" pitchFamily="34" charset="0"/>
                          <a:ea typeface="Times New Roman" panose="02020603050405020304" pitchFamily="18" charset="0"/>
                          <a:cs typeface="+mn-cs"/>
                        </a:rPr>
                        <a:t>Version Number</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dirty="0">
                          <a:solidFill>
                            <a:schemeClr val="tx1"/>
                          </a:solidFill>
                          <a:effectLst/>
                          <a:latin typeface="Arial" panose="020B0604020202020204" pitchFamily="34" charset="0"/>
                          <a:ea typeface="Times New Roman" panose="02020603050405020304" pitchFamily="18" charset="0"/>
                          <a:cs typeface="+mn-cs"/>
                        </a:rPr>
                        <a:t>Date of this version</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it-IT" sz="1100" b="0" kern="1200" dirty="0" err="1">
                          <a:solidFill>
                            <a:schemeClr val="tx1"/>
                          </a:solidFill>
                          <a:effectLst/>
                          <a:latin typeface="Arial" panose="020B0604020202020204" pitchFamily="34" charset="0"/>
                          <a:ea typeface="Times New Roman" panose="02020603050405020304" pitchFamily="18" charset="0"/>
                          <a:cs typeface="+mn-cs"/>
                        </a:rPr>
                        <a:t>Written</a:t>
                      </a:r>
                      <a:r>
                        <a:rPr lang="it-IT" sz="1100" b="0" kern="1200">
                          <a:solidFill>
                            <a:schemeClr val="tx1"/>
                          </a:solidFill>
                          <a:effectLst/>
                          <a:latin typeface="Arial" panose="020B0604020202020204" pitchFamily="34" charset="0"/>
                          <a:ea typeface="Times New Roman" panose="02020603050405020304" pitchFamily="18" charset="0"/>
                          <a:cs typeface="+mn-cs"/>
                        </a:rPr>
                        <a:t> by</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spTree>
    <p:extLst>
      <p:ext uri="{BB962C8B-B14F-4D97-AF65-F5344CB8AC3E}">
        <p14:creationId xmlns:p14="http://schemas.microsoft.com/office/powerpoint/2010/main" val="1584510240"/>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1_Indice dinamico/ Divisore di sezione chiaro">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2" name="Slide Number Placeholder 5">
            <a:extLst>
              <a:ext uri="{FF2B5EF4-FFF2-40B4-BE49-F238E27FC236}">
                <a16:creationId xmlns:a16="http://schemas.microsoft.com/office/drawing/2014/main" id="{0C34FF53-5FB2-7E4D-9B60-BDE15F9D4161}"/>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4" name="Immagine 13">
            <a:extLst>
              <a:ext uri="{FF2B5EF4-FFF2-40B4-BE49-F238E27FC236}">
                <a16:creationId xmlns:a16="http://schemas.microsoft.com/office/drawing/2014/main" id="{829896CB-96CA-8040-A50B-CF5263538B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1" name="Segnaposto testo 6">
            <a:extLst>
              <a:ext uri="{FF2B5EF4-FFF2-40B4-BE49-F238E27FC236}">
                <a16:creationId xmlns:a16="http://schemas.microsoft.com/office/drawing/2014/main" id="{67CE0EA8-C1A8-FB41-A678-21D27969BC62}"/>
              </a:ext>
            </a:extLst>
          </p:cNvPr>
          <p:cNvSpPr>
            <a:spLocks noGrp="1"/>
          </p:cNvSpPr>
          <p:nvPr>
            <p:ph type="body" sz="quarter" idx="14"/>
          </p:nvPr>
        </p:nvSpPr>
        <p:spPr>
          <a:xfrm>
            <a:off x="2030614" y="852745"/>
            <a:ext cx="5118100" cy="5152516"/>
          </a:xfrm>
        </p:spPr>
        <p:txBody>
          <a:bodyPr anchor="ctr"/>
          <a:lstStyle>
            <a:lvl1pPr>
              <a:lnSpc>
                <a:spcPct val="100000"/>
              </a:lnSpc>
              <a:spcBef>
                <a:spcPts val="667"/>
              </a:spcBef>
              <a:buNone/>
              <a:defRPr sz="3200">
                <a:solidFill>
                  <a:srgbClr val="405363"/>
                </a:solidFill>
              </a:defRPr>
            </a:lvl1pPr>
            <a:lvl2pPr>
              <a:lnSpc>
                <a:spcPct val="100000"/>
              </a:lnSpc>
              <a:spcBef>
                <a:spcPts val="667"/>
              </a:spcBef>
              <a:buNone/>
              <a:defRPr sz="3200">
                <a:solidFill>
                  <a:srgbClr val="405363"/>
                </a:solidFill>
              </a:defRPr>
            </a:lvl2pPr>
            <a:lvl3pPr>
              <a:lnSpc>
                <a:spcPct val="100000"/>
              </a:lnSpc>
              <a:spcBef>
                <a:spcPts val="667"/>
              </a:spcBef>
              <a:buNone/>
              <a:defRPr sz="3200">
                <a:solidFill>
                  <a:srgbClr val="405363"/>
                </a:solidFill>
              </a:defRPr>
            </a:lvl3pPr>
            <a:lvl4pPr>
              <a:lnSpc>
                <a:spcPct val="100000"/>
              </a:lnSpc>
              <a:spcBef>
                <a:spcPts val="667"/>
              </a:spcBef>
              <a:buNone/>
              <a:defRPr sz="3200">
                <a:solidFill>
                  <a:srgbClr val="405363"/>
                </a:solidFill>
              </a:defRPr>
            </a:lvl4pPr>
            <a:lvl5pPr>
              <a:lnSpc>
                <a:spcPct val="100000"/>
              </a:lnSpc>
              <a:spcBef>
                <a:spcPts val="667"/>
              </a:spcBef>
              <a:buNone/>
              <a:defRPr sz="3200">
                <a:solidFill>
                  <a:srgbClr val="405363"/>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6"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E85476B-25D1-DA46-B13F-07D735FE62C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
        <p:nvSpPr>
          <p:cNvPr id="10" name="Rettangolo 9">
            <a:extLst>
              <a:ext uri="{FF2B5EF4-FFF2-40B4-BE49-F238E27FC236}">
                <a16:creationId xmlns:a16="http://schemas.microsoft.com/office/drawing/2014/main" id="{EABDEAAE-1525-421D-9FFF-A833A33811FA}"/>
              </a:ext>
            </a:extLst>
          </p:cNvPr>
          <p:cNvSpPr/>
          <p:nvPr userDrawn="1"/>
        </p:nvSpPr>
        <p:spPr>
          <a:xfrm>
            <a:off x="5443869" y="6483825"/>
            <a:ext cx="1573619" cy="315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4094739746"/>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1_Divisore di capitolo">
    <p:bg>
      <p:bgPr>
        <a:solidFill>
          <a:schemeClr val="bg1"/>
        </a:solidFill>
        <a:effectLst/>
      </p:bgPr>
    </p:bg>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10032179"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10032179" cy="2948516"/>
          </a:xfrm>
        </p:spPr>
        <p:txBody>
          <a:bodyPr lIns="0" tIns="0" rIns="0" bIns="0" anchor="b">
            <a:noAutofit/>
          </a:bodyPr>
          <a:lstStyle>
            <a:lvl1pPr marL="0" indent="0">
              <a:buNone/>
              <a:defRPr sz="5867"/>
            </a:lvl1pPr>
          </a:lstStyle>
          <a:p>
            <a:pPr lvl="0"/>
            <a:r>
              <a:rPr lang="it-IT" dirty="0"/>
              <a:t>Titolo del divisore</a:t>
            </a:r>
          </a:p>
        </p:txBody>
      </p:sp>
      <p:pic>
        <p:nvPicPr>
          <p:cNvPr id="7" name="Immagine 6">
            <a:extLst>
              <a:ext uri="{FF2B5EF4-FFF2-40B4-BE49-F238E27FC236}">
                <a16:creationId xmlns:a16="http://schemas.microsoft.com/office/drawing/2014/main" id="{2088B315-9495-F549-9091-AEF529D2A3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5"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2411E04-0B79-764F-BBF6-9DF9B53317D4}"/>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349265311"/>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e blocchi di testo con intestazioni">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2" name="Segnaposto testo 2">
            <a:extLst>
              <a:ext uri="{FF2B5EF4-FFF2-40B4-BE49-F238E27FC236}">
                <a16:creationId xmlns:a16="http://schemas.microsoft.com/office/drawing/2014/main" id="{BF16CCCC-57B3-C54E-A40F-70887B3DB74A}"/>
              </a:ext>
            </a:extLst>
          </p:cNvPr>
          <p:cNvSpPr>
            <a:spLocks noGrp="1"/>
          </p:cNvSpPr>
          <p:nvPr>
            <p:ph type="body" idx="1"/>
          </p:nvPr>
        </p:nvSpPr>
        <p:spPr>
          <a:xfrm>
            <a:off x="379932" y="157377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13" name="Segnaposto contenuto 3">
            <a:extLst>
              <a:ext uri="{FF2B5EF4-FFF2-40B4-BE49-F238E27FC236}">
                <a16:creationId xmlns:a16="http://schemas.microsoft.com/office/drawing/2014/main" id="{56CD895D-9163-4B41-87F1-4181F83491BC}"/>
              </a:ext>
            </a:extLst>
          </p:cNvPr>
          <p:cNvSpPr>
            <a:spLocks noGrp="1"/>
          </p:cNvSpPr>
          <p:nvPr>
            <p:ph sz="half" idx="2"/>
          </p:nvPr>
        </p:nvSpPr>
        <p:spPr>
          <a:xfrm>
            <a:off x="379448" y="2213534"/>
            <a:ext cx="3519861" cy="3691527"/>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a:t>Fare clic per modificare gli stili del testo dello schema</a:t>
            </a:r>
          </a:p>
          <a:p>
            <a:pPr marL="836063" lvl="1" indent="-226478" algn="just">
              <a:lnSpc>
                <a:spcPct val="150000"/>
              </a:lnSpc>
            </a:pPr>
            <a:r>
              <a:rPr lang="it-IT"/>
              <a:t>Secondo livello</a:t>
            </a:r>
          </a:p>
          <a:p>
            <a:pPr marL="1430831" lvl="2" indent="-211661" algn="just">
              <a:lnSpc>
                <a:spcPct val="150000"/>
              </a:lnSpc>
            </a:pPr>
            <a:r>
              <a:rPr lang="it-IT"/>
              <a:t>Terzo livello</a:t>
            </a:r>
          </a:p>
          <a:p>
            <a:pPr marL="2034066" lvl="3" indent="-205312" algn="just">
              <a:lnSpc>
                <a:spcPct val="150000"/>
              </a:lnSpc>
            </a:pPr>
            <a:r>
              <a:rPr lang="it-IT"/>
              <a:t>Quarto livello</a:t>
            </a:r>
          </a:p>
          <a:p>
            <a:pPr marL="2626718" lvl="4" indent="-188379" algn="just">
              <a:lnSpc>
                <a:spcPct val="150000"/>
              </a:lnSpc>
            </a:pPr>
            <a:r>
              <a:rPr lang="it-IT"/>
              <a:t>Quinto livello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4338676" y="157377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15" name="Segnaposto contenuto 5">
            <a:extLst>
              <a:ext uri="{FF2B5EF4-FFF2-40B4-BE49-F238E27FC236}">
                <a16:creationId xmlns:a16="http://schemas.microsoft.com/office/drawing/2014/main" id="{7B1C2D35-5EAB-5A47-936B-2CDFB1B7D85D}"/>
              </a:ext>
            </a:extLst>
          </p:cNvPr>
          <p:cNvSpPr>
            <a:spLocks noGrp="1"/>
          </p:cNvSpPr>
          <p:nvPr>
            <p:ph sz="quarter" idx="4"/>
          </p:nvPr>
        </p:nvSpPr>
        <p:spPr>
          <a:xfrm>
            <a:off x="4338676" y="2213534"/>
            <a:ext cx="3514648" cy="3691527"/>
          </a:xfrm>
        </p:spPr>
        <p:txBody>
          <a:bodyPr vert="horz" lIns="91440" tIns="45720" rIns="91440" bIns="45720" rtlCol="0">
            <a:noAutofit/>
          </a:bodyPr>
          <a:lstStyle>
            <a:lvl1pPr marL="0" indent="0" algn="l">
              <a:lnSpc>
                <a:spcPct val="100000"/>
              </a:lnSpc>
              <a:spcBef>
                <a:spcPts val="667"/>
              </a:spcBef>
              <a:buFont typeface="Arial" panose="020B0604020202020204" pitchFamily="34" charset="0"/>
              <a:buChar char="•"/>
              <a:defRPr lang="it-IT" sz="1867">
                <a:solidFill>
                  <a:srgbClr val="3B5362"/>
                </a:solidFill>
              </a:defRPr>
            </a:lvl1pPr>
            <a:lvl2pPr marL="609585" indent="0" algn="l">
              <a:lnSpc>
                <a:spcPct val="100000"/>
              </a:lnSpc>
              <a:spcBef>
                <a:spcPts val="667"/>
              </a:spcBef>
              <a:buFont typeface="Arial" panose="020B0604020202020204" pitchFamily="34" charset="0"/>
              <a:buChar char="•"/>
              <a:defRPr lang="it-IT" sz="1867">
                <a:solidFill>
                  <a:srgbClr val="3B5362"/>
                </a:solidFill>
              </a:defRPr>
            </a:lvl2pPr>
            <a:lvl3pPr marL="1219170" indent="0" algn="l">
              <a:lnSpc>
                <a:spcPct val="100000"/>
              </a:lnSpc>
              <a:spcBef>
                <a:spcPts val="667"/>
              </a:spcBef>
              <a:buFont typeface="Arial" panose="020B0604020202020204" pitchFamily="34" charset="0"/>
              <a:buChar char="•"/>
              <a:defRPr lang="it-IT" sz="1867">
                <a:solidFill>
                  <a:srgbClr val="3B5362"/>
                </a:solidFill>
              </a:defRPr>
            </a:lvl3pPr>
            <a:lvl4pPr marL="1828754" indent="0" algn="l">
              <a:lnSpc>
                <a:spcPct val="100000"/>
              </a:lnSpc>
              <a:spcBef>
                <a:spcPts val="667"/>
              </a:spcBef>
              <a:buFont typeface="Arial" panose="020B0604020202020204" pitchFamily="34" charset="0"/>
              <a:buChar char="•"/>
              <a:defRPr lang="it-IT" sz="1867">
                <a:solidFill>
                  <a:srgbClr val="3B5362"/>
                </a:solidFill>
              </a:defRPr>
            </a:lvl4pPr>
            <a:lvl5pPr marL="2438339" indent="0" algn="l">
              <a:lnSpc>
                <a:spcPct val="100000"/>
              </a:lnSpc>
              <a:spcBef>
                <a:spcPts val="667"/>
              </a:spcBef>
              <a:buFont typeface="Arial" panose="020B0604020202020204" pitchFamily="34" charset="0"/>
              <a:buChar char="•"/>
              <a:defRPr lang="it-IT" sz="1867">
                <a:solidFill>
                  <a:srgbClr val="3B5362"/>
                </a:solidFill>
              </a:defRPr>
            </a:lvl5pPr>
          </a:lstStyle>
          <a:p>
            <a:pPr marL="243411" lvl="0" indent="-243411" algn="just">
              <a:lnSpc>
                <a:spcPct val="150000"/>
              </a:lnSpc>
            </a:pPr>
            <a:r>
              <a:rPr lang="it-IT"/>
              <a:t>Fare clic per modificare gli stili del testo dello schema</a:t>
            </a:r>
          </a:p>
          <a:p>
            <a:pPr marL="836063" lvl="1" indent="-226478" algn="just">
              <a:lnSpc>
                <a:spcPct val="150000"/>
              </a:lnSpc>
            </a:pPr>
            <a:r>
              <a:rPr lang="it-IT"/>
              <a:t>Secondo livello</a:t>
            </a:r>
          </a:p>
          <a:p>
            <a:pPr marL="1430831" lvl="2" indent="-211661" algn="just">
              <a:lnSpc>
                <a:spcPct val="150000"/>
              </a:lnSpc>
            </a:pPr>
            <a:r>
              <a:rPr lang="it-IT"/>
              <a:t>Terzo livello</a:t>
            </a:r>
          </a:p>
          <a:p>
            <a:pPr marL="2034066" lvl="3" indent="-205312" algn="just">
              <a:lnSpc>
                <a:spcPct val="150000"/>
              </a:lnSpc>
            </a:pPr>
            <a:r>
              <a:rPr lang="it-IT"/>
              <a:t>Quarto livello</a:t>
            </a:r>
          </a:p>
          <a:p>
            <a:pPr marL="2626718" lvl="4" indent="-188379" algn="just">
              <a:lnSpc>
                <a:spcPct val="150000"/>
              </a:lnSpc>
            </a:pPr>
            <a:r>
              <a:rPr lang="it-IT"/>
              <a:t>Quinto livello</a:t>
            </a:r>
          </a:p>
        </p:txBody>
      </p:sp>
      <p:sp>
        <p:nvSpPr>
          <p:cNvPr id="17" name="Segnaposto testo 4">
            <a:extLst>
              <a:ext uri="{FF2B5EF4-FFF2-40B4-BE49-F238E27FC236}">
                <a16:creationId xmlns:a16="http://schemas.microsoft.com/office/drawing/2014/main" id="{81C9E2FB-2426-BA47-90C7-80A38FA97D07}"/>
              </a:ext>
            </a:extLst>
          </p:cNvPr>
          <p:cNvSpPr>
            <a:spLocks noGrp="1"/>
          </p:cNvSpPr>
          <p:nvPr>
            <p:ph type="body" sz="quarter" idx="15"/>
          </p:nvPr>
        </p:nvSpPr>
        <p:spPr>
          <a:xfrm>
            <a:off x="8260225" y="157377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18" name="Segnaposto contenuto 5">
            <a:extLst>
              <a:ext uri="{FF2B5EF4-FFF2-40B4-BE49-F238E27FC236}">
                <a16:creationId xmlns:a16="http://schemas.microsoft.com/office/drawing/2014/main" id="{7F89111E-CAFF-E449-A2DC-D118E224E989}"/>
              </a:ext>
            </a:extLst>
          </p:cNvPr>
          <p:cNvSpPr>
            <a:spLocks noGrp="1"/>
          </p:cNvSpPr>
          <p:nvPr>
            <p:ph sz="quarter" idx="16"/>
          </p:nvPr>
        </p:nvSpPr>
        <p:spPr>
          <a:xfrm>
            <a:off x="8260225" y="2213534"/>
            <a:ext cx="3514648" cy="3691527"/>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a:t>Fare clic per modificare gli stili del testo dello schema</a:t>
            </a:r>
          </a:p>
          <a:p>
            <a:pPr marL="836063" lvl="1" indent="-226478" algn="just">
              <a:lnSpc>
                <a:spcPct val="150000"/>
              </a:lnSpc>
            </a:pPr>
            <a:r>
              <a:rPr lang="it-IT"/>
              <a:t>Secondo livello</a:t>
            </a:r>
          </a:p>
          <a:p>
            <a:pPr marL="1430831" lvl="2" indent="-211661" algn="just">
              <a:lnSpc>
                <a:spcPct val="150000"/>
              </a:lnSpc>
            </a:pPr>
            <a:r>
              <a:rPr lang="it-IT"/>
              <a:t>Terzo livello</a:t>
            </a:r>
          </a:p>
          <a:p>
            <a:pPr marL="2034066" lvl="3" indent="-205312" algn="just">
              <a:lnSpc>
                <a:spcPct val="150000"/>
              </a:lnSpc>
            </a:pPr>
            <a:r>
              <a:rPr lang="it-IT"/>
              <a:t>Quarto livello</a:t>
            </a:r>
          </a:p>
          <a:p>
            <a:pPr marL="2626718" lvl="4" indent="-188379" algn="just">
              <a:lnSpc>
                <a:spcPct val="150000"/>
              </a:lnSpc>
            </a:pPr>
            <a:r>
              <a:rPr lang="it-IT"/>
              <a:t>Quinto livello</a:t>
            </a:r>
          </a:p>
        </p:txBody>
      </p:sp>
    </p:spTree>
    <p:extLst>
      <p:ext uri="{BB962C8B-B14F-4D97-AF65-F5344CB8AC3E}">
        <p14:creationId xmlns:p14="http://schemas.microsoft.com/office/powerpoint/2010/main" val="3299900952"/>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1_Call-out chiar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122806"/>
            <a:ext cx="11523133" cy="4612389"/>
          </a:xfrm>
        </p:spPr>
        <p:txBody>
          <a:bodyPr lIns="0" tIns="0" rIns="0" bIns="0" anchor="ctr" anchorCtr="0">
            <a:no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pic>
        <p:nvPicPr>
          <p:cNvPr id="13" name="Immagine 12">
            <a:extLst>
              <a:ext uri="{FF2B5EF4-FFF2-40B4-BE49-F238E27FC236}">
                <a16:creationId xmlns:a16="http://schemas.microsoft.com/office/drawing/2014/main" id="{FFC5339F-7202-C84A-8ABA-3194C18DFA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E0A1AC9D-E6A4-C044-92A5-08B16159BC27}"/>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883193021"/>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2_Slide vuota fondo scuro">
    <p:bg>
      <p:bgPr>
        <a:solidFill>
          <a:srgbClr val="3B5362"/>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bg1"/>
                </a:solidFill>
              </a:defRPr>
            </a:lvl1pPr>
          </a:lstStyle>
          <a:p>
            <a:pPr lvl="0"/>
            <a:r>
              <a:rPr lang="it-IT" dirty="0"/>
              <a:t>Sottotitolo</a:t>
            </a:r>
          </a:p>
        </p:txBody>
      </p:sp>
      <p:grpSp>
        <p:nvGrpSpPr>
          <p:cNvPr id="9" name="Gruppo 8">
            <a:extLst>
              <a:ext uri="{FF2B5EF4-FFF2-40B4-BE49-F238E27FC236}">
                <a16:creationId xmlns:a16="http://schemas.microsoft.com/office/drawing/2014/main" id="{2ECDA163-C627-EF4D-B3C1-5D4F3DF14B35}"/>
              </a:ext>
            </a:extLst>
          </p:cNvPr>
          <p:cNvGrpSpPr/>
          <p:nvPr userDrawn="1"/>
        </p:nvGrpSpPr>
        <p:grpSpPr>
          <a:xfrm>
            <a:off x="9930294" y="5647933"/>
            <a:ext cx="2261705" cy="1210068"/>
            <a:chOff x="7447720" y="4235949"/>
            <a:chExt cx="1696279" cy="907551"/>
          </a:xfrm>
        </p:grpSpPr>
        <p:sp>
          <p:nvSpPr>
            <p:cNvPr id="10" name="Triangolo rettangolo 9">
              <a:extLst>
                <a:ext uri="{FF2B5EF4-FFF2-40B4-BE49-F238E27FC236}">
                  <a16:creationId xmlns:a16="http://schemas.microsoft.com/office/drawing/2014/main" id="{7B02CC89-5D40-134A-83B5-DE4D8F17612F}"/>
                </a:ext>
              </a:extLst>
            </p:cNvPr>
            <p:cNvSpPr/>
            <p:nvPr userDrawn="1"/>
          </p:nvSpPr>
          <p:spPr>
            <a:xfrm flipH="1">
              <a:off x="7447720" y="4235949"/>
              <a:ext cx="1696279" cy="90755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pic>
          <p:nvPicPr>
            <p:cNvPr id="11" name="Immagine 10">
              <a:extLst>
                <a:ext uri="{FF2B5EF4-FFF2-40B4-BE49-F238E27FC236}">
                  <a16:creationId xmlns:a16="http://schemas.microsoft.com/office/drawing/2014/main" id="{1A1FD855-CB93-6343-969B-EFB3AB4F69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2859" y="4695547"/>
              <a:ext cx="390316" cy="216096"/>
            </a:xfrm>
            <a:prstGeom prst="rect">
              <a:avLst/>
            </a:prstGeom>
          </p:spPr>
        </p:pic>
      </p:grpSp>
      <p:sp>
        <p:nvSpPr>
          <p:cNvPr id="12"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7091DEEE-0D31-694D-93FB-A58751E4EB23}"/>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chemeClr val="bg1"/>
                </a:solidFill>
                <a:latin typeface="Arial" panose="020B0604020202020204" pitchFamily="34" charset="0"/>
              </a:rPr>
              <a:t>Interno – </a:t>
            </a:r>
            <a:r>
              <a:rPr lang="it-IT" sz="1200" dirty="0" err="1">
                <a:solidFill>
                  <a:schemeClr val="bg1"/>
                </a:solidFill>
                <a:latin typeface="Arial" panose="020B0604020202020204" pitchFamily="34" charset="0"/>
              </a:rPr>
              <a:t>Internal</a:t>
            </a:r>
            <a:endParaRPr lang="it-IT" sz="1200" dirty="0">
              <a:solidFill>
                <a:schemeClr val="bg1"/>
              </a:solidFill>
              <a:latin typeface="Arial" panose="020B0604020202020204" pitchFamily="34" charset="0"/>
            </a:endParaRPr>
          </a:p>
        </p:txBody>
      </p:sp>
    </p:spTree>
    <p:extLst>
      <p:ext uri="{BB962C8B-B14F-4D97-AF65-F5344CB8AC3E}">
        <p14:creationId xmlns:p14="http://schemas.microsoft.com/office/powerpoint/2010/main" val="3576331618"/>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1_Slide vuota con titol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pic>
        <p:nvPicPr>
          <p:cNvPr id="9" name="Immagine 8">
            <a:extLst>
              <a:ext uri="{FF2B5EF4-FFF2-40B4-BE49-F238E27FC236}">
                <a16:creationId xmlns:a16="http://schemas.microsoft.com/office/drawing/2014/main" id="{A58B2446-EEEB-CF44-887E-EC335483CF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7"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3D655DE5-DA1A-8E4E-ACE1-21AE739DAA15}"/>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670592765"/>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1_Slide vuota con titolo e not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705472"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pic>
        <p:nvPicPr>
          <p:cNvPr id="9" name="Immagine 8">
            <a:extLst>
              <a:ext uri="{FF2B5EF4-FFF2-40B4-BE49-F238E27FC236}">
                <a16:creationId xmlns:a16="http://schemas.microsoft.com/office/drawing/2014/main" id="{A58B2446-EEEB-CF44-887E-EC335483CF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7" name="Segnaposto testo 4">
            <a:extLst>
              <a:ext uri="{FF2B5EF4-FFF2-40B4-BE49-F238E27FC236}">
                <a16:creationId xmlns:a16="http://schemas.microsoft.com/office/drawing/2014/main" id="{ABC64952-EDDF-5A4F-A5CC-7AFDE2A35D82}"/>
              </a:ext>
            </a:extLst>
          </p:cNvPr>
          <p:cNvSpPr>
            <a:spLocks noGrp="1"/>
          </p:cNvSpPr>
          <p:nvPr>
            <p:ph type="body" sz="quarter" idx="14"/>
          </p:nvPr>
        </p:nvSpPr>
        <p:spPr>
          <a:xfrm>
            <a:off x="1367846" y="6297858"/>
            <a:ext cx="9569095" cy="244916"/>
          </a:xfrm>
        </p:spPr>
        <p:txBody>
          <a:bodyPr anchor="ctr">
            <a:noAutofit/>
          </a:bodyPr>
          <a:lstStyle>
            <a:lvl1pPr>
              <a:lnSpc>
                <a:spcPct val="100000"/>
              </a:lnSpc>
              <a:spcBef>
                <a:spcPts val="267"/>
              </a:spcBef>
              <a:buNone/>
              <a:defRPr sz="1067"/>
            </a:lvl1pPr>
          </a:lstStyle>
          <a:p>
            <a:endParaRPr lang="it-IT" dirty="0"/>
          </a:p>
        </p:txBody>
      </p:sp>
      <p:sp>
        <p:nvSpPr>
          <p:cNvPr id="8"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8361AAD-2EA9-674B-AD6C-936B4FA4398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874103630"/>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1_Slide vuot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7"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5993BA82-CF30-6541-8572-C0B38E2DA3EA}"/>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
        <p:nvSpPr>
          <p:cNvPr id="8" name="Rettangolo 7">
            <a:extLst>
              <a:ext uri="{FF2B5EF4-FFF2-40B4-BE49-F238E27FC236}">
                <a16:creationId xmlns:a16="http://schemas.microsoft.com/office/drawing/2014/main" id="{82372B1E-D49D-4294-A4D7-A3657A5CA920}"/>
              </a:ext>
            </a:extLst>
          </p:cNvPr>
          <p:cNvSpPr/>
          <p:nvPr userDrawn="1"/>
        </p:nvSpPr>
        <p:spPr>
          <a:xfrm>
            <a:off x="5443869" y="6483825"/>
            <a:ext cx="1573619" cy="315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1976890964"/>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808363"/>
      </p:ext>
    </p:extLst>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1_Slide con testo a sinist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1333"/>
              </a:spcBef>
              <a:spcAft>
                <a:spcPts val="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655AD893-1075-0F48-95D7-04EE810D263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282360551"/>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1_Slide con testo a sinistra e immagine a dest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1333"/>
              </a:spcBef>
              <a:spcAft>
                <a:spcPts val="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7" name="Segnaposto immagine 6">
            <a:extLst>
              <a:ext uri="{FF2B5EF4-FFF2-40B4-BE49-F238E27FC236}">
                <a16:creationId xmlns:a16="http://schemas.microsoft.com/office/drawing/2014/main" id="{307C8A92-54BE-1E46-8C7F-4260CE011C5D}"/>
              </a:ext>
            </a:extLst>
          </p:cNvPr>
          <p:cNvSpPr>
            <a:spLocks noGrp="1"/>
          </p:cNvSpPr>
          <p:nvPr>
            <p:ph type="pic" sz="quarter" idx="16"/>
          </p:nvPr>
        </p:nvSpPr>
        <p:spPr>
          <a:xfrm>
            <a:off x="6375732" y="1595015"/>
            <a:ext cx="4209627" cy="4211956"/>
          </a:xfrm>
        </p:spPr>
        <p:txBody>
          <a:bodyPr/>
          <a:lstStyle/>
          <a:p>
            <a:endParaRPr lang="it-IT"/>
          </a:p>
        </p:txBody>
      </p:sp>
      <p:sp>
        <p:nvSpPr>
          <p:cNvPr id="11"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0FAEF726-00D6-3447-B236-01B06FA089AE}"/>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047195103"/>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1_Slide con testo a destra e immagine sinist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5526176" y="1787107"/>
            <a:ext cx="5666317" cy="3811891"/>
          </a:xfrm>
        </p:spPr>
        <p:txBody>
          <a:bodyPr lIns="0" tIns="0" rIns="0" bIns="0" anchor="ctr" anchorCtr="0">
            <a:noAutofit/>
          </a:bodyPr>
          <a:lstStyle>
            <a:lvl1pPr algn="l">
              <a:lnSpc>
                <a:spcPct val="100000"/>
              </a:lnSpc>
              <a:spcBef>
                <a:spcPts val="1333"/>
              </a:spcBef>
              <a:spcAft>
                <a:spcPts val="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7" name="Segnaposto immagine 6">
            <a:extLst>
              <a:ext uri="{FF2B5EF4-FFF2-40B4-BE49-F238E27FC236}">
                <a16:creationId xmlns:a16="http://schemas.microsoft.com/office/drawing/2014/main" id="{307C8A92-54BE-1E46-8C7F-4260CE011C5D}"/>
              </a:ext>
            </a:extLst>
          </p:cNvPr>
          <p:cNvSpPr>
            <a:spLocks noGrp="1"/>
          </p:cNvSpPr>
          <p:nvPr>
            <p:ph type="pic" sz="quarter" idx="16"/>
          </p:nvPr>
        </p:nvSpPr>
        <p:spPr>
          <a:xfrm>
            <a:off x="918013" y="1595015"/>
            <a:ext cx="4209627" cy="4211956"/>
          </a:xfrm>
        </p:spPr>
        <p:txBody>
          <a:bodyPr/>
          <a:lstStyle/>
          <a:p>
            <a:endParaRPr lang="it-IT"/>
          </a:p>
        </p:txBody>
      </p:sp>
      <p:sp>
        <p:nvSpPr>
          <p:cNvPr id="11"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E9BBD5B2-2464-6044-B946-D7DE438536D6}"/>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166558913"/>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1_Slide con immagine e didascali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9313333" y="1787107"/>
            <a:ext cx="2544232" cy="3811891"/>
          </a:xfrm>
        </p:spPr>
        <p:txBody>
          <a:bodyPr lIns="0" tIns="0" rIns="0" bIns="0" anchor="ctr" anchorCtr="0">
            <a:noAutofit/>
          </a:bodyPr>
          <a:lstStyle>
            <a:lvl1pPr algn="l">
              <a:lnSpc>
                <a:spcPct val="100000"/>
              </a:lnSpc>
              <a:spcBef>
                <a:spcPts val="1333"/>
              </a:spcBef>
              <a:spcAft>
                <a:spcPts val="0"/>
              </a:spcAft>
              <a:defRPr sz="1600"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7" name="Segnaposto immagine 6">
            <a:extLst>
              <a:ext uri="{FF2B5EF4-FFF2-40B4-BE49-F238E27FC236}">
                <a16:creationId xmlns:a16="http://schemas.microsoft.com/office/drawing/2014/main" id="{307C8A92-54BE-1E46-8C7F-4260CE011C5D}"/>
              </a:ext>
            </a:extLst>
          </p:cNvPr>
          <p:cNvSpPr>
            <a:spLocks noGrp="1"/>
          </p:cNvSpPr>
          <p:nvPr>
            <p:ph type="pic" sz="quarter" idx="16"/>
          </p:nvPr>
        </p:nvSpPr>
        <p:spPr>
          <a:xfrm>
            <a:off x="334433" y="1384416"/>
            <a:ext cx="8593665" cy="4633152"/>
          </a:xfrm>
        </p:spPr>
        <p:txBody>
          <a:bodyPr/>
          <a:lstStyle/>
          <a:p>
            <a:endParaRPr lang="it-IT"/>
          </a:p>
        </p:txBody>
      </p:sp>
      <p:sp>
        <p:nvSpPr>
          <p:cNvPr id="11"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2FEDD13A-773A-DD42-B7AD-37845D3F62A8}"/>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871009715"/>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Tree>
    <p:extLst>
      <p:ext uri="{BB962C8B-B14F-4D97-AF65-F5344CB8AC3E}">
        <p14:creationId xmlns:p14="http://schemas.microsoft.com/office/powerpoint/2010/main" val="593590533"/>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len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334433"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7" name="Segnaposto testo 6">
            <a:extLst>
              <a:ext uri="{FF2B5EF4-FFF2-40B4-BE49-F238E27FC236}">
                <a16:creationId xmlns:a16="http://schemas.microsoft.com/office/drawing/2014/main" id="{9004716C-289D-584D-AE4C-F7FFD8FFAFD1}"/>
              </a:ext>
            </a:extLst>
          </p:cNvPr>
          <p:cNvSpPr>
            <a:spLocks noGrp="1"/>
          </p:cNvSpPr>
          <p:nvPr>
            <p:ph type="body" sz="quarter" idx="15"/>
          </p:nvPr>
        </p:nvSpPr>
        <p:spPr>
          <a:xfrm>
            <a:off x="334432" y="2214033"/>
            <a:ext cx="10272608" cy="3691467"/>
          </a:xfrm>
        </p:spPr>
        <p:txBody>
          <a:bodyPr>
            <a:normAutofit/>
          </a:bodyPr>
          <a:lstStyle>
            <a:lvl1pPr>
              <a:lnSpc>
                <a:spcPct val="100000"/>
              </a:lnSpc>
              <a:defRPr sz="2667"/>
            </a:lvl1pPr>
            <a:lvl2pPr>
              <a:lnSpc>
                <a:spcPct val="100000"/>
              </a:lnSpc>
              <a:defRPr sz="2667"/>
            </a:lvl2pPr>
            <a:lvl3pPr>
              <a:lnSpc>
                <a:spcPct val="100000"/>
              </a:lnSpc>
              <a:defRPr sz="2667"/>
            </a:lvl3pPr>
            <a:lvl4pPr>
              <a:lnSpc>
                <a:spcPct val="100000"/>
              </a:lnSpc>
              <a:defRPr sz="2667"/>
            </a:lvl4pPr>
            <a:lvl5pPr>
              <a:lnSpc>
                <a:spcPct val="100000"/>
              </a:lnSpc>
              <a:defRPr sz="2667"/>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318099357"/>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1_Immagine schermo intero">
    <p:bg>
      <p:bgPr>
        <a:solidFill>
          <a:schemeClr val="bg1"/>
        </a:solidFill>
        <a:effectLst/>
      </p:bgPr>
    </p:bg>
    <p:spTree>
      <p:nvGrpSpPr>
        <p:cNvPr id="1" name=""/>
        <p:cNvGrpSpPr/>
        <p:nvPr/>
      </p:nvGrpSpPr>
      <p:grpSpPr>
        <a:xfrm>
          <a:off x="0" y="0"/>
          <a:ext cx="0" cy="0"/>
          <a:chOff x="0" y="0"/>
          <a:chExt cx="0" cy="0"/>
        </a:xfrm>
      </p:grpSpPr>
      <p:sp>
        <p:nvSpPr>
          <p:cNvPr id="11" name="Segnaposto immagine 6">
            <a:extLst>
              <a:ext uri="{FF2B5EF4-FFF2-40B4-BE49-F238E27FC236}">
                <a16:creationId xmlns:a16="http://schemas.microsoft.com/office/drawing/2014/main" id="{328E7604-DC0E-B74E-BE58-947756EA3D48}"/>
              </a:ext>
            </a:extLst>
          </p:cNvPr>
          <p:cNvSpPr>
            <a:spLocks noGrp="1"/>
          </p:cNvSpPr>
          <p:nvPr>
            <p:ph type="pic" sz="quarter" idx="16"/>
          </p:nvPr>
        </p:nvSpPr>
        <p:spPr>
          <a:xfrm>
            <a:off x="0" y="0"/>
            <a:ext cx="12192000" cy="6858000"/>
          </a:xfrm>
        </p:spPr>
        <p:txBody>
          <a:bodyPr/>
          <a:lstStyle/>
          <a:p>
            <a:endParaRPr lang="it-IT"/>
          </a:p>
        </p:txBody>
      </p:sp>
      <p:sp>
        <p:nvSpPr>
          <p:cNvPr id="14" name="CasellaDiTesto 13">
            <a:extLst>
              <a:ext uri="{FF2B5EF4-FFF2-40B4-BE49-F238E27FC236}">
                <a16:creationId xmlns:a16="http://schemas.microsoft.com/office/drawing/2014/main" id="{98C5239A-35E2-2C44-B8FA-8AB790088BD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7" name="CasellaDiTesto 16">
            <a:extLst>
              <a:ext uri="{FF2B5EF4-FFF2-40B4-BE49-F238E27FC236}">
                <a16:creationId xmlns:a16="http://schemas.microsoft.com/office/drawing/2014/main" id="{41E63DF7-62BF-5E40-A0FD-019CA2B6A05C}"/>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8" name="CasellaDiTesto 17">
            <a:extLst>
              <a:ext uri="{FF2B5EF4-FFF2-40B4-BE49-F238E27FC236}">
                <a16:creationId xmlns:a16="http://schemas.microsoft.com/office/drawing/2014/main" id="{DE7D41D7-04A2-8C49-ACF1-2F55CFB5C0CC}"/>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6"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D71285BC-711B-D249-BA3A-FCB2EF5F3433}"/>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505778396"/>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1_Slide sommari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7" name="Segnaposto contenuto 6">
            <a:extLst>
              <a:ext uri="{FF2B5EF4-FFF2-40B4-BE49-F238E27FC236}">
                <a16:creationId xmlns:a16="http://schemas.microsoft.com/office/drawing/2014/main" id="{7DF23AA5-61AB-B04D-BD37-68E709AD6BC4}"/>
              </a:ext>
            </a:extLst>
          </p:cNvPr>
          <p:cNvSpPr>
            <a:spLocks noGrp="1"/>
          </p:cNvSpPr>
          <p:nvPr>
            <p:ph sz="quarter" idx="15"/>
          </p:nvPr>
        </p:nvSpPr>
        <p:spPr>
          <a:xfrm>
            <a:off x="873193" y="2616841"/>
            <a:ext cx="2469353" cy="290701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2" name="Segnaposto contenuto 6">
            <a:extLst>
              <a:ext uri="{FF2B5EF4-FFF2-40B4-BE49-F238E27FC236}">
                <a16:creationId xmlns:a16="http://schemas.microsoft.com/office/drawing/2014/main" id="{07FE40F8-61B2-CE42-AD00-BFDF18BB2223}"/>
              </a:ext>
            </a:extLst>
          </p:cNvPr>
          <p:cNvSpPr>
            <a:spLocks noGrp="1"/>
          </p:cNvSpPr>
          <p:nvPr>
            <p:ph sz="quarter" idx="16"/>
          </p:nvPr>
        </p:nvSpPr>
        <p:spPr>
          <a:xfrm>
            <a:off x="3531948" y="2616841"/>
            <a:ext cx="2469353" cy="290701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3" name="Segnaposto contenuto 6">
            <a:extLst>
              <a:ext uri="{FF2B5EF4-FFF2-40B4-BE49-F238E27FC236}">
                <a16:creationId xmlns:a16="http://schemas.microsoft.com/office/drawing/2014/main" id="{B8E986B0-CBE2-5A4B-8323-86B6E360D9EB}"/>
              </a:ext>
            </a:extLst>
          </p:cNvPr>
          <p:cNvSpPr>
            <a:spLocks noGrp="1"/>
          </p:cNvSpPr>
          <p:nvPr>
            <p:ph sz="quarter" idx="17"/>
          </p:nvPr>
        </p:nvSpPr>
        <p:spPr>
          <a:xfrm>
            <a:off x="6190702" y="2616841"/>
            <a:ext cx="2469353" cy="290701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4" name="Segnaposto contenuto 6">
            <a:extLst>
              <a:ext uri="{FF2B5EF4-FFF2-40B4-BE49-F238E27FC236}">
                <a16:creationId xmlns:a16="http://schemas.microsoft.com/office/drawing/2014/main" id="{38BCD95F-61D5-0F4B-B0BA-7319D37CE7D4}"/>
              </a:ext>
            </a:extLst>
          </p:cNvPr>
          <p:cNvSpPr>
            <a:spLocks noGrp="1"/>
          </p:cNvSpPr>
          <p:nvPr>
            <p:ph sz="quarter" idx="18"/>
          </p:nvPr>
        </p:nvSpPr>
        <p:spPr>
          <a:xfrm>
            <a:off x="8849457" y="2616841"/>
            <a:ext cx="2469353" cy="290701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9" name="Text Placeholder 2">
            <a:extLst>
              <a:ext uri="{FF2B5EF4-FFF2-40B4-BE49-F238E27FC236}">
                <a16:creationId xmlns:a16="http://schemas.microsoft.com/office/drawing/2014/main" id="{97A72DC6-CA49-2945-B394-2B4C5A67771B}"/>
              </a:ext>
            </a:extLst>
          </p:cNvPr>
          <p:cNvSpPr>
            <a:spLocks noGrp="1"/>
          </p:cNvSpPr>
          <p:nvPr>
            <p:ph type="body" idx="19" hasCustomPrompt="1"/>
          </p:nvPr>
        </p:nvSpPr>
        <p:spPr>
          <a:xfrm>
            <a:off x="873193"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0" name="Text Placeholder 2">
            <a:extLst>
              <a:ext uri="{FF2B5EF4-FFF2-40B4-BE49-F238E27FC236}">
                <a16:creationId xmlns:a16="http://schemas.microsoft.com/office/drawing/2014/main" id="{D3444EEC-8EED-3D4E-B9F6-F9DDCF55FA00}"/>
              </a:ext>
            </a:extLst>
          </p:cNvPr>
          <p:cNvSpPr>
            <a:spLocks noGrp="1"/>
          </p:cNvSpPr>
          <p:nvPr>
            <p:ph type="body" idx="20" hasCustomPrompt="1"/>
          </p:nvPr>
        </p:nvSpPr>
        <p:spPr>
          <a:xfrm>
            <a:off x="3508817"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1" name="Text Placeholder 2">
            <a:extLst>
              <a:ext uri="{FF2B5EF4-FFF2-40B4-BE49-F238E27FC236}">
                <a16:creationId xmlns:a16="http://schemas.microsoft.com/office/drawing/2014/main" id="{A9399B10-286D-3044-8D34-CAFF4A545756}"/>
              </a:ext>
            </a:extLst>
          </p:cNvPr>
          <p:cNvSpPr>
            <a:spLocks noGrp="1"/>
          </p:cNvSpPr>
          <p:nvPr>
            <p:ph type="body" idx="21" hasCustomPrompt="1"/>
          </p:nvPr>
        </p:nvSpPr>
        <p:spPr>
          <a:xfrm>
            <a:off x="6180300"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2" name="Text Placeholder 2">
            <a:extLst>
              <a:ext uri="{FF2B5EF4-FFF2-40B4-BE49-F238E27FC236}">
                <a16:creationId xmlns:a16="http://schemas.microsoft.com/office/drawing/2014/main" id="{CAE5452D-0CA7-4C43-83F7-D70B989FC90D}"/>
              </a:ext>
            </a:extLst>
          </p:cNvPr>
          <p:cNvSpPr>
            <a:spLocks noGrp="1"/>
          </p:cNvSpPr>
          <p:nvPr>
            <p:ph type="body" idx="22" hasCustomPrompt="1"/>
          </p:nvPr>
        </p:nvSpPr>
        <p:spPr>
          <a:xfrm>
            <a:off x="8833853"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17"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EF38CBD4-510F-574F-8E33-E814E2D013A9}"/>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953208138"/>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1_Slide highlights">
    <p:bg>
      <p:bgPr>
        <a:solidFill>
          <a:schemeClr val="bg1"/>
        </a:solidFill>
        <a:effectLst/>
      </p:bgPr>
    </p:bg>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D6365845-B625-0640-8E72-2AC4756F6A8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6" name="Slide Number Placeholder 5">
            <a:extLst>
              <a:ext uri="{FF2B5EF4-FFF2-40B4-BE49-F238E27FC236}">
                <a16:creationId xmlns:a16="http://schemas.microsoft.com/office/drawing/2014/main" id="{0BFC52D4-CCFC-2C49-9FD2-56640E7579A0}"/>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27" name="Segnaposto testo 5">
            <a:extLst>
              <a:ext uri="{FF2B5EF4-FFF2-40B4-BE49-F238E27FC236}">
                <a16:creationId xmlns:a16="http://schemas.microsoft.com/office/drawing/2014/main" id="{FFDCC5FE-8C6B-C64F-AA61-CF807C0A3488}"/>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pic>
        <p:nvPicPr>
          <p:cNvPr id="28" name="Immagine 27">
            <a:extLst>
              <a:ext uri="{FF2B5EF4-FFF2-40B4-BE49-F238E27FC236}">
                <a16:creationId xmlns:a16="http://schemas.microsoft.com/office/drawing/2014/main" id="{7AA35F18-79FD-294E-842D-38EA9986B4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29" name="Segnaposto immagine 2">
            <a:extLst>
              <a:ext uri="{FF2B5EF4-FFF2-40B4-BE49-F238E27FC236}">
                <a16:creationId xmlns:a16="http://schemas.microsoft.com/office/drawing/2014/main" id="{B6C12852-FE94-D94A-A579-EFFFE12B80EB}"/>
              </a:ext>
            </a:extLst>
          </p:cNvPr>
          <p:cNvSpPr>
            <a:spLocks noGrp="1"/>
          </p:cNvSpPr>
          <p:nvPr>
            <p:ph type="pic" sz="quarter" idx="16"/>
          </p:nvPr>
        </p:nvSpPr>
        <p:spPr>
          <a:xfrm>
            <a:off x="334433" y="1485900"/>
            <a:ext cx="613107" cy="535517"/>
          </a:xfrm>
        </p:spPr>
        <p:txBody>
          <a:bodyPr>
            <a:normAutofit/>
          </a:bodyPr>
          <a:lstStyle>
            <a:lvl1pPr>
              <a:defRPr sz="667"/>
            </a:lvl1pPr>
          </a:lstStyle>
          <a:p>
            <a:endParaRPr lang="it-IT" dirty="0"/>
          </a:p>
        </p:txBody>
      </p:sp>
      <p:sp>
        <p:nvSpPr>
          <p:cNvPr id="30" name="Segnaposto immagine 2">
            <a:extLst>
              <a:ext uri="{FF2B5EF4-FFF2-40B4-BE49-F238E27FC236}">
                <a16:creationId xmlns:a16="http://schemas.microsoft.com/office/drawing/2014/main" id="{DB25E7A2-901A-2140-9F26-B2CEF91C0FF9}"/>
              </a:ext>
            </a:extLst>
          </p:cNvPr>
          <p:cNvSpPr>
            <a:spLocks noGrp="1"/>
          </p:cNvSpPr>
          <p:nvPr>
            <p:ph type="pic" sz="quarter" idx="17"/>
          </p:nvPr>
        </p:nvSpPr>
        <p:spPr>
          <a:xfrm>
            <a:off x="334433" y="2685275"/>
            <a:ext cx="613107" cy="535517"/>
          </a:xfrm>
        </p:spPr>
        <p:txBody>
          <a:bodyPr>
            <a:normAutofit/>
          </a:bodyPr>
          <a:lstStyle>
            <a:lvl1pPr>
              <a:defRPr sz="667"/>
            </a:lvl1pPr>
          </a:lstStyle>
          <a:p>
            <a:endParaRPr lang="it-IT" dirty="0"/>
          </a:p>
        </p:txBody>
      </p:sp>
      <p:sp>
        <p:nvSpPr>
          <p:cNvPr id="31" name="Segnaposto immagine 2">
            <a:extLst>
              <a:ext uri="{FF2B5EF4-FFF2-40B4-BE49-F238E27FC236}">
                <a16:creationId xmlns:a16="http://schemas.microsoft.com/office/drawing/2014/main" id="{5C6440F0-17B9-4447-96B5-FCAD225B3AD0}"/>
              </a:ext>
            </a:extLst>
          </p:cNvPr>
          <p:cNvSpPr>
            <a:spLocks noGrp="1"/>
          </p:cNvSpPr>
          <p:nvPr>
            <p:ph type="pic" sz="quarter" idx="18"/>
          </p:nvPr>
        </p:nvSpPr>
        <p:spPr>
          <a:xfrm>
            <a:off x="334433" y="3993684"/>
            <a:ext cx="613107" cy="535517"/>
          </a:xfrm>
        </p:spPr>
        <p:txBody>
          <a:bodyPr>
            <a:normAutofit/>
          </a:bodyPr>
          <a:lstStyle>
            <a:lvl1pPr>
              <a:defRPr sz="667"/>
            </a:lvl1pPr>
          </a:lstStyle>
          <a:p>
            <a:endParaRPr lang="it-IT" dirty="0"/>
          </a:p>
        </p:txBody>
      </p:sp>
      <p:sp>
        <p:nvSpPr>
          <p:cNvPr id="32" name="Segnaposto immagine 2">
            <a:extLst>
              <a:ext uri="{FF2B5EF4-FFF2-40B4-BE49-F238E27FC236}">
                <a16:creationId xmlns:a16="http://schemas.microsoft.com/office/drawing/2014/main" id="{676CFC73-CB20-314C-A205-A50D48E8A314}"/>
              </a:ext>
            </a:extLst>
          </p:cNvPr>
          <p:cNvSpPr>
            <a:spLocks noGrp="1"/>
          </p:cNvSpPr>
          <p:nvPr>
            <p:ph type="pic" sz="quarter" idx="19"/>
          </p:nvPr>
        </p:nvSpPr>
        <p:spPr>
          <a:xfrm>
            <a:off x="334433" y="5193059"/>
            <a:ext cx="613107" cy="535517"/>
          </a:xfrm>
        </p:spPr>
        <p:txBody>
          <a:bodyPr>
            <a:normAutofit/>
          </a:bodyPr>
          <a:lstStyle>
            <a:lvl1pPr>
              <a:defRPr sz="667"/>
            </a:lvl1pPr>
          </a:lstStyle>
          <a:p>
            <a:endParaRPr lang="it-IT" dirty="0"/>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19810A63-A117-C744-A1EC-F8DEF0F4BC8B}"/>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254055370"/>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1_Slide con test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p:nvPr>
        </p:nvSpPr>
        <p:spPr>
          <a:xfrm>
            <a:off x="337850" y="2272941"/>
            <a:ext cx="11519716" cy="2301984"/>
          </a:xfrm>
        </p:spPr>
        <p:txBody>
          <a:bodyPr lIns="0" tIns="0" rIns="0" bIns="0" numCol="2" spcCol="360000" anchor="ctr" anchorCtr="0">
            <a:no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2"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4AFCEF95-1504-D446-9A2E-63A4B1202DB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325699274"/>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1_Due blocchi di testo con intestazioni">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2" name="Segnaposto testo 2">
            <a:extLst>
              <a:ext uri="{FF2B5EF4-FFF2-40B4-BE49-F238E27FC236}">
                <a16:creationId xmlns:a16="http://schemas.microsoft.com/office/drawing/2014/main" id="{BF16CCCC-57B3-C54E-A40F-70887B3DB74A}"/>
              </a:ext>
            </a:extLst>
          </p:cNvPr>
          <p:cNvSpPr>
            <a:spLocks noGrp="1"/>
          </p:cNvSpPr>
          <p:nvPr>
            <p:ph type="body" idx="1"/>
          </p:nvPr>
        </p:nvSpPr>
        <p:spPr>
          <a:xfrm>
            <a:off x="379932" y="1855004"/>
            <a:ext cx="5618701"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13" name="Segnaposto contenuto 3">
            <a:extLst>
              <a:ext uri="{FF2B5EF4-FFF2-40B4-BE49-F238E27FC236}">
                <a16:creationId xmlns:a16="http://schemas.microsoft.com/office/drawing/2014/main" id="{56CD895D-9163-4B41-87F1-4181F83491BC}"/>
              </a:ext>
            </a:extLst>
          </p:cNvPr>
          <p:cNvSpPr>
            <a:spLocks noGrp="1"/>
          </p:cNvSpPr>
          <p:nvPr>
            <p:ph sz="half" idx="2"/>
          </p:nvPr>
        </p:nvSpPr>
        <p:spPr>
          <a:xfrm>
            <a:off x="379448" y="2494767"/>
            <a:ext cx="5619195" cy="3129061"/>
          </a:xfrm>
        </p:spPr>
        <p:txBody>
          <a:bodyPr vert="horz" lIns="91440" tIns="45720" rIns="91440" bIns="45720" rtlCol="0" anchor="t">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6193367" y="1855004"/>
            <a:ext cx="5664199"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15" name="Segnaposto contenuto 5">
            <a:extLst>
              <a:ext uri="{FF2B5EF4-FFF2-40B4-BE49-F238E27FC236}">
                <a16:creationId xmlns:a16="http://schemas.microsoft.com/office/drawing/2014/main" id="{7B1C2D35-5EAB-5A47-936B-2CDFB1B7D85D}"/>
              </a:ext>
            </a:extLst>
          </p:cNvPr>
          <p:cNvSpPr>
            <a:spLocks noGrp="1"/>
          </p:cNvSpPr>
          <p:nvPr>
            <p:ph sz="quarter" idx="4"/>
          </p:nvPr>
        </p:nvSpPr>
        <p:spPr>
          <a:xfrm>
            <a:off x="6193367" y="2494767"/>
            <a:ext cx="5664199" cy="3129061"/>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17"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94F214AF-25CC-4A4A-A195-988BBB69C2E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867146077"/>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1_Tre blocchi di testo con intestazioni">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2" name="Segnaposto testo 2">
            <a:extLst>
              <a:ext uri="{FF2B5EF4-FFF2-40B4-BE49-F238E27FC236}">
                <a16:creationId xmlns:a16="http://schemas.microsoft.com/office/drawing/2014/main" id="{BF16CCCC-57B3-C54E-A40F-70887B3DB74A}"/>
              </a:ext>
            </a:extLst>
          </p:cNvPr>
          <p:cNvSpPr>
            <a:spLocks noGrp="1"/>
          </p:cNvSpPr>
          <p:nvPr>
            <p:ph type="body" idx="1"/>
          </p:nvPr>
        </p:nvSpPr>
        <p:spPr>
          <a:xfrm>
            <a:off x="379932" y="157377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13" name="Segnaposto contenuto 3">
            <a:extLst>
              <a:ext uri="{FF2B5EF4-FFF2-40B4-BE49-F238E27FC236}">
                <a16:creationId xmlns:a16="http://schemas.microsoft.com/office/drawing/2014/main" id="{56CD895D-9163-4B41-87F1-4181F83491BC}"/>
              </a:ext>
            </a:extLst>
          </p:cNvPr>
          <p:cNvSpPr>
            <a:spLocks noGrp="1"/>
          </p:cNvSpPr>
          <p:nvPr>
            <p:ph sz="half" idx="2"/>
          </p:nvPr>
        </p:nvSpPr>
        <p:spPr>
          <a:xfrm>
            <a:off x="379448" y="2213534"/>
            <a:ext cx="3519861" cy="3691527"/>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4338676" y="157377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15" name="Segnaposto contenuto 5">
            <a:extLst>
              <a:ext uri="{FF2B5EF4-FFF2-40B4-BE49-F238E27FC236}">
                <a16:creationId xmlns:a16="http://schemas.microsoft.com/office/drawing/2014/main" id="{7B1C2D35-5EAB-5A47-936B-2CDFB1B7D85D}"/>
              </a:ext>
            </a:extLst>
          </p:cNvPr>
          <p:cNvSpPr>
            <a:spLocks noGrp="1"/>
          </p:cNvSpPr>
          <p:nvPr>
            <p:ph sz="quarter" idx="4"/>
          </p:nvPr>
        </p:nvSpPr>
        <p:spPr>
          <a:xfrm>
            <a:off x="4338676" y="2213534"/>
            <a:ext cx="3514648" cy="3691527"/>
          </a:xfrm>
        </p:spPr>
        <p:txBody>
          <a:bodyPr vert="horz" lIns="91440" tIns="45720" rIns="91440" bIns="45720" rtlCol="0">
            <a:noAutofit/>
          </a:bodyPr>
          <a:lstStyle>
            <a:lvl1pPr marL="0" indent="0" algn="l">
              <a:lnSpc>
                <a:spcPct val="100000"/>
              </a:lnSpc>
              <a:spcBef>
                <a:spcPts val="667"/>
              </a:spcBef>
              <a:buFont typeface="Arial" panose="020B0604020202020204" pitchFamily="34" charset="0"/>
              <a:buChar char="•"/>
              <a:defRPr lang="it-IT" sz="1867">
                <a:solidFill>
                  <a:srgbClr val="3B5362"/>
                </a:solidFill>
              </a:defRPr>
            </a:lvl1pPr>
            <a:lvl2pPr marL="609585" indent="0" algn="l">
              <a:lnSpc>
                <a:spcPct val="100000"/>
              </a:lnSpc>
              <a:spcBef>
                <a:spcPts val="667"/>
              </a:spcBef>
              <a:buFont typeface="Arial" panose="020B0604020202020204" pitchFamily="34" charset="0"/>
              <a:buChar char="•"/>
              <a:defRPr lang="it-IT" sz="1867">
                <a:solidFill>
                  <a:srgbClr val="3B5362"/>
                </a:solidFill>
              </a:defRPr>
            </a:lvl2pPr>
            <a:lvl3pPr marL="1219170" indent="0" algn="l">
              <a:lnSpc>
                <a:spcPct val="100000"/>
              </a:lnSpc>
              <a:spcBef>
                <a:spcPts val="667"/>
              </a:spcBef>
              <a:buFont typeface="Arial" panose="020B0604020202020204" pitchFamily="34" charset="0"/>
              <a:buChar char="•"/>
              <a:defRPr lang="it-IT" sz="1867">
                <a:solidFill>
                  <a:srgbClr val="3B5362"/>
                </a:solidFill>
              </a:defRPr>
            </a:lvl3pPr>
            <a:lvl4pPr marL="1828754" indent="0" algn="l">
              <a:lnSpc>
                <a:spcPct val="100000"/>
              </a:lnSpc>
              <a:spcBef>
                <a:spcPts val="667"/>
              </a:spcBef>
              <a:buFont typeface="Arial" panose="020B0604020202020204" pitchFamily="34" charset="0"/>
              <a:buChar char="•"/>
              <a:defRPr lang="it-IT" sz="1867">
                <a:solidFill>
                  <a:srgbClr val="3B5362"/>
                </a:solidFill>
              </a:defRPr>
            </a:lvl4pPr>
            <a:lvl5pPr marL="2438339" indent="0" algn="l">
              <a:lnSpc>
                <a:spcPct val="100000"/>
              </a:lnSpc>
              <a:spcBef>
                <a:spcPts val="667"/>
              </a:spcBef>
              <a:buFont typeface="Arial" panose="020B0604020202020204" pitchFamily="34" charset="0"/>
              <a:buChar char="•"/>
              <a:defRPr lang="it-IT" sz="1867">
                <a:solidFill>
                  <a:srgbClr val="3B5362"/>
                </a:solidFill>
              </a:defRPr>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17" name="Segnaposto testo 4">
            <a:extLst>
              <a:ext uri="{FF2B5EF4-FFF2-40B4-BE49-F238E27FC236}">
                <a16:creationId xmlns:a16="http://schemas.microsoft.com/office/drawing/2014/main" id="{81C9E2FB-2426-BA47-90C7-80A38FA97D07}"/>
              </a:ext>
            </a:extLst>
          </p:cNvPr>
          <p:cNvSpPr>
            <a:spLocks noGrp="1"/>
          </p:cNvSpPr>
          <p:nvPr>
            <p:ph type="body" sz="quarter" idx="15"/>
          </p:nvPr>
        </p:nvSpPr>
        <p:spPr>
          <a:xfrm>
            <a:off x="8260225" y="157377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18" name="Segnaposto contenuto 5">
            <a:extLst>
              <a:ext uri="{FF2B5EF4-FFF2-40B4-BE49-F238E27FC236}">
                <a16:creationId xmlns:a16="http://schemas.microsoft.com/office/drawing/2014/main" id="{7F89111E-CAFF-E449-A2DC-D118E224E989}"/>
              </a:ext>
            </a:extLst>
          </p:cNvPr>
          <p:cNvSpPr>
            <a:spLocks noGrp="1"/>
          </p:cNvSpPr>
          <p:nvPr>
            <p:ph sz="quarter" idx="16"/>
          </p:nvPr>
        </p:nvSpPr>
        <p:spPr>
          <a:xfrm>
            <a:off x="8260225" y="2213534"/>
            <a:ext cx="3514648" cy="3691527"/>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19"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8FBC0DBB-DD69-404D-84D0-BC4C8E29B1E8}"/>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473555236"/>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1_Elen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334433"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7" name="Segnaposto testo 6">
            <a:extLst>
              <a:ext uri="{FF2B5EF4-FFF2-40B4-BE49-F238E27FC236}">
                <a16:creationId xmlns:a16="http://schemas.microsoft.com/office/drawing/2014/main" id="{9004716C-289D-584D-AE4C-F7FFD8FFAFD1}"/>
              </a:ext>
            </a:extLst>
          </p:cNvPr>
          <p:cNvSpPr>
            <a:spLocks noGrp="1"/>
          </p:cNvSpPr>
          <p:nvPr>
            <p:ph type="body" sz="quarter" idx="15"/>
          </p:nvPr>
        </p:nvSpPr>
        <p:spPr>
          <a:xfrm>
            <a:off x="334432" y="2214033"/>
            <a:ext cx="10272608" cy="3691467"/>
          </a:xfrm>
        </p:spPr>
        <p:txBody>
          <a:bodyPr>
            <a:normAutofit/>
          </a:bodyPr>
          <a:lstStyle>
            <a:lvl1pPr>
              <a:lnSpc>
                <a:spcPct val="100000"/>
              </a:lnSpc>
              <a:defRPr sz="2667"/>
            </a:lvl1pPr>
            <a:lvl2pPr>
              <a:lnSpc>
                <a:spcPct val="100000"/>
              </a:lnSpc>
              <a:defRPr sz="2667"/>
            </a:lvl2pPr>
            <a:lvl3pPr>
              <a:lnSpc>
                <a:spcPct val="100000"/>
              </a:lnSpc>
              <a:defRPr sz="2667"/>
            </a:lvl3pPr>
            <a:lvl4pPr>
              <a:lnSpc>
                <a:spcPct val="100000"/>
              </a:lnSpc>
              <a:defRPr sz="2667"/>
            </a:lvl4pPr>
            <a:lvl5pPr>
              <a:lnSpc>
                <a:spcPct val="100000"/>
              </a:lnSpc>
              <a:defRPr sz="2667"/>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2"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490C118A-557F-1247-8A1E-EA40201AB44F}"/>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902172295"/>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1_Elenco con ico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334433"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7" name="Segnaposto testo 6">
            <a:extLst>
              <a:ext uri="{FF2B5EF4-FFF2-40B4-BE49-F238E27FC236}">
                <a16:creationId xmlns:a16="http://schemas.microsoft.com/office/drawing/2014/main" id="{9004716C-289D-584D-AE4C-F7FFD8FFAFD1}"/>
              </a:ext>
            </a:extLst>
          </p:cNvPr>
          <p:cNvSpPr>
            <a:spLocks noGrp="1"/>
          </p:cNvSpPr>
          <p:nvPr>
            <p:ph type="body" sz="quarter" idx="15"/>
          </p:nvPr>
        </p:nvSpPr>
        <p:spPr>
          <a:xfrm>
            <a:off x="1678516" y="2214033"/>
            <a:ext cx="8593667" cy="3691467"/>
          </a:xfrm>
        </p:spPr>
        <p:txBody>
          <a:bodyPr>
            <a:normAutofit/>
          </a:bodyPr>
          <a:lstStyle>
            <a:lvl1pPr>
              <a:lnSpc>
                <a:spcPct val="150000"/>
              </a:lnSpc>
              <a:defRPr sz="2667"/>
            </a:lvl1pPr>
            <a:lvl2pPr>
              <a:lnSpc>
                <a:spcPct val="150000"/>
              </a:lnSpc>
              <a:defRPr sz="2667"/>
            </a:lvl2pPr>
            <a:lvl3pPr>
              <a:lnSpc>
                <a:spcPct val="150000"/>
              </a:lnSpc>
              <a:defRPr sz="2667"/>
            </a:lvl3pPr>
            <a:lvl4pPr>
              <a:lnSpc>
                <a:spcPct val="150000"/>
              </a:lnSpc>
              <a:defRPr sz="2667"/>
            </a:lvl4pPr>
            <a:lvl5pPr>
              <a:lnSpc>
                <a:spcPct val="150000"/>
              </a:lnSpc>
              <a:defRPr sz="2667"/>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2"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52C5E6DE-22E3-2443-9709-EA1001E4DFA4}"/>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416855216"/>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1_Blocco di testo con elen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2" name="Segnaposto testo 2">
            <a:extLst>
              <a:ext uri="{FF2B5EF4-FFF2-40B4-BE49-F238E27FC236}">
                <a16:creationId xmlns:a16="http://schemas.microsoft.com/office/drawing/2014/main" id="{BF16CCCC-57B3-C54E-A40F-70887B3DB74A}"/>
              </a:ext>
            </a:extLst>
          </p:cNvPr>
          <p:cNvSpPr>
            <a:spLocks noGrp="1"/>
          </p:cNvSpPr>
          <p:nvPr>
            <p:ph type="body" idx="1"/>
          </p:nvPr>
        </p:nvSpPr>
        <p:spPr>
          <a:xfrm>
            <a:off x="379932"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13" name="Segnaposto contenuto 3">
            <a:extLst>
              <a:ext uri="{FF2B5EF4-FFF2-40B4-BE49-F238E27FC236}">
                <a16:creationId xmlns:a16="http://schemas.microsoft.com/office/drawing/2014/main" id="{56CD895D-9163-4B41-87F1-4181F83491BC}"/>
              </a:ext>
            </a:extLst>
          </p:cNvPr>
          <p:cNvSpPr>
            <a:spLocks noGrp="1"/>
          </p:cNvSpPr>
          <p:nvPr>
            <p:ph sz="half" idx="2"/>
          </p:nvPr>
        </p:nvSpPr>
        <p:spPr>
          <a:xfrm>
            <a:off x="379448" y="2213534"/>
            <a:ext cx="3519861" cy="3691527"/>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4338676"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7" name="Segnaposto testo 6">
            <a:extLst>
              <a:ext uri="{FF2B5EF4-FFF2-40B4-BE49-F238E27FC236}">
                <a16:creationId xmlns:a16="http://schemas.microsoft.com/office/drawing/2014/main" id="{9004716C-289D-584D-AE4C-F7FFD8FFAFD1}"/>
              </a:ext>
            </a:extLst>
          </p:cNvPr>
          <p:cNvSpPr>
            <a:spLocks noGrp="1"/>
          </p:cNvSpPr>
          <p:nvPr>
            <p:ph type="body" sz="quarter" idx="15"/>
          </p:nvPr>
        </p:nvSpPr>
        <p:spPr>
          <a:xfrm>
            <a:off x="4338675" y="2214033"/>
            <a:ext cx="6257461" cy="3691467"/>
          </a:xfrm>
        </p:spPr>
        <p:txBody>
          <a:bodyPr>
            <a:normAutofit/>
          </a:bodyPr>
          <a:lstStyle>
            <a:lvl1pPr>
              <a:lnSpc>
                <a:spcPct val="100000"/>
              </a:lnSpc>
              <a:defRPr sz="2667"/>
            </a:lvl1pPr>
            <a:lvl2pPr>
              <a:lnSpc>
                <a:spcPct val="100000"/>
              </a:lnSpc>
              <a:defRPr sz="2667"/>
            </a:lvl2pPr>
            <a:lvl3pPr>
              <a:lnSpc>
                <a:spcPct val="100000"/>
              </a:lnSpc>
              <a:defRPr sz="2667"/>
            </a:lvl3pPr>
            <a:lvl4pPr>
              <a:lnSpc>
                <a:spcPct val="100000"/>
              </a:lnSpc>
              <a:defRPr sz="2667"/>
            </a:lvl4pPr>
            <a:lvl5pPr>
              <a:lnSpc>
                <a:spcPct val="100000"/>
              </a:lnSpc>
              <a:defRPr sz="2667"/>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5"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69B3F6CB-8066-A548-B9F9-A2C5976CEF12}"/>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187261"/>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1_Inserisci tabell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7" name="Segnaposto tabella 6">
            <a:extLst>
              <a:ext uri="{FF2B5EF4-FFF2-40B4-BE49-F238E27FC236}">
                <a16:creationId xmlns:a16="http://schemas.microsoft.com/office/drawing/2014/main" id="{34B51A1F-F62A-6B46-9B48-6C07A743F15A}"/>
              </a:ext>
            </a:extLst>
          </p:cNvPr>
          <p:cNvSpPr>
            <a:spLocks noGrp="1"/>
          </p:cNvSpPr>
          <p:nvPr>
            <p:ph type="tbl" sz="quarter" idx="16"/>
          </p:nvPr>
        </p:nvSpPr>
        <p:spPr>
          <a:xfrm>
            <a:off x="334434" y="1701129"/>
            <a:ext cx="11523133" cy="4068233"/>
          </a:xfrm>
        </p:spPr>
        <p:txBody>
          <a:bodyPr/>
          <a:lstStyle/>
          <a:p>
            <a:endParaRPr lang="it-IT"/>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6C1C33B0-CFC5-A445-8EB6-211AA395BA15}"/>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452171249"/>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lenco con ico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334433"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7" name="Segnaposto testo 6">
            <a:extLst>
              <a:ext uri="{FF2B5EF4-FFF2-40B4-BE49-F238E27FC236}">
                <a16:creationId xmlns:a16="http://schemas.microsoft.com/office/drawing/2014/main" id="{9004716C-289D-584D-AE4C-F7FFD8FFAFD1}"/>
              </a:ext>
            </a:extLst>
          </p:cNvPr>
          <p:cNvSpPr>
            <a:spLocks noGrp="1"/>
          </p:cNvSpPr>
          <p:nvPr>
            <p:ph type="body" sz="quarter" idx="15"/>
          </p:nvPr>
        </p:nvSpPr>
        <p:spPr>
          <a:xfrm>
            <a:off x="1678516" y="2214033"/>
            <a:ext cx="8593667" cy="3691467"/>
          </a:xfrm>
        </p:spPr>
        <p:txBody>
          <a:bodyPr>
            <a:normAutofit/>
          </a:bodyPr>
          <a:lstStyle>
            <a:lvl1pPr>
              <a:lnSpc>
                <a:spcPct val="150000"/>
              </a:lnSpc>
              <a:defRPr sz="2667"/>
            </a:lvl1pPr>
            <a:lvl2pPr>
              <a:lnSpc>
                <a:spcPct val="150000"/>
              </a:lnSpc>
              <a:defRPr sz="2667"/>
            </a:lvl2pPr>
            <a:lvl3pPr>
              <a:lnSpc>
                <a:spcPct val="150000"/>
              </a:lnSpc>
              <a:defRPr sz="2667"/>
            </a:lvl3pPr>
            <a:lvl4pPr>
              <a:lnSpc>
                <a:spcPct val="150000"/>
              </a:lnSpc>
              <a:defRPr sz="2667"/>
            </a:lvl4pPr>
            <a:lvl5pPr>
              <a:lnSpc>
                <a:spcPct val="150000"/>
              </a:lnSpc>
              <a:defRPr sz="2667"/>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01607520"/>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1_Inserisci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2" name="Segnaposto grafico 7">
            <a:extLst>
              <a:ext uri="{FF2B5EF4-FFF2-40B4-BE49-F238E27FC236}">
                <a16:creationId xmlns:a16="http://schemas.microsoft.com/office/drawing/2014/main" id="{AB58838C-23C2-DC47-A890-62950F0FBEFA}"/>
              </a:ext>
            </a:extLst>
          </p:cNvPr>
          <p:cNvSpPr>
            <a:spLocks noGrp="1"/>
          </p:cNvSpPr>
          <p:nvPr>
            <p:ph type="chart" sz="quarter" idx="17"/>
          </p:nvPr>
        </p:nvSpPr>
        <p:spPr>
          <a:xfrm>
            <a:off x="334434" y="1680634"/>
            <a:ext cx="11523133" cy="4080933"/>
          </a:xfrm>
        </p:spPr>
        <p:txBody>
          <a:bodyPr/>
          <a:lstStyle/>
          <a:p>
            <a:endParaRPr lang="it-IT"/>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4CE637D8-7CC8-8B46-AEB2-F8E32042D4AE}"/>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447458668"/>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1_Inserisci SmarAr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4" name="Segnaposto SmartArt 6">
            <a:extLst>
              <a:ext uri="{FF2B5EF4-FFF2-40B4-BE49-F238E27FC236}">
                <a16:creationId xmlns:a16="http://schemas.microsoft.com/office/drawing/2014/main" id="{101329F9-00F0-9A4C-B0E4-39541C141697}"/>
              </a:ext>
            </a:extLst>
          </p:cNvPr>
          <p:cNvSpPr>
            <a:spLocks noGrp="1"/>
          </p:cNvSpPr>
          <p:nvPr>
            <p:ph type="dgm" sz="quarter" idx="18"/>
          </p:nvPr>
        </p:nvSpPr>
        <p:spPr>
          <a:xfrm>
            <a:off x="334434" y="1655234"/>
            <a:ext cx="11523133" cy="4106333"/>
          </a:xfrm>
        </p:spPr>
        <p:txBody>
          <a:bodyPr/>
          <a:lstStyle/>
          <a:p>
            <a:endParaRPr lang="it-IT"/>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F8907D3F-5EF0-7B43-9BA2-D5760673DA5E}"/>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74996957"/>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2_Un blocco di testo e immagini laterali">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5" name="Picture Placeholder 1">
            <a:extLst>
              <a:ext uri="{FF2B5EF4-FFF2-40B4-BE49-F238E27FC236}">
                <a16:creationId xmlns:a16="http://schemas.microsoft.com/office/drawing/2014/main" id="{D0C0A884-4BEA-6E47-BB90-0B4018A91032}"/>
              </a:ext>
            </a:extLst>
          </p:cNvPr>
          <p:cNvSpPr>
            <a:spLocks noGrp="1"/>
          </p:cNvSpPr>
          <p:nvPr>
            <p:ph type="pic" sz="quarter" idx="10"/>
          </p:nvPr>
        </p:nvSpPr>
        <p:spPr>
          <a:xfrm>
            <a:off x="334433" y="1860705"/>
            <a:ext cx="1624995" cy="1623932"/>
          </a:xfrm>
          <a:solidFill>
            <a:srgbClr val="C7C7C7"/>
          </a:solidFill>
        </p:spPr>
        <p:txBody>
          <a:bodyPr anchor="ctr">
            <a:noAutofit/>
          </a:bodyPr>
          <a:lstStyle>
            <a:lvl1pPr algn="ctr">
              <a:defRPr sz="1867"/>
            </a:lvl1pPr>
          </a:lstStyle>
          <a:p>
            <a:endParaRPr lang="it-IT" dirty="0"/>
          </a:p>
        </p:txBody>
      </p:sp>
      <p:sp>
        <p:nvSpPr>
          <p:cNvPr id="18" name="Picture Placeholder 2">
            <a:extLst>
              <a:ext uri="{FF2B5EF4-FFF2-40B4-BE49-F238E27FC236}">
                <a16:creationId xmlns:a16="http://schemas.microsoft.com/office/drawing/2014/main" id="{EBB35246-2C93-6D44-A961-EA3D2E34D658}"/>
              </a:ext>
            </a:extLst>
          </p:cNvPr>
          <p:cNvSpPr>
            <a:spLocks noGrp="1"/>
          </p:cNvSpPr>
          <p:nvPr>
            <p:ph type="pic" sz="quarter" idx="15"/>
          </p:nvPr>
        </p:nvSpPr>
        <p:spPr>
          <a:xfrm>
            <a:off x="334433" y="3556638"/>
            <a:ext cx="1624995" cy="1623932"/>
          </a:xfrm>
          <a:solidFill>
            <a:srgbClr val="C7C7C7"/>
          </a:solidFill>
        </p:spPr>
        <p:txBody>
          <a:bodyPr anchor="ctr">
            <a:noAutofit/>
          </a:bodyPr>
          <a:lstStyle>
            <a:lvl1pPr algn="ctr">
              <a:defRPr sz="1867"/>
            </a:lvl1pPr>
          </a:lstStyle>
          <a:p>
            <a:endParaRPr lang="it-IT" dirty="0"/>
          </a:p>
        </p:txBody>
      </p:sp>
      <p:sp>
        <p:nvSpPr>
          <p:cNvPr id="22" name="Picture Placeholder 1">
            <a:extLst>
              <a:ext uri="{FF2B5EF4-FFF2-40B4-BE49-F238E27FC236}">
                <a16:creationId xmlns:a16="http://schemas.microsoft.com/office/drawing/2014/main" id="{46091CB8-1778-1C4A-A155-E5D7166F2860}"/>
              </a:ext>
            </a:extLst>
          </p:cNvPr>
          <p:cNvSpPr>
            <a:spLocks noGrp="1"/>
          </p:cNvSpPr>
          <p:nvPr>
            <p:ph type="pic" sz="quarter" idx="21"/>
          </p:nvPr>
        </p:nvSpPr>
        <p:spPr>
          <a:xfrm>
            <a:off x="3701749" y="1860705"/>
            <a:ext cx="1624995" cy="1623932"/>
          </a:xfrm>
          <a:solidFill>
            <a:srgbClr val="C7C7C7"/>
          </a:solidFill>
        </p:spPr>
        <p:txBody>
          <a:bodyPr anchor="ctr">
            <a:noAutofit/>
          </a:bodyPr>
          <a:lstStyle>
            <a:lvl1pPr marL="228594" indent="-228594" algn="ctr" defTabSz="914377" rtl="0" eaLnBrk="1" latinLnBrk="0" hangingPunct="1">
              <a:lnSpc>
                <a:spcPct val="90000"/>
              </a:lnSpc>
              <a:spcBef>
                <a:spcPts val="1000"/>
              </a:spcBef>
              <a:buFont typeface="Arial" panose="020B0604020202020204" pitchFamily="34" charset="0"/>
              <a:buChar char="•"/>
              <a:defRPr lang="it-IT" sz="1867" b="0" i="0" kern="1200" dirty="0">
                <a:solidFill>
                  <a:schemeClr val="tx1"/>
                </a:solidFill>
                <a:latin typeface="Arial" panose="020B0604020202020204" pitchFamily="34" charset="0"/>
                <a:ea typeface="+mn-ea"/>
                <a:cs typeface="Arial" panose="020B0604020202020204" pitchFamily="34" charset="0"/>
              </a:defRPr>
            </a:lvl1pPr>
          </a:lstStyle>
          <a:p>
            <a:endParaRPr lang="it-IT" dirty="0"/>
          </a:p>
        </p:txBody>
      </p:sp>
      <p:sp>
        <p:nvSpPr>
          <p:cNvPr id="23" name="Picture Placeholder 2">
            <a:extLst>
              <a:ext uri="{FF2B5EF4-FFF2-40B4-BE49-F238E27FC236}">
                <a16:creationId xmlns:a16="http://schemas.microsoft.com/office/drawing/2014/main" id="{309686DA-FCE9-E044-A70B-B745D3A75E9E}"/>
              </a:ext>
            </a:extLst>
          </p:cNvPr>
          <p:cNvSpPr>
            <a:spLocks noGrp="1"/>
          </p:cNvSpPr>
          <p:nvPr>
            <p:ph type="pic" sz="quarter" idx="22"/>
          </p:nvPr>
        </p:nvSpPr>
        <p:spPr>
          <a:xfrm>
            <a:off x="3701749" y="3556638"/>
            <a:ext cx="1624995" cy="1623932"/>
          </a:xfrm>
          <a:solidFill>
            <a:srgbClr val="C7C7C7"/>
          </a:solidFill>
        </p:spPr>
        <p:txBody>
          <a:bodyPr anchor="ctr">
            <a:noAutofit/>
          </a:bodyPr>
          <a:lstStyle>
            <a:lvl1pPr algn="ctr">
              <a:defRPr sz="1867"/>
            </a:lvl1pPr>
          </a:lstStyle>
          <a:p>
            <a:endParaRPr lang="it-IT" dirty="0"/>
          </a:p>
        </p:txBody>
      </p:sp>
      <p:sp>
        <p:nvSpPr>
          <p:cNvPr id="24" name="Picture Placeholder 1">
            <a:extLst>
              <a:ext uri="{FF2B5EF4-FFF2-40B4-BE49-F238E27FC236}">
                <a16:creationId xmlns:a16="http://schemas.microsoft.com/office/drawing/2014/main" id="{3040D74E-2EBB-594A-ABB1-2F54808A3CB1}"/>
              </a:ext>
            </a:extLst>
          </p:cNvPr>
          <p:cNvSpPr>
            <a:spLocks noGrp="1"/>
          </p:cNvSpPr>
          <p:nvPr>
            <p:ph type="pic" sz="quarter" idx="23"/>
          </p:nvPr>
        </p:nvSpPr>
        <p:spPr>
          <a:xfrm>
            <a:off x="2003577" y="1860705"/>
            <a:ext cx="1624995" cy="1623932"/>
          </a:xfrm>
          <a:solidFill>
            <a:srgbClr val="C7C7C7"/>
          </a:solidFill>
        </p:spPr>
        <p:txBody>
          <a:bodyPr anchor="ctr">
            <a:noAutofit/>
          </a:bodyPr>
          <a:lstStyle>
            <a:lvl1pPr algn="ctr">
              <a:defRPr sz="1867"/>
            </a:lvl1pPr>
          </a:lstStyle>
          <a:p>
            <a:endParaRPr lang="it-IT" dirty="0"/>
          </a:p>
        </p:txBody>
      </p:sp>
      <p:sp>
        <p:nvSpPr>
          <p:cNvPr id="29" name="Picture Placeholder 2">
            <a:extLst>
              <a:ext uri="{FF2B5EF4-FFF2-40B4-BE49-F238E27FC236}">
                <a16:creationId xmlns:a16="http://schemas.microsoft.com/office/drawing/2014/main" id="{9931F6A3-C67A-2F44-8A0E-CA14DA7C3C8A}"/>
              </a:ext>
            </a:extLst>
          </p:cNvPr>
          <p:cNvSpPr>
            <a:spLocks noGrp="1"/>
          </p:cNvSpPr>
          <p:nvPr>
            <p:ph type="pic" sz="quarter" idx="24"/>
          </p:nvPr>
        </p:nvSpPr>
        <p:spPr>
          <a:xfrm>
            <a:off x="2018091" y="3556638"/>
            <a:ext cx="1624995" cy="1623932"/>
          </a:xfrm>
          <a:solidFill>
            <a:srgbClr val="C7C7C7"/>
          </a:solidFill>
        </p:spPr>
        <p:txBody>
          <a:bodyPr anchor="ctr">
            <a:noAutofit/>
          </a:bodyPr>
          <a:lstStyle>
            <a:lvl1pPr algn="ctr">
              <a:defRPr sz="1867"/>
            </a:lvl1pPr>
          </a:lstStyle>
          <a:p>
            <a:endParaRPr lang="it-IT" dirty="0"/>
          </a:p>
        </p:txBody>
      </p:sp>
      <p:sp>
        <p:nvSpPr>
          <p:cNvPr id="30" name="Picture Placeholder 1">
            <a:extLst>
              <a:ext uri="{FF2B5EF4-FFF2-40B4-BE49-F238E27FC236}">
                <a16:creationId xmlns:a16="http://schemas.microsoft.com/office/drawing/2014/main" id="{7EF3E95D-DDFB-FD48-B78C-A97658BAD0B4}"/>
              </a:ext>
            </a:extLst>
          </p:cNvPr>
          <p:cNvSpPr>
            <a:spLocks noGrp="1"/>
          </p:cNvSpPr>
          <p:nvPr>
            <p:ph type="pic" sz="quarter" idx="25"/>
          </p:nvPr>
        </p:nvSpPr>
        <p:spPr>
          <a:xfrm>
            <a:off x="10262208" y="1860705"/>
            <a:ext cx="1624995" cy="1623932"/>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dirty="0"/>
          </a:p>
        </p:txBody>
      </p:sp>
      <p:sp>
        <p:nvSpPr>
          <p:cNvPr id="31" name="Picture Placeholder 2">
            <a:extLst>
              <a:ext uri="{FF2B5EF4-FFF2-40B4-BE49-F238E27FC236}">
                <a16:creationId xmlns:a16="http://schemas.microsoft.com/office/drawing/2014/main" id="{A18853C4-DF38-A149-B951-97D3EC1D38D4}"/>
              </a:ext>
            </a:extLst>
          </p:cNvPr>
          <p:cNvSpPr>
            <a:spLocks noGrp="1"/>
          </p:cNvSpPr>
          <p:nvPr>
            <p:ph type="pic" sz="quarter" idx="26"/>
          </p:nvPr>
        </p:nvSpPr>
        <p:spPr>
          <a:xfrm>
            <a:off x="10262208" y="3556638"/>
            <a:ext cx="1624995" cy="1623932"/>
          </a:xfrm>
          <a:solidFill>
            <a:srgbClr val="C7C7C7"/>
          </a:solidFill>
        </p:spPr>
        <p:txBody>
          <a:bodyPr anchor="ctr">
            <a:noAutofit/>
          </a:bodyPr>
          <a:lstStyle>
            <a:lvl1pPr algn="ctr">
              <a:defRPr sz="1867"/>
            </a:lvl1pPr>
          </a:lstStyle>
          <a:p>
            <a:endParaRPr lang="it-IT" dirty="0"/>
          </a:p>
        </p:txBody>
      </p:sp>
      <p:sp>
        <p:nvSpPr>
          <p:cNvPr id="17"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042A9480-F46F-6644-B009-F0D86E3F4A22}"/>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672011554"/>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3_Un blocco di testo e immagini laterali">
    <p:bg>
      <p:bgPr>
        <a:solidFill>
          <a:schemeClr val="bg1"/>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223160D9-89E2-C646-BB70-5AAFD819E637}"/>
              </a:ext>
            </a:extLst>
          </p:cNvPr>
          <p:cNvSpPr>
            <a:spLocks noGrp="1"/>
          </p:cNvSpPr>
          <p:nvPr>
            <p:ph type="pic" sz="quarter" idx="16"/>
          </p:nvPr>
        </p:nvSpPr>
        <p:spPr>
          <a:xfrm>
            <a:off x="334434" y="1464043"/>
            <a:ext cx="3721335" cy="2096949"/>
          </a:xfrm>
          <a:solidFill>
            <a:srgbClr val="C7C7C7"/>
          </a:solidFill>
        </p:spPr>
        <p:txBody>
          <a:bodyPr anchor="ctr">
            <a:noAutofit/>
          </a:bodyPr>
          <a:lstStyle>
            <a:lvl1pPr algn="ctr">
              <a:defRPr sz="1867"/>
            </a:lvl1pPr>
          </a:lstStyle>
          <a:p>
            <a:endParaRPr lang="it-IT" dirty="0"/>
          </a:p>
        </p:txBody>
      </p:sp>
      <p:sp>
        <p:nvSpPr>
          <p:cNvPr id="33" name="Picture Placeholder 2">
            <a:extLst>
              <a:ext uri="{FF2B5EF4-FFF2-40B4-BE49-F238E27FC236}">
                <a16:creationId xmlns:a16="http://schemas.microsoft.com/office/drawing/2014/main" id="{5EFAC048-8D5A-D54E-A545-DDA303B7C632}"/>
              </a:ext>
            </a:extLst>
          </p:cNvPr>
          <p:cNvSpPr>
            <a:spLocks noGrp="1"/>
          </p:cNvSpPr>
          <p:nvPr>
            <p:ph type="pic" sz="quarter" idx="17"/>
          </p:nvPr>
        </p:nvSpPr>
        <p:spPr>
          <a:xfrm>
            <a:off x="334434" y="3684756"/>
            <a:ext cx="3721335" cy="2096949"/>
          </a:xfrm>
          <a:solidFill>
            <a:srgbClr val="C7C7C7"/>
          </a:solidFill>
        </p:spPr>
        <p:txBody>
          <a:bodyPr anchor="ctr">
            <a:noAutofit/>
          </a:bodyPr>
          <a:lstStyle>
            <a:lvl1pPr algn="ctr">
              <a:defRPr sz="1867"/>
            </a:lvl1pPr>
          </a:lstStyle>
          <a:p>
            <a:endParaRPr lang="it-IT" dirty="0"/>
          </a:p>
        </p:txBody>
      </p:sp>
      <p:sp>
        <p:nvSpPr>
          <p:cNvPr id="34" name="Picture Placeholder 2">
            <a:extLst>
              <a:ext uri="{FF2B5EF4-FFF2-40B4-BE49-F238E27FC236}">
                <a16:creationId xmlns:a16="http://schemas.microsoft.com/office/drawing/2014/main" id="{03CAA6F4-E703-AB40-A72F-D31BFC705B3C}"/>
              </a:ext>
            </a:extLst>
          </p:cNvPr>
          <p:cNvSpPr>
            <a:spLocks noGrp="1"/>
          </p:cNvSpPr>
          <p:nvPr>
            <p:ph type="pic" sz="quarter" idx="18"/>
          </p:nvPr>
        </p:nvSpPr>
        <p:spPr>
          <a:xfrm>
            <a:off x="4193177" y="1464043"/>
            <a:ext cx="3721335" cy="2096949"/>
          </a:xfrm>
          <a:solidFill>
            <a:srgbClr val="C7C7C7"/>
          </a:solidFill>
        </p:spPr>
        <p:txBody>
          <a:bodyPr anchor="ctr">
            <a:noAutofit/>
          </a:bodyPr>
          <a:lstStyle>
            <a:lvl1pPr algn="ctr">
              <a:defRPr sz="1867"/>
            </a:lvl1pPr>
          </a:lstStyle>
          <a:p>
            <a:endParaRPr lang="it-IT" dirty="0"/>
          </a:p>
        </p:txBody>
      </p:sp>
      <p:sp>
        <p:nvSpPr>
          <p:cNvPr id="35" name="Picture Placeholder 2">
            <a:extLst>
              <a:ext uri="{FF2B5EF4-FFF2-40B4-BE49-F238E27FC236}">
                <a16:creationId xmlns:a16="http://schemas.microsoft.com/office/drawing/2014/main" id="{CF6DD6EC-33CC-324D-A2F1-10EECF150594}"/>
              </a:ext>
            </a:extLst>
          </p:cNvPr>
          <p:cNvSpPr>
            <a:spLocks noGrp="1"/>
          </p:cNvSpPr>
          <p:nvPr>
            <p:ph type="pic" sz="quarter" idx="19"/>
          </p:nvPr>
        </p:nvSpPr>
        <p:spPr>
          <a:xfrm>
            <a:off x="4193177" y="3684756"/>
            <a:ext cx="3721335" cy="2096949"/>
          </a:xfrm>
          <a:solidFill>
            <a:srgbClr val="C7C7C7"/>
          </a:solidFill>
        </p:spPr>
        <p:txBody>
          <a:bodyPr anchor="ctr">
            <a:noAutofit/>
          </a:bodyPr>
          <a:lstStyle>
            <a:lvl1pPr algn="ctr">
              <a:defRPr sz="1867"/>
            </a:lvl1pPr>
          </a:lstStyle>
          <a:p>
            <a:endParaRPr lang="it-IT" dirty="0"/>
          </a:p>
        </p:txBody>
      </p:sp>
      <p:sp>
        <p:nvSpPr>
          <p:cNvPr id="36" name="Picture Placeholder 2">
            <a:extLst>
              <a:ext uri="{FF2B5EF4-FFF2-40B4-BE49-F238E27FC236}">
                <a16:creationId xmlns:a16="http://schemas.microsoft.com/office/drawing/2014/main" id="{5ACFC1E0-2DD6-5B4B-9BFB-5438D4FB2BA0}"/>
              </a:ext>
            </a:extLst>
          </p:cNvPr>
          <p:cNvSpPr>
            <a:spLocks noGrp="1"/>
          </p:cNvSpPr>
          <p:nvPr>
            <p:ph type="pic" sz="quarter" idx="20"/>
          </p:nvPr>
        </p:nvSpPr>
        <p:spPr>
          <a:xfrm>
            <a:off x="8051919" y="1464043"/>
            <a:ext cx="3721335" cy="2096949"/>
          </a:xfrm>
          <a:solidFill>
            <a:srgbClr val="C7C7C7"/>
          </a:solidFill>
        </p:spPr>
        <p:txBody>
          <a:bodyPr anchor="ctr">
            <a:noAutofit/>
          </a:bodyPr>
          <a:lstStyle>
            <a:lvl1pPr algn="ctr">
              <a:defRPr sz="1867"/>
            </a:lvl1pPr>
          </a:lstStyle>
          <a:p>
            <a:endParaRPr lang="it-IT" dirty="0"/>
          </a:p>
        </p:txBody>
      </p:sp>
      <p:sp>
        <p:nvSpPr>
          <p:cNvPr id="37" name="Picture Placeholder 2">
            <a:extLst>
              <a:ext uri="{FF2B5EF4-FFF2-40B4-BE49-F238E27FC236}">
                <a16:creationId xmlns:a16="http://schemas.microsoft.com/office/drawing/2014/main" id="{1D0C9E7A-A29F-984D-AD30-044430A2964D}"/>
              </a:ext>
            </a:extLst>
          </p:cNvPr>
          <p:cNvSpPr>
            <a:spLocks noGrp="1"/>
          </p:cNvSpPr>
          <p:nvPr>
            <p:ph type="pic" sz="quarter" idx="21"/>
          </p:nvPr>
        </p:nvSpPr>
        <p:spPr>
          <a:xfrm>
            <a:off x="8051919" y="3684756"/>
            <a:ext cx="3721335" cy="2096949"/>
          </a:xfrm>
          <a:solidFill>
            <a:srgbClr val="C7C7C7"/>
          </a:solidFill>
        </p:spPr>
        <p:txBody>
          <a:bodyPr anchor="ctr">
            <a:noAutofit/>
          </a:bodyPr>
          <a:lstStyle>
            <a:lvl1pPr algn="ctr">
              <a:defRPr sz="1867"/>
            </a:lvl1pPr>
          </a:lstStyle>
          <a:p>
            <a:endParaRPr lang="it-IT" dirty="0"/>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5"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C19ED5D9-9EA1-564D-BAB5-1FFCC52FBEF5}"/>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369922188"/>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1_Un blocco di testo e immagini laterali con masche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7" name="Segnaposto immagine 16">
            <a:extLst>
              <a:ext uri="{FF2B5EF4-FFF2-40B4-BE49-F238E27FC236}">
                <a16:creationId xmlns:a16="http://schemas.microsoft.com/office/drawing/2014/main" id="{9692DDA0-5812-C042-8713-ECEBD4783F77}"/>
              </a:ext>
            </a:extLst>
          </p:cNvPr>
          <p:cNvSpPr>
            <a:spLocks noGrp="1"/>
          </p:cNvSpPr>
          <p:nvPr>
            <p:ph type="pic" sz="quarter" idx="23"/>
          </p:nvPr>
        </p:nvSpPr>
        <p:spPr>
          <a:xfrm>
            <a:off x="334434" y="1860705"/>
            <a:ext cx="11552769" cy="3319865"/>
          </a:xfrm>
          <a:custGeom>
            <a:avLst/>
            <a:gdLst>
              <a:gd name="connsiteX0" fmla="*/ 7445831 w 8664577"/>
              <a:gd name="connsiteY0" fmla="*/ 1271950 h 2489899"/>
              <a:gd name="connsiteX1" fmla="*/ 8664577 w 8664577"/>
              <a:gd name="connsiteY1" fmla="*/ 1271950 h 2489899"/>
              <a:gd name="connsiteX2" fmla="*/ 8664577 w 8664577"/>
              <a:gd name="connsiteY2" fmla="*/ 2489899 h 2489899"/>
              <a:gd name="connsiteX3" fmla="*/ 7445831 w 8664577"/>
              <a:gd name="connsiteY3" fmla="*/ 2489899 h 2489899"/>
              <a:gd name="connsiteX4" fmla="*/ 0 w 8664577"/>
              <a:gd name="connsiteY4" fmla="*/ 1271950 h 2489899"/>
              <a:gd name="connsiteX5" fmla="*/ 1218746 w 8664577"/>
              <a:gd name="connsiteY5" fmla="*/ 1271950 h 2489899"/>
              <a:gd name="connsiteX6" fmla="*/ 1218746 w 8664577"/>
              <a:gd name="connsiteY6" fmla="*/ 2489899 h 2489899"/>
              <a:gd name="connsiteX7" fmla="*/ 0 w 8664577"/>
              <a:gd name="connsiteY7" fmla="*/ 2489899 h 2489899"/>
              <a:gd name="connsiteX8" fmla="*/ 7445831 w 8664577"/>
              <a:gd name="connsiteY8" fmla="*/ 0 h 2489899"/>
              <a:gd name="connsiteX9" fmla="*/ 8664577 w 8664577"/>
              <a:gd name="connsiteY9" fmla="*/ 0 h 2489899"/>
              <a:gd name="connsiteX10" fmla="*/ 8664577 w 8664577"/>
              <a:gd name="connsiteY10" fmla="*/ 1217949 h 2489899"/>
              <a:gd name="connsiteX11" fmla="*/ 7445831 w 8664577"/>
              <a:gd name="connsiteY11" fmla="*/ 1217949 h 2489899"/>
              <a:gd name="connsiteX12" fmla="*/ 2525487 w 8664577"/>
              <a:gd name="connsiteY12" fmla="*/ 0 h 2489899"/>
              <a:gd name="connsiteX13" fmla="*/ 3744233 w 8664577"/>
              <a:gd name="connsiteY13" fmla="*/ 0 h 2489899"/>
              <a:gd name="connsiteX14" fmla="*/ 3744233 w 8664577"/>
              <a:gd name="connsiteY14" fmla="*/ 1217949 h 2489899"/>
              <a:gd name="connsiteX15" fmla="*/ 2525487 w 8664577"/>
              <a:gd name="connsiteY15" fmla="*/ 1217949 h 2489899"/>
              <a:gd name="connsiteX16" fmla="*/ 1262742 w 8664577"/>
              <a:gd name="connsiteY16" fmla="*/ 0 h 2489899"/>
              <a:gd name="connsiteX17" fmla="*/ 2470604 w 8664577"/>
              <a:gd name="connsiteY17" fmla="*/ 0 h 2489899"/>
              <a:gd name="connsiteX18" fmla="*/ 2470604 w 8664577"/>
              <a:gd name="connsiteY18" fmla="*/ 1271950 h 2489899"/>
              <a:gd name="connsiteX19" fmla="*/ 3744233 w 8664577"/>
              <a:gd name="connsiteY19" fmla="*/ 1271950 h 2489899"/>
              <a:gd name="connsiteX20" fmla="*/ 3744233 w 8664577"/>
              <a:gd name="connsiteY20" fmla="*/ 2489899 h 2489899"/>
              <a:gd name="connsiteX21" fmla="*/ 2470604 w 8664577"/>
              <a:gd name="connsiteY21" fmla="*/ 2489899 h 2489899"/>
              <a:gd name="connsiteX22" fmla="*/ 2098971 w 8664577"/>
              <a:gd name="connsiteY22" fmla="*/ 2489899 h 2489899"/>
              <a:gd name="connsiteX23" fmla="*/ 1262742 w 8664577"/>
              <a:gd name="connsiteY23" fmla="*/ 2489899 h 2489899"/>
              <a:gd name="connsiteX24" fmla="*/ 1262742 w 8664577"/>
              <a:gd name="connsiteY24" fmla="*/ 1427416 h 2489899"/>
              <a:gd name="connsiteX25" fmla="*/ 1262742 w 8664577"/>
              <a:gd name="connsiteY25" fmla="*/ 1271950 h 2489899"/>
              <a:gd name="connsiteX26" fmla="*/ 0 w 8664577"/>
              <a:gd name="connsiteY26" fmla="*/ 0 h 2489899"/>
              <a:gd name="connsiteX27" fmla="*/ 1218746 w 8664577"/>
              <a:gd name="connsiteY27" fmla="*/ 0 h 2489899"/>
              <a:gd name="connsiteX28" fmla="*/ 1218746 w 8664577"/>
              <a:gd name="connsiteY28" fmla="*/ 1217949 h 2489899"/>
              <a:gd name="connsiteX29" fmla="*/ 0 w 8664577"/>
              <a:gd name="connsiteY29" fmla="*/ 1217949 h 248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664577" h="2489899">
                <a:moveTo>
                  <a:pt x="7445831" y="1271950"/>
                </a:moveTo>
                <a:lnTo>
                  <a:pt x="8664577" y="1271950"/>
                </a:lnTo>
                <a:lnTo>
                  <a:pt x="8664577" y="2489899"/>
                </a:lnTo>
                <a:lnTo>
                  <a:pt x="7445831" y="2489899"/>
                </a:lnTo>
                <a:close/>
                <a:moveTo>
                  <a:pt x="0" y="1271950"/>
                </a:moveTo>
                <a:lnTo>
                  <a:pt x="1218746" y="1271950"/>
                </a:lnTo>
                <a:lnTo>
                  <a:pt x="1218746" y="2489899"/>
                </a:lnTo>
                <a:lnTo>
                  <a:pt x="0" y="2489899"/>
                </a:lnTo>
                <a:close/>
                <a:moveTo>
                  <a:pt x="7445831" y="0"/>
                </a:moveTo>
                <a:lnTo>
                  <a:pt x="8664577" y="0"/>
                </a:lnTo>
                <a:lnTo>
                  <a:pt x="8664577" y="1217949"/>
                </a:lnTo>
                <a:lnTo>
                  <a:pt x="7445831" y="1217949"/>
                </a:lnTo>
                <a:close/>
                <a:moveTo>
                  <a:pt x="2525487" y="0"/>
                </a:moveTo>
                <a:lnTo>
                  <a:pt x="3744233" y="0"/>
                </a:lnTo>
                <a:lnTo>
                  <a:pt x="3744233" y="1217949"/>
                </a:lnTo>
                <a:lnTo>
                  <a:pt x="2525487" y="1217949"/>
                </a:lnTo>
                <a:close/>
                <a:moveTo>
                  <a:pt x="1262742" y="0"/>
                </a:moveTo>
                <a:lnTo>
                  <a:pt x="2470604" y="0"/>
                </a:lnTo>
                <a:lnTo>
                  <a:pt x="2470604" y="1271950"/>
                </a:lnTo>
                <a:lnTo>
                  <a:pt x="3744233" y="1271950"/>
                </a:lnTo>
                <a:lnTo>
                  <a:pt x="3744233" y="2489899"/>
                </a:lnTo>
                <a:lnTo>
                  <a:pt x="2470604" y="2489899"/>
                </a:lnTo>
                <a:lnTo>
                  <a:pt x="2098971" y="2489899"/>
                </a:lnTo>
                <a:lnTo>
                  <a:pt x="1262742" y="2489899"/>
                </a:lnTo>
                <a:lnTo>
                  <a:pt x="1262742" y="1427416"/>
                </a:lnTo>
                <a:lnTo>
                  <a:pt x="1262742" y="1271950"/>
                </a:lnTo>
                <a:close/>
                <a:moveTo>
                  <a:pt x="0" y="0"/>
                </a:moveTo>
                <a:lnTo>
                  <a:pt x="1218746" y="0"/>
                </a:lnTo>
                <a:lnTo>
                  <a:pt x="1218746" y="1217949"/>
                </a:lnTo>
                <a:lnTo>
                  <a:pt x="0" y="1217949"/>
                </a:lnTo>
                <a:close/>
              </a:path>
            </a:pathLst>
          </a:custGeom>
          <a:solidFill>
            <a:srgbClr val="C7C7C7"/>
          </a:solidFill>
        </p:spPr>
        <p:txBody>
          <a:bodyPr wrap="square" anchor="ctr">
            <a:noAutofit/>
          </a:bodyPr>
          <a:lstStyle>
            <a:lvl1pPr algn="ctr">
              <a:defRPr sz="1867"/>
            </a:lvl1pPr>
          </a:lstStyle>
          <a:p>
            <a:endParaRPr lang="it-IT" dirty="0"/>
          </a:p>
        </p:txBody>
      </p:sp>
      <p:sp>
        <p:nvSpPr>
          <p:cNvPr id="12"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2F24755B-BFF2-1C49-B9A6-547A4CF222FF}"/>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661473164"/>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1_Slide vuota con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90" name="Picture Placeholder 2">
            <a:extLst>
              <a:ext uri="{FF2B5EF4-FFF2-40B4-BE49-F238E27FC236}">
                <a16:creationId xmlns:a16="http://schemas.microsoft.com/office/drawing/2014/main" id="{7E91B887-B268-0946-906F-35E38422A808}"/>
              </a:ext>
            </a:extLst>
          </p:cNvPr>
          <p:cNvSpPr>
            <a:spLocks noGrp="1"/>
          </p:cNvSpPr>
          <p:nvPr>
            <p:ph type="pic" sz="quarter" idx="10"/>
          </p:nvPr>
        </p:nvSpPr>
        <p:spPr>
          <a:xfrm>
            <a:off x="0" y="1459448"/>
            <a:ext cx="12192000" cy="3391595"/>
          </a:xfrm>
          <a:solidFill>
            <a:srgbClr val="C7C7C7"/>
          </a:solidFill>
        </p:spPr>
        <p:txBody>
          <a:bodyPr vert="horz" lIns="91440" tIns="45720" rIns="91440" bIns="45720" rtlCol="0" anchor="ctr">
            <a:noAutofit/>
          </a:bodyPr>
          <a:lstStyle>
            <a:lvl1pPr algn="ctr">
              <a:defRPr lang="en-US" sz="1867"/>
            </a:lvl1pPr>
          </a:lstStyle>
          <a:p>
            <a:pPr marL="228594" lvl="0" indent="-228594"/>
            <a:endParaRPr lang="en-US" dirty="0"/>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4E95E9EE-BAEB-6D4C-AC3C-4884AC7C5097}"/>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767151546"/>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1_Slide con testo e mix immagini">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B7E8A00-2654-C44A-B5E1-F9DDA8E610A4}"/>
              </a:ext>
            </a:extLst>
          </p:cNvPr>
          <p:cNvSpPr>
            <a:spLocks noGrp="1" noChangeAspect="1"/>
          </p:cNvSpPr>
          <p:nvPr>
            <p:ph type="body" idx="14" hasCustomPrompt="1"/>
          </p:nvPr>
        </p:nvSpPr>
        <p:spPr>
          <a:xfrm>
            <a:off x="334434" y="357718"/>
            <a:ext cx="5950252"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7" name="Title 1">
            <a:extLst>
              <a:ext uri="{FF2B5EF4-FFF2-40B4-BE49-F238E27FC236}">
                <a16:creationId xmlns:a16="http://schemas.microsoft.com/office/drawing/2014/main" id="{578E0776-A3CD-F64E-83CE-D66D270267EB}"/>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pic>
        <p:nvPicPr>
          <p:cNvPr id="9" name="Immagine 8">
            <a:extLst>
              <a:ext uri="{FF2B5EF4-FFF2-40B4-BE49-F238E27FC236}">
                <a16:creationId xmlns:a16="http://schemas.microsoft.com/office/drawing/2014/main" id="{2924AAA6-A811-D84D-BD20-19B17F0668E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0" name="Segnaposto testo 5">
            <a:extLst>
              <a:ext uri="{FF2B5EF4-FFF2-40B4-BE49-F238E27FC236}">
                <a16:creationId xmlns:a16="http://schemas.microsoft.com/office/drawing/2014/main" id="{ED183C6B-9B5E-4F42-868C-43209E557E78}"/>
              </a:ext>
            </a:extLst>
          </p:cNvPr>
          <p:cNvSpPr>
            <a:spLocks noGrp="1"/>
          </p:cNvSpPr>
          <p:nvPr>
            <p:ph type="body" sz="quarter" idx="16" hasCustomPrompt="1"/>
          </p:nvPr>
        </p:nvSpPr>
        <p:spPr>
          <a:xfrm>
            <a:off x="334434" y="798483"/>
            <a:ext cx="5950252"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6" name="Picture Placeholder 1">
            <a:extLst>
              <a:ext uri="{FF2B5EF4-FFF2-40B4-BE49-F238E27FC236}">
                <a16:creationId xmlns:a16="http://schemas.microsoft.com/office/drawing/2014/main" id="{0A033E37-34BF-2C41-B8E4-29BD7EFC0AA3}"/>
              </a:ext>
            </a:extLst>
          </p:cNvPr>
          <p:cNvSpPr>
            <a:spLocks noGrp="1"/>
          </p:cNvSpPr>
          <p:nvPr>
            <p:ph type="pic" sz="quarter" idx="25"/>
          </p:nvPr>
        </p:nvSpPr>
        <p:spPr>
          <a:xfrm>
            <a:off x="9973733" y="1"/>
            <a:ext cx="2218267" cy="3129087"/>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dirty="0"/>
          </a:p>
        </p:txBody>
      </p:sp>
      <p:sp>
        <p:nvSpPr>
          <p:cNvPr id="17" name="Picture Placeholder 2">
            <a:extLst>
              <a:ext uri="{FF2B5EF4-FFF2-40B4-BE49-F238E27FC236}">
                <a16:creationId xmlns:a16="http://schemas.microsoft.com/office/drawing/2014/main" id="{83AF8C01-B611-774A-B670-0768A0981A2D}"/>
              </a:ext>
            </a:extLst>
          </p:cNvPr>
          <p:cNvSpPr>
            <a:spLocks noGrp="1"/>
          </p:cNvSpPr>
          <p:nvPr>
            <p:ph type="pic" sz="quarter" idx="26"/>
          </p:nvPr>
        </p:nvSpPr>
        <p:spPr>
          <a:xfrm>
            <a:off x="9973733" y="3189079"/>
            <a:ext cx="2218267" cy="2799124"/>
          </a:xfrm>
          <a:solidFill>
            <a:srgbClr val="C7C7C7"/>
          </a:solidFill>
        </p:spPr>
        <p:txBody>
          <a:bodyPr anchor="ctr">
            <a:noAutofit/>
          </a:bodyPr>
          <a:lstStyle>
            <a:lvl1pPr algn="ctr">
              <a:defRPr sz="1867"/>
            </a:lvl1pPr>
          </a:lstStyle>
          <a:p>
            <a:endParaRPr lang="it-IT" dirty="0"/>
          </a:p>
        </p:txBody>
      </p:sp>
      <p:sp>
        <p:nvSpPr>
          <p:cNvPr id="21" name="Picture Placeholder 1">
            <a:extLst>
              <a:ext uri="{FF2B5EF4-FFF2-40B4-BE49-F238E27FC236}">
                <a16:creationId xmlns:a16="http://schemas.microsoft.com/office/drawing/2014/main" id="{9E1854A6-CC09-3140-9091-98D7CF8DC823}"/>
              </a:ext>
            </a:extLst>
          </p:cNvPr>
          <p:cNvSpPr>
            <a:spLocks noGrp="1"/>
          </p:cNvSpPr>
          <p:nvPr>
            <p:ph type="pic" sz="quarter" idx="27"/>
          </p:nvPr>
        </p:nvSpPr>
        <p:spPr>
          <a:xfrm>
            <a:off x="7354134" y="1"/>
            <a:ext cx="2559487" cy="2227748"/>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dirty="0"/>
          </a:p>
        </p:txBody>
      </p:sp>
      <p:sp>
        <p:nvSpPr>
          <p:cNvPr id="22" name="Picture Placeholder 1">
            <a:extLst>
              <a:ext uri="{FF2B5EF4-FFF2-40B4-BE49-F238E27FC236}">
                <a16:creationId xmlns:a16="http://schemas.microsoft.com/office/drawing/2014/main" id="{FCE545E3-3BC2-4D4F-992B-91AB96BDC5B9}"/>
              </a:ext>
            </a:extLst>
          </p:cNvPr>
          <p:cNvSpPr>
            <a:spLocks noGrp="1"/>
          </p:cNvSpPr>
          <p:nvPr>
            <p:ph type="pic" sz="quarter" idx="28"/>
          </p:nvPr>
        </p:nvSpPr>
        <p:spPr>
          <a:xfrm>
            <a:off x="7354134" y="2283091"/>
            <a:ext cx="2559487" cy="2001560"/>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dirty="0"/>
          </a:p>
        </p:txBody>
      </p:sp>
      <p:sp>
        <p:nvSpPr>
          <p:cNvPr id="23" name="Picture Placeholder 1">
            <a:extLst>
              <a:ext uri="{FF2B5EF4-FFF2-40B4-BE49-F238E27FC236}">
                <a16:creationId xmlns:a16="http://schemas.microsoft.com/office/drawing/2014/main" id="{40195683-3CE0-7A47-8362-C485670C0A67}"/>
              </a:ext>
            </a:extLst>
          </p:cNvPr>
          <p:cNvSpPr>
            <a:spLocks noGrp="1"/>
          </p:cNvSpPr>
          <p:nvPr>
            <p:ph type="pic" sz="quarter" idx="29"/>
          </p:nvPr>
        </p:nvSpPr>
        <p:spPr>
          <a:xfrm>
            <a:off x="7354136" y="4339995"/>
            <a:ext cx="2559485" cy="2518005"/>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dirty="0"/>
          </a:p>
        </p:txBody>
      </p:sp>
      <p:sp>
        <p:nvSpPr>
          <p:cNvPr id="14" name="Slide Number Placeholder 5">
            <a:extLst>
              <a:ext uri="{FF2B5EF4-FFF2-40B4-BE49-F238E27FC236}">
                <a16:creationId xmlns:a16="http://schemas.microsoft.com/office/drawing/2014/main" id="{F6C61CE0-1B1D-7241-B486-6CDBCE960B10}"/>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2"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522507EA-8F7A-D54B-806B-2A8CE7A26BE4}"/>
              </a:ext>
            </a:extLst>
          </p:cNvPr>
          <p:cNvSpPr txBox="1"/>
          <p:nvPr userDrawn="1"/>
        </p:nvSpPr>
        <p:spPr>
          <a:xfrm>
            <a:off x="4772959"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4212360519"/>
      </p:ext>
    </p:extLst>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1_Slide con testo e immagine con maschera">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B7E8A00-2654-C44A-B5E1-F9DDA8E610A4}"/>
              </a:ext>
            </a:extLst>
          </p:cNvPr>
          <p:cNvSpPr>
            <a:spLocks noGrp="1" noChangeAspect="1"/>
          </p:cNvSpPr>
          <p:nvPr>
            <p:ph type="body" idx="14" hasCustomPrompt="1"/>
          </p:nvPr>
        </p:nvSpPr>
        <p:spPr>
          <a:xfrm>
            <a:off x="334434" y="357718"/>
            <a:ext cx="5950252"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7" name="Title 1">
            <a:extLst>
              <a:ext uri="{FF2B5EF4-FFF2-40B4-BE49-F238E27FC236}">
                <a16:creationId xmlns:a16="http://schemas.microsoft.com/office/drawing/2014/main" id="{578E0776-A3CD-F64E-83CE-D66D270267EB}"/>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pic>
        <p:nvPicPr>
          <p:cNvPr id="9" name="Immagine 8">
            <a:extLst>
              <a:ext uri="{FF2B5EF4-FFF2-40B4-BE49-F238E27FC236}">
                <a16:creationId xmlns:a16="http://schemas.microsoft.com/office/drawing/2014/main" id="{2924AAA6-A811-D84D-BD20-19B17F0668E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0" name="Segnaposto testo 5">
            <a:extLst>
              <a:ext uri="{FF2B5EF4-FFF2-40B4-BE49-F238E27FC236}">
                <a16:creationId xmlns:a16="http://schemas.microsoft.com/office/drawing/2014/main" id="{ED183C6B-9B5E-4F42-868C-43209E557E78}"/>
              </a:ext>
            </a:extLst>
          </p:cNvPr>
          <p:cNvSpPr>
            <a:spLocks noGrp="1"/>
          </p:cNvSpPr>
          <p:nvPr>
            <p:ph type="body" sz="quarter" idx="16" hasCustomPrompt="1"/>
          </p:nvPr>
        </p:nvSpPr>
        <p:spPr>
          <a:xfrm>
            <a:off x="334434" y="798483"/>
            <a:ext cx="5950252"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2" name="Segnaposto immagine 11">
            <a:extLst>
              <a:ext uri="{FF2B5EF4-FFF2-40B4-BE49-F238E27FC236}">
                <a16:creationId xmlns:a16="http://schemas.microsoft.com/office/drawing/2014/main" id="{0B499E3F-0DED-2F4B-BD2F-65F7C26F5073}"/>
              </a:ext>
            </a:extLst>
          </p:cNvPr>
          <p:cNvSpPr>
            <a:spLocks noGrp="1"/>
          </p:cNvSpPr>
          <p:nvPr>
            <p:ph type="pic" sz="quarter" idx="27"/>
          </p:nvPr>
        </p:nvSpPr>
        <p:spPr>
          <a:xfrm>
            <a:off x="7354132" y="-1"/>
            <a:ext cx="4837867" cy="6858000"/>
          </a:xfrm>
          <a:custGeom>
            <a:avLst/>
            <a:gdLst>
              <a:gd name="connsiteX0" fmla="*/ 2 w 3628400"/>
              <a:gd name="connsiteY0" fmla="*/ 3254996 h 5143500"/>
              <a:gd name="connsiteX1" fmla="*/ 1919616 w 3628400"/>
              <a:gd name="connsiteY1" fmla="*/ 3254996 h 5143500"/>
              <a:gd name="connsiteX2" fmla="*/ 1919616 w 3628400"/>
              <a:gd name="connsiteY2" fmla="*/ 5143500 h 5143500"/>
              <a:gd name="connsiteX3" fmla="*/ 2 w 3628400"/>
              <a:gd name="connsiteY3" fmla="*/ 5143500 h 5143500"/>
              <a:gd name="connsiteX4" fmla="*/ 1964700 w 3628400"/>
              <a:gd name="connsiteY4" fmla="*/ 2391809 h 5143500"/>
              <a:gd name="connsiteX5" fmla="*/ 3628400 w 3628400"/>
              <a:gd name="connsiteY5" fmla="*/ 2391809 h 5143500"/>
              <a:gd name="connsiteX6" fmla="*/ 3628400 w 3628400"/>
              <a:gd name="connsiteY6" fmla="*/ 4491152 h 5143500"/>
              <a:gd name="connsiteX7" fmla="*/ 1964700 w 3628400"/>
              <a:gd name="connsiteY7" fmla="*/ 4491152 h 5143500"/>
              <a:gd name="connsiteX8" fmla="*/ 0 w 3628400"/>
              <a:gd name="connsiteY8" fmla="*/ 1712318 h 5143500"/>
              <a:gd name="connsiteX9" fmla="*/ 1919615 w 3628400"/>
              <a:gd name="connsiteY9" fmla="*/ 1712318 h 5143500"/>
              <a:gd name="connsiteX10" fmla="*/ 1919615 w 3628400"/>
              <a:gd name="connsiteY10" fmla="*/ 3213488 h 5143500"/>
              <a:gd name="connsiteX11" fmla="*/ 0 w 3628400"/>
              <a:gd name="connsiteY11" fmla="*/ 3213488 h 5143500"/>
              <a:gd name="connsiteX12" fmla="*/ 0 w 3628400"/>
              <a:gd name="connsiteY12" fmla="*/ 0 h 5143500"/>
              <a:gd name="connsiteX13" fmla="*/ 1919615 w 3628400"/>
              <a:gd name="connsiteY13" fmla="*/ 0 h 5143500"/>
              <a:gd name="connsiteX14" fmla="*/ 1919615 w 3628400"/>
              <a:gd name="connsiteY14" fmla="*/ 1670811 h 5143500"/>
              <a:gd name="connsiteX15" fmla="*/ 0 w 3628400"/>
              <a:gd name="connsiteY15" fmla="*/ 1670811 h 5143500"/>
              <a:gd name="connsiteX16" fmla="*/ 1964700 w 3628400"/>
              <a:gd name="connsiteY16" fmla="*/ 0 h 5143500"/>
              <a:gd name="connsiteX17" fmla="*/ 3628400 w 3628400"/>
              <a:gd name="connsiteY17" fmla="*/ 0 h 5143500"/>
              <a:gd name="connsiteX18" fmla="*/ 3628400 w 3628400"/>
              <a:gd name="connsiteY18" fmla="*/ 2346815 h 5143500"/>
              <a:gd name="connsiteX19" fmla="*/ 1964700 w 3628400"/>
              <a:gd name="connsiteY19" fmla="*/ 2346815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28400" h="5143500">
                <a:moveTo>
                  <a:pt x="2" y="3254996"/>
                </a:moveTo>
                <a:lnTo>
                  <a:pt x="1919616" y="3254996"/>
                </a:lnTo>
                <a:lnTo>
                  <a:pt x="1919616" y="5143500"/>
                </a:lnTo>
                <a:lnTo>
                  <a:pt x="2" y="5143500"/>
                </a:lnTo>
                <a:close/>
                <a:moveTo>
                  <a:pt x="1964700" y="2391809"/>
                </a:moveTo>
                <a:lnTo>
                  <a:pt x="3628400" y="2391809"/>
                </a:lnTo>
                <a:lnTo>
                  <a:pt x="3628400" y="4491152"/>
                </a:lnTo>
                <a:lnTo>
                  <a:pt x="1964700" y="4491152"/>
                </a:lnTo>
                <a:close/>
                <a:moveTo>
                  <a:pt x="0" y="1712318"/>
                </a:moveTo>
                <a:lnTo>
                  <a:pt x="1919615" y="1712318"/>
                </a:lnTo>
                <a:lnTo>
                  <a:pt x="1919615" y="3213488"/>
                </a:lnTo>
                <a:lnTo>
                  <a:pt x="0" y="3213488"/>
                </a:lnTo>
                <a:close/>
                <a:moveTo>
                  <a:pt x="0" y="0"/>
                </a:moveTo>
                <a:lnTo>
                  <a:pt x="1919615" y="0"/>
                </a:lnTo>
                <a:lnTo>
                  <a:pt x="1919615" y="1670811"/>
                </a:lnTo>
                <a:lnTo>
                  <a:pt x="0" y="1670811"/>
                </a:lnTo>
                <a:close/>
                <a:moveTo>
                  <a:pt x="1964700" y="0"/>
                </a:moveTo>
                <a:lnTo>
                  <a:pt x="3628400" y="0"/>
                </a:lnTo>
                <a:lnTo>
                  <a:pt x="3628400" y="2346815"/>
                </a:lnTo>
                <a:lnTo>
                  <a:pt x="1964700" y="2346815"/>
                </a:lnTo>
                <a:close/>
              </a:path>
            </a:pathLst>
          </a:custGeom>
          <a:solidFill>
            <a:srgbClr val="C7C7C7"/>
          </a:solidFill>
        </p:spPr>
        <p:txBody>
          <a:bodyPr wrap="square"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dirty="0"/>
          </a:p>
        </p:txBody>
      </p:sp>
      <p:sp>
        <p:nvSpPr>
          <p:cNvPr id="14" name="Slide Number Placeholder 5">
            <a:extLst>
              <a:ext uri="{FF2B5EF4-FFF2-40B4-BE49-F238E27FC236}">
                <a16:creationId xmlns:a16="http://schemas.microsoft.com/office/drawing/2014/main" id="{F6C61CE0-1B1D-7241-B486-6CDBCE960B10}"/>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8"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A98CCD35-E83A-D44B-8345-5169496DD0C1}"/>
              </a:ext>
            </a:extLst>
          </p:cNvPr>
          <p:cNvSpPr txBox="1"/>
          <p:nvPr userDrawn="1"/>
        </p:nvSpPr>
        <p:spPr>
          <a:xfrm>
            <a:off x="4772959"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653127763"/>
      </p:ext>
    </p:extLst>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1_Slide con testo e immagine composta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F0DC5D-E17B-554A-B30E-A9F2F92474FB}"/>
              </a:ext>
            </a:extLst>
          </p:cNvPr>
          <p:cNvSpPr>
            <a:spLocks noGrp="1" noChangeAspect="1"/>
          </p:cNvSpPr>
          <p:nvPr>
            <p:ph type="body" idx="14" hasCustomPrompt="1"/>
          </p:nvPr>
        </p:nvSpPr>
        <p:spPr>
          <a:xfrm>
            <a:off x="334432" y="357719"/>
            <a:ext cx="7020096" cy="46469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pic>
        <p:nvPicPr>
          <p:cNvPr id="5" name="Immagine 4">
            <a:extLst>
              <a:ext uri="{FF2B5EF4-FFF2-40B4-BE49-F238E27FC236}">
                <a16:creationId xmlns:a16="http://schemas.microsoft.com/office/drawing/2014/main" id="{DC7E1B6C-BD74-784F-9657-4DB72D06AF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D33BE381-E43B-9A46-A221-2797C10B6AE4}"/>
              </a:ext>
            </a:extLst>
          </p:cNvPr>
          <p:cNvSpPr>
            <a:spLocks noGrp="1"/>
          </p:cNvSpPr>
          <p:nvPr>
            <p:ph type="body" sz="quarter" idx="16" hasCustomPrompt="1"/>
          </p:nvPr>
        </p:nvSpPr>
        <p:spPr>
          <a:xfrm>
            <a:off x="334433" y="798483"/>
            <a:ext cx="7020096" cy="401053"/>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43" name="Segnaposto immagine 42">
            <a:extLst>
              <a:ext uri="{FF2B5EF4-FFF2-40B4-BE49-F238E27FC236}">
                <a16:creationId xmlns:a16="http://schemas.microsoft.com/office/drawing/2014/main" id="{EC5BB26A-D515-AC48-B783-32804646C51A}"/>
              </a:ext>
            </a:extLst>
          </p:cNvPr>
          <p:cNvSpPr>
            <a:spLocks noGrp="1"/>
          </p:cNvSpPr>
          <p:nvPr>
            <p:ph type="pic" sz="quarter" idx="18"/>
          </p:nvPr>
        </p:nvSpPr>
        <p:spPr>
          <a:xfrm>
            <a:off x="6902245" y="-342"/>
            <a:ext cx="5289755" cy="6858343"/>
          </a:xfrm>
          <a:custGeom>
            <a:avLst/>
            <a:gdLst>
              <a:gd name="connsiteX0" fmla="*/ 973393 w 3967316"/>
              <a:gd name="connsiteY0" fmla="*/ 0 h 5143757"/>
              <a:gd name="connsiteX1" fmla="*/ 3967316 w 3967316"/>
              <a:gd name="connsiteY1" fmla="*/ 0 h 5143757"/>
              <a:gd name="connsiteX2" fmla="*/ 3967316 w 3967316"/>
              <a:gd name="connsiteY2" fmla="*/ 4292037 h 5143757"/>
              <a:gd name="connsiteX3" fmla="*/ 3115596 w 3967316"/>
              <a:gd name="connsiteY3" fmla="*/ 4292037 h 5143757"/>
              <a:gd name="connsiteX4" fmla="*/ 3115596 w 3967316"/>
              <a:gd name="connsiteY4" fmla="*/ 5143757 h 5143757"/>
              <a:gd name="connsiteX5" fmla="*/ 0 w 3967316"/>
              <a:gd name="connsiteY5" fmla="*/ 5143757 h 5143757"/>
              <a:gd name="connsiteX6" fmla="*/ 0 w 3967316"/>
              <a:gd name="connsiteY6" fmla="*/ 1357109 h 5143757"/>
              <a:gd name="connsiteX7" fmla="*/ 973393 w 3967316"/>
              <a:gd name="connsiteY7" fmla="*/ 1357109 h 514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7316" h="5143757">
                <a:moveTo>
                  <a:pt x="973393" y="0"/>
                </a:moveTo>
                <a:lnTo>
                  <a:pt x="3967316" y="0"/>
                </a:lnTo>
                <a:lnTo>
                  <a:pt x="3967316" y="4292037"/>
                </a:lnTo>
                <a:lnTo>
                  <a:pt x="3115596" y="4292037"/>
                </a:lnTo>
                <a:lnTo>
                  <a:pt x="3115596" y="5143757"/>
                </a:lnTo>
                <a:lnTo>
                  <a:pt x="0" y="5143757"/>
                </a:lnTo>
                <a:lnTo>
                  <a:pt x="0" y="1357109"/>
                </a:lnTo>
                <a:lnTo>
                  <a:pt x="973393" y="1357109"/>
                </a:lnTo>
                <a:close/>
              </a:path>
            </a:pathLst>
          </a:custGeom>
          <a:solidFill>
            <a:srgbClr val="C7C7C7"/>
          </a:solidFill>
        </p:spPr>
        <p:txBody>
          <a:bodyPr wrap="square" anchor="ctr">
            <a:noAutofit/>
          </a:bodyPr>
          <a:lstStyle>
            <a:lvl1pPr algn="ctr">
              <a:defRPr sz="1867"/>
            </a:lvl1pPr>
          </a:lstStyle>
          <a:p>
            <a:endParaRPr lang="it-IT" dirty="0"/>
          </a:p>
        </p:txBody>
      </p:sp>
      <p:sp>
        <p:nvSpPr>
          <p:cNvPr id="46" name="Title 1">
            <a:extLst>
              <a:ext uri="{FF2B5EF4-FFF2-40B4-BE49-F238E27FC236}">
                <a16:creationId xmlns:a16="http://schemas.microsoft.com/office/drawing/2014/main" id="{0842DE8B-16FC-304D-9B1C-D0BB7CDE7A2B}"/>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47" name="Slide Number Placeholder 5">
            <a:extLst>
              <a:ext uri="{FF2B5EF4-FFF2-40B4-BE49-F238E27FC236}">
                <a16:creationId xmlns:a16="http://schemas.microsoft.com/office/drawing/2014/main" id="{F333E1B2-E58E-0346-B190-26FCEB11226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8"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9843F661-77B1-CE47-B9CB-F9E32217A81C}"/>
              </a:ext>
            </a:extLst>
          </p:cNvPr>
          <p:cNvSpPr txBox="1"/>
          <p:nvPr userDrawn="1"/>
        </p:nvSpPr>
        <p:spPr>
          <a:xfrm>
            <a:off x="4584274"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702334183"/>
      </p:ext>
    </p:extLst>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1_Slide con testo e immagine composta 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F0DC5D-E17B-554A-B30E-A9F2F92474FB}"/>
              </a:ext>
            </a:extLst>
          </p:cNvPr>
          <p:cNvSpPr>
            <a:spLocks noGrp="1" noChangeAspect="1"/>
          </p:cNvSpPr>
          <p:nvPr>
            <p:ph type="body" idx="14" hasCustomPrompt="1"/>
          </p:nvPr>
        </p:nvSpPr>
        <p:spPr>
          <a:xfrm>
            <a:off x="334434" y="357719"/>
            <a:ext cx="8845425" cy="374152"/>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pic>
        <p:nvPicPr>
          <p:cNvPr id="5" name="Immagine 4">
            <a:extLst>
              <a:ext uri="{FF2B5EF4-FFF2-40B4-BE49-F238E27FC236}">
                <a16:creationId xmlns:a16="http://schemas.microsoft.com/office/drawing/2014/main" id="{DC7E1B6C-BD74-784F-9657-4DB72D06AF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D33BE381-E43B-9A46-A221-2797C10B6AE4}"/>
              </a:ext>
            </a:extLst>
          </p:cNvPr>
          <p:cNvSpPr>
            <a:spLocks noGrp="1"/>
          </p:cNvSpPr>
          <p:nvPr>
            <p:ph type="body" sz="quarter" idx="16" hasCustomPrompt="1"/>
          </p:nvPr>
        </p:nvSpPr>
        <p:spPr>
          <a:xfrm>
            <a:off x="334434" y="798484"/>
            <a:ext cx="8845425" cy="373467"/>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20" name="Segnaposto immagine 19">
            <a:extLst>
              <a:ext uri="{FF2B5EF4-FFF2-40B4-BE49-F238E27FC236}">
                <a16:creationId xmlns:a16="http://schemas.microsoft.com/office/drawing/2014/main" id="{384361A8-2F26-2A4E-B402-83EDB7BAA07D}"/>
              </a:ext>
            </a:extLst>
          </p:cNvPr>
          <p:cNvSpPr>
            <a:spLocks noGrp="1"/>
          </p:cNvSpPr>
          <p:nvPr>
            <p:ph type="pic" sz="quarter" idx="20"/>
          </p:nvPr>
        </p:nvSpPr>
        <p:spPr>
          <a:xfrm>
            <a:off x="6874974" y="2152602"/>
            <a:ext cx="4205981" cy="4715231"/>
          </a:xfrm>
          <a:custGeom>
            <a:avLst/>
            <a:gdLst>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1317811 w 3832598"/>
              <a:gd name="connsiteY4" fmla="*/ 605978 h 3662928"/>
              <a:gd name="connsiteX5" fmla="*/ 2514786 w 3832598"/>
              <a:gd name="connsiteY5" fmla="*/ 605978 h 3662928"/>
              <a:gd name="connsiteX6" fmla="*/ 2514786 w 3832598"/>
              <a:gd name="connsiteY6" fmla="*/ 3662928 h 3662928"/>
              <a:gd name="connsiteX7" fmla="*/ 1317811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1317811 w 3832598"/>
              <a:gd name="connsiteY5" fmla="*/ 605978 h 3662928"/>
              <a:gd name="connsiteX6" fmla="*/ 2514786 w 3832598"/>
              <a:gd name="connsiteY6" fmla="*/ 605978 h 3662928"/>
              <a:gd name="connsiteX7" fmla="*/ 2514786 w 3832598"/>
              <a:gd name="connsiteY7" fmla="*/ 3662928 h 3662928"/>
              <a:gd name="connsiteX8" fmla="*/ 1317811 w 3832598"/>
              <a:gd name="connsiteY8" fmla="*/ 605978 h 3662928"/>
              <a:gd name="connsiteX9" fmla="*/ 2635623 w 3832598"/>
              <a:gd name="connsiteY9" fmla="*/ 0 h 3662928"/>
              <a:gd name="connsiteX10" fmla="*/ 3832598 w 3832598"/>
              <a:gd name="connsiteY10" fmla="*/ 0 h 3662928"/>
              <a:gd name="connsiteX11" fmla="*/ 3832598 w 3832598"/>
              <a:gd name="connsiteY11" fmla="*/ 3662928 h 3662928"/>
              <a:gd name="connsiteX12" fmla="*/ 2635623 w 3832598"/>
              <a:gd name="connsiteY12" fmla="*/ 3662928 h 3662928"/>
              <a:gd name="connsiteX13" fmla="*/ 2635623 w 3832598"/>
              <a:gd name="connsiteY13"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514786 w 3832598"/>
              <a:gd name="connsiteY5" fmla="*/ 3662928 h 3662928"/>
              <a:gd name="connsiteX6" fmla="*/ 2514786 w 3832598"/>
              <a:gd name="connsiteY6" fmla="*/ 605978 h 3662928"/>
              <a:gd name="connsiteX7" fmla="*/ 2514786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12" fmla="*/ 2635623 w 3832598"/>
              <a:gd name="connsiteY12"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861295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861295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2971303"/>
              <a:gd name="connsiteY0" fmla="*/ 1195952 h 3662928"/>
              <a:gd name="connsiteX1" fmla="*/ 1132377 w 2971303"/>
              <a:gd name="connsiteY1" fmla="*/ 1195952 h 3662928"/>
              <a:gd name="connsiteX2" fmla="*/ 1132377 w 2971303"/>
              <a:gd name="connsiteY2" fmla="*/ 3662927 h 3662928"/>
              <a:gd name="connsiteX3" fmla="*/ 1 w 2971303"/>
              <a:gd name="connsiteY3" fmla="*/ 3662927 h 3662928"/>
              <a:gd name="connsiteX4" fmla="*/ 0 w 2971303"/>
              <a:gd name="connsiteY4" fmla="*/ 1195952 h 3662928"/>
              <a:gd name="connsiteX5" fmla="*/ 1774328 w 2971303"/>
              <a:gd name="connsiteY5" fmla="*/ 0 h 3662928"/>
              <a:gd name="connsiteX6" fmla="*/ 2971303 w 2971303"/>
              <a:gd name="connsiteY6" fmla="*/ 0 h 3662928"/>
              <a:gd name="connsiteX7" fmla="*/ 2971303 w 2971303"/>
              <a:gd name="connsiteY7" fmla="*/ 3662928 h 3662928"/>
              <a:gd name="connsiteX8" fmla="*/ 1774328 w 2971303"/>
              <a:gd name="connsiteY8" fmla="*/ 3662928 h 3662928"/>
              <a:gd name="connsiteX9" fmla="*/ 1774328 w 297130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00486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7179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21535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7175 w 3078963"/>
              <a:gd name="connsiteY0" fmla="*/ 1195952 h 3662928"/>
              <a:gd name="connsiteX1" fmla="*/ 1240037 w 3078963"/>
              <a:gd name="connsiteY1" fmla="*/ 1195952 h 3662928"/>
              <a:gd name="connsiteX2" fmla="*/ 1240037 w 3078963"/>
              <a:gd name="connsiteY2" fmla="*/ 3662927 h 3662928"/>
              <a:gd name="connsiteX3" fmla="*/ 0 w 3078963"/>
              <a:gd name="connsiteY3" fmla="*/ 3662927 h 3662928"/>
              <a:gd name="connsiteX4" fmla="*/ 7175 w 3078963"/>
              <a:gd name="connsiteY4" fmla="*/ 1195952 h 3662928"/>
              <a:gd name="connsiteX5" fmla="*/ 1881988 w 3078963"/>
              <a:gd name="connsiteY5" fmla="*/ 0 h 3662928"/>
              <a:gd name="connsiteX6" fmla="*/ 3078963 w 3078963"/>
              <a:gd name="connsiteY6" fmla="*/ 0 h 3662928"/>
              <a:gd name="connsiteX7" fmla="*/ 3078963 w 3078963"/>
              <a:gd name="connsiteY7" fmla="*/ 3662928 h 3662928"/>
              <a:gd name="connsiteX8" fmla="*/ 1881988 w 3078963"/>
              <a:gd name="connsiteY8" fmla="*/ 3662928 h 3662928"/>
              <a:gd name="connsiteX9" fmla="*/ 1881988 w 307896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4357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232862 w 3071788"/>
              <a:gd name="connsiteY1" fmla="*/ 1195952 h 3670104"/>
              <a:gd name="connsiteX2" fmla="*/ 1232862 w 3071788"/>
              <a:gd name="connsiteY2" fmla="*/ 3662927 h 3670104"/>
              <a:gd name="connsiteX3" fmla="*/ 14357 w 3071788"/>
              <a:gd name="connsiteY3" fmla="*/ 3670104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232862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132377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132377 w 3071788"/>
              <a:gd name="connsiteY1" fmla="*/ 1195952 h 3670104"/>
              <a:gd name="connsiteX2" fmla="*/ 1103668 w 3071788"/>
              <a:gd name="connsiteY2" fmla="*/ 3670104 h 3670104"/>
              <a:gd name="connsiteX3" fmla="*/ 7180 w 3071788"/>
              <a:gd name="connsiteY3" fmla="*/ 3662927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132377 w 3071788"/>
              <a:gd name="connsiteY1" fmla="*/ 1195952 h 3662928"/>
              <a:gd name="connsiteX2" fmla="*/ 1125201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071788 w 3114853"/>
              <a:gd name="connsiteY6" fmla="*/ 0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50239 w 3165092"/>
              <a:gd name="connsiteY0" fmla="*/ 1195952 h 3662928"/>
              <a:gd name="connsiteX1" fmla="*/ 1182616 w 3165092"/>
              <a:gd name="connsiteY1" fmla="*/ 1195952 h 3662928"/>
              <a:gd name="connsiteX2" fmla="*/ 1175440 w 3165092"/>
              <a:gd name="connsiteY2" fmla="*/ 3662927 h 3662928"/>
              <a:gd name="connsiteX3" fmla="*/ 0 w 3165092"/>
              <a:gd name="connsiteY3" fmla="*/ 3655750 h 3662928"/>
              <a:gd name="connsiteX4" fmla="*/ 50239 w 3165092"/>
              <a:gd name="connsiteY4" fmla="*/ 1195952 h 3662928"/>
              <a:gd name="connsiteX5" fmla="*/ 1925052 w 3165092"/>
              <a:gd name="connsiteY5" fmla="*/ 0 h 3662928"/>
              <a:gd name="connsiteX6" fmla="*/ 3165092 w 3165092"/>
              <a:gd name="connsiteY6" fmla="*/ 7177 h 3662928"/>
              <a:gd name="connsiteX7" fmla="*/ 3165092 w 3165092"/>
              <a:gd name="connsiteY7" fmla="*/ 3655750 h 3662928"/>
              <a:gd name="connsiteX8" fmla="*/ 1925052 w 3165092"/>
              <a:gd name="connsiteY8" fmla="*/ 3662928 h 3662928"/>
              <a:gd name="connsiteX9" fmla="*/ 1925052 w 3165092"/>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3 w 3114853"/>
              <a:gd name="connsiteY3" fmla="*/ 3655750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71772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72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0 w 3193805"/>
              <a:gd name="connsiteY0" fmla="*/ 1188775 h 3677282"/>
              <a:gd name="connsiteX1" fmla="*/ 1211329 w 3193805"/>
              <a:gd name="connsiteY1" fmla="*/ 1195952 h 3677282"/>
              <a:gd name="connsiteX2" fmla="*/ 1204153 w 3193805"/>
              <a:gd name="connsiteY2" fmla="*/ 3662927 h 3677282"/>
              <a:gd name="connsiteX3" fmla="*/ 7180 w 3193805"/>
              <a:gd name="connsiteY3" fmla="*/ 3677282 h 3677282"/>
              <a:gd name="connsiteX4" fmla="*/ 0 w 3193805"/>
              <a:gd name="connsiteY4" fmla="*/ 1188775 h 3677282"/>
              <a:gd name="connsiteX5" fmla="*/ 1953765 w 3193805"/>
              <a:gd name="connsiteY5" fmla="*/ 0 h 3677282"/>
              <a:gd name="connsiteX6" fmla="*/ 3193805 w 3193805"/>
              <a:gd name="connsiteY6" fmla="*/ 7177 h 3677282"/>
              <a:gd name="connsiteX7" fmla="*/ 3193805 w 3193805"/>
              <a:gd name="connsiteY7" fmla="*/ 3655750 h 3677282"/>
              <a:gd name="connsiteX8" fmla="*/ 1953765 w 3193805"/>
              <a:gd name="connsiteY8" fmla="*/ 3662928 h 3677282"/>
              <a:gd name="connsiteX9" fmla="*/ 1953765 w 3193805"/>
              <a:gd name="connsiteY9" fmla="*/ 0 h 3677282"/>
              <a:gd name="connsiteX0" fmla="*/ 21530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21530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54392 w 3186625"/>
              <a:gd name="connsiteY1" fmla="*/ 1246194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0 w 3193804"/>
              <a:gd name="connsiteY0" fmla="*/ 1224662 h 3677282"/>
              <a:gd name="connsiteX1" fmla="*/ 1261571 w 3193804"/>
              <a:gd name="connsiteY1" fmla="*/ 1246194 h 3677282"/>
              <a:gd name="connsiteX2" fmla="*/ 1204152 w 3193804"/>
              <a:gd name="connsiteY2" fmla="*/ 3662927 h 3677282"/>
              <a:gd name="connsiteX3" fmla="*/ 7179 w 3193804"/>
              <a:gd name="connsiteY3" fmla="*/ 3677282 h 3677282"/>
              <a:gd name="connsiteX4" fmla="*/ 0 w 3193804"/>
              <a:gd name="connsiteY4" fmla="*/ 1224662 h 3677282"/>
              <a:gd name="connsiteX5" fmla="*/ 1953764 w 3193804"/>
              <a:gd name="connsiteY5" fmla="*/ 0 h 3677282"/>
              <a:gd name="connsiteX6" fmla="*/ 3193804 w 3193804"/>
              <a:gd name="connsiteY6" fmla="*/ 7177 h 3677282"/>
              <a:gd name="connsiteX7" fmla="*/ 3193804 w 3193804"/>
              <a:gd name="connsiteY7" fmla="*/ 3670105 h 3677282"/>
              <a:gd name="connsiteX8" fmla="*/ 1953764 w 3193804"/>
              <a:gd name="connsiteY8" fmla="*/ 3662928 h 3677282"/>
              <a:gd name="connsiteX9" fmla="*/ 1953764 w 3193804"/>
              <a:gd name="connsiteY9" fmla="*/ 0 h 3677282"/>
              <a:gd name="connsiteX0" fmla="*/ 0 w 3186627"/>
              <a:gd name="connsiteY0" fmla="*/ 1253372 h 3677282"/>
              <a:gd name="connsiteX1" fmla="*/ 1254394 w 3186627"/>
              <a:gd name="connsiteY1" fmla="*/ 1246194 h 3677282"/>
              <a:gd name="connsiteX2" fmla="*/ 119697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0 w 3186627"/>
              <a:gd name="connsiteY0" fmla="*/ 1253372 h 3677282"/>
              <a:gd name="connsiteX1" fmla="*/ 1254394 w 3186627"/>
              <a:gd name="connsiteY1" fmla="*/ 1246194 h 3677282"/>
              <a:gd name="connsiteX2" fmla="*/ 125439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62926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84459"/>
              <a:gd name="connsiteX1" fmla="*/ 1261569 w 3193802"/>
              <a:gd name="connsiteY1" fmla="*/ 1246194 h 3684459"/>
              <a:gd name="connsiteX2" fmla="*/ 1254393 w 3193802"/>
              <a:gd name="connsiteY2" fmla="*/ 3684459 h 3684459"/>
              <a:gd name="connsiteX3" fmla="*/ 0 w 3193802"/>
              <a:gd name="connsiteY3" fmla="*/ 3670103 h 3684459"/>
              <a:gd name="connsiteX4" fmla="*/ 7175 w 3193802"/>
              <a:gd name="connsiteY4" fmla="*/ 1253372 h 3684459"/>
              <a:gd name="connsiteX5" fmla="*/ 1953762 w 3193802"/>
              <a:gd name="connsiteY5" fmla="*/ 0 h 3684459"/>
              <a:gd name="connsiteX6" fmla="*/ 3193802 w 3193802"/>
              <a:gd name="connsiteY6" fmla="*/ 7177 h 3684459"/>
              <a:gd name="connsiteX7" fmla="*/ 3193802 w 3193802"/>
              <a:gd name="connsiteY7" fmla="*/ 3670105 h 3684459"/>
              <a:gd name="connsiteX8" fmla="*/ 1953762 w 3193802"/>
              <a:gd name="connsiteY8" fmla="*/ 3662928 h 3684459"/>
              <a:gd name="connsiteX9" fmla="*/ 1953762 w 3193802"/>
              <a:gd name="connsiteY9" fmla="*/ 0 h 3684459"/>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244044"/>
              <a:gd name="connsiteY0" fmla="*/ 1253372 h 3670105"/>
              <a:gd name="connsiteX1" fmla="*/ 1261569 w 3244044"/>
              <a:gd name="connsiteY1" fmla="*/ 1246194 h 3670105"/>
              <a:gd name="connsiteX2" fmla="*/ 1254393 w 3244044"/>
              <a:gd name="connsiteY2" fmla="*/ 3670104 h 3670105"/>
              <a:gd name="connsiteX3" fmla="*/ 0 w 3244044"/>
              <a:gd name="connsiteY3" fmla="*/ 3670103 h 3670105"/>
              <a:gd name="connsiteX4" fmla="*/ 7175 w 3244044"/>
              <a:gd name="connsiteY4" fmla="*/ 1253372 h 3670105"/>
              <a:gd name="connsiteX5" fmla="*/ 1953762 w 3244044"/>
              <a:gd name="connsiteY5" fmla="*/ 0 h 3670105"/>
              <a:gd name="connsiteX6" fmla="*/ 3244044 w 3244044"/>
              <a:gd name="connsiteY6" fmla="*/ 57419 h 3670105"/>
              <a:gd name="connsiteX7" fmla="*/ 3193802 w 3244044"/>
              <a:gd name="connsiteY7" fmla="*/ 3670105 h 3670105"/>
              <a:gd name="connsiteX8" fmla="*/ 1953762 w 3244044"/>
              <a:gd name="connsiteY8" fmla="*/ 3662928 h 3670105"/>
              <a:gd name="connsiteX9" fmla="*/ 1953762 w 3244044"/>
              <a:gd name="connsiteY9" fmla="*/ 0 h 3670105"/>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46585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46585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75294 w 3244044"/>
              <a:gd name="connsiteY9" fmla="*/ 0 h 3619863"/>
              <a:gd name="connsiteX0" fmla="*/ 7175 w 3244044"/>
              <a:gd name="connsiteY0" fmla="*/ 1203130 h 3627040"/>
              <a:gd name="connsiteX1" fmla="*/ 1261569 w 3244044"/>
              <a:gd name="connsiteY1" fmla="*/ 1195952 h 3627040"/>
              <a:gd name="connsiteX2" fmla="*/ 1254393 w 3244044"/>
              <a:gd name="connsiteY2" fmla="*/ 3619862 h 3627040"/>
              <a:gd name="connsiteX3" fmla="*/ 0 w 3244044"/>
              <a:gd name="connsiteY3" fmla="*/ 3619861 h 3627040"/>
              <a:gd name="connsiteX4" fmla="*/ 7175 w 3244044"/>
              <a:gd name="connsiteY4" fmla="*/ 1203130 h 3627040"/>
              <a:gd name="connsiteX5" fmla="*/ 1975294 w 3244044"/>
              <a:gd name="connsiteY5" fmla="*/ 0 h 3627040"/>
              <a:gd name="connsiteX6" fmla="*/ 3244044 w 3244044"/>
              <a:gd name="connsiteY6" fmla="*/ 7177 h 3627040"/>
              <a:gd name="connsiteX7" fmla="*/ 3193802 w 3244044"/>
              <a:gd name="connsiteY7" fmla="*/ 3619863 h 3627040"/>
              <a:gd name="connsiteX8" fmla="*/ 1989650 w 3244044"/>
              <a:gd name="connsiteY8" fmla="*/ 3627040 h 3627040"/>
              <a:gd name="connsiteX9" fmla="*/ 1975294 w 3244044"/>
              <a:gd name="connsiteY9" fmla="*/ 0 h 3627040"/>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22251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0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0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71775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71775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14356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14356 h 3612686"/>
              <a:gd name="connsiteX0" fmla="*/ 7175 w 3222512"/>
              <a:gd name="connsiteY0" fmla="*/ 1181598 h 3598331"/>
              <a:gd name="connsiteX1" fmla="*/ 1261569 w 3222512"/>
              <a:gd name="connsiteY1" fmla="*/ 1174420 h 3598331"/>
              <a:gd name="connsiteX2" fmla="*/ 1254393 w 3222512"/>
              <a:gd name="connsiteY2" fmla="*/ 3598330 h 3598331"/>
              <a:gd name="connsiteX3" fmla="*/ 0 w 3222512"/>
              <a:gd name="connsiteY3" fmla="*/ 3598329 h 3598331"/>
              <a:gd name="connsiteX4" fmla="*/ 7175 w 3222512"/>
              <a:gd name="connsiteY4" fmla="*/ 1181598 h 3598331"/>
              <a:gd name="connsiteX5" fmla="*/ 1960940 w 3222512"/>
              <a:gd name="connsiteY5" fmla="*/ 1 h 3598331"/>
              <a:gd name="connsiteX6" fmla="*/ 3222512 w 3222512"/>
              <a:gd name="connsiteY6" fmla="*/ 0 h 3598331"/>
              <a:gd name="connsiteX7" fmla="*/ 3222512 w 3222512"/>
              <a:gd name="connsiteY7" fmla="*/ 3598331 h 3598331"/>
              <a:gd name="connsiteX8" fmla="*/ 1953763 w 3222512"/>
              <a:gd name="connsiteY8" fmla="*/ 3591152 h 3598331"/>
              <a:gd name="connsiteX9" fmla="*/ 1960940 w 3222512"/>
              <a:gd name="connsiteY9" fmla="*/ 1 h 3598331"/>
              <a:gd name="connsiteX0" fmla="*/ 7175 w 3222512"/>
              <a:gd name="connsiteY0" fmla="*/ 1181597 h 3598330"/>
              <a:gd name="connsiteX1" fmla="*/ 1261569 w 3222512"/>
              <a:gd name="connsiteY1" fmla="*/ 1174419 h 3598330"/>
              <a:gd name="connsiteX2" fmla="*/ 1254393 w 3222512"/>
              <a:gd name="connsiteY2" fmla="*/ 3598329 h 3598330"/>
              <a:gd name="connsiteX3" fmla="*/ 0 w 3222512"/>
              <a:gd name="connsiteY3" fmla="*/ 3598328 h 3598330"/>
              <a:gd name="connsiteX4" fmla="*/ 7175 w 3222512"/>
              <a:gd name="connsiteY4" fmla="*/ 1181597 h 3598330"/>
              <a:gd name="connsiteX5" fmla="*/ 1960940 w 3222512"/>
              <a:gd name="connsiteY5" fmla="*/ 0 h 3598330"/>
              <a:gd name="connsiteX6" fmla="*/ 3200979 w 3222512"/>
              <a:gd name="connsiteY6" fmla="*/ 57419 h 3598330"/>
              <a:gd name="connsiteX7" fmla="*/ 3222512 w 3222512"/>
              <a:gd name="connsiteY7" fmla="*/ 3598330 h 3598330"/>
              <a:gd name="connsiteX8" fmla="*/ 1953763 w 3222512"/>
              <a:gd name="connsiteY8" fmla="*/ 3591151 h 3598330"/>
              <a:gd name="connsiteX9" fmla="*/ 1960940 w 3222512"/>
              <a:gd name="connsiteY9" fmla="*/ 0 h 3598330"/>
              <a:gd name="connsiteX0" fmla="*/ 7175 w 3222512"/>
              <a:gd name="connsiteY0" fmla="*/ 1195952 h 3612685"/>
              <a:gd name="connsiteX1" fmla="*/ 1261569 w 3222512"/>
              <a:gd name="connsiteY1" fmla="*/ 1188774 h 3612685"/>
              <a:gd name="connsiteX2" fmla="*/ 1254393 w 3222512"/>
              <a:gd name="connsiteY2" fmla="*/ 3612684 h 3612685"/>
              <a:gd name="connsiteX3" fmla="*/ 0 w 3222512"/>
              <a:gd name="connsiteY3" fmla="*/ 3612683 h 3612685"/>
              <a:gd name="connsiteX4" fmla="*/ 7175 w 3222512"/>
              <a:gd name="connsiteY4" fmla="*/ 1195952 h 3612685"/>
              <a:gd name="connsiteX5" fmla="*/ 1960940 w 3222512"/>
              <a:gd name="connsiteY5" fmla="*/ 14355 h 3612685"/>
              <a:gd name="connsiteX6" fmla="*/ 3222512 w 3222512"/>
              <a:gd name="connsiteY6" fmla="*/ 0 h 3612685"/>
              <a:gd name="connsiteX7" fmla="*/ 3222512 w 3222512"/>
              <a:gd name="connsiteY7" fmla="*/ 3612685 h 3612685"/>
              <a:gd name="connsiteX8" fmla="*/ 1953763 w 3222512"/>
              <a:gd name="connsiteY8" fmla="*/ 3605506 h 3612685"/>
              <a:gd name="connsiteX9" fmla="*/ 1960940 w 3222512"/>
              <a:gd name="connsiteY9" fmla="*/ 14355 h 3612685"/>
              <a:gd name="connsiteX0" fmla="*/ 0 w 3229691"/>
              <a:gd name="connsiteY0" fmla="*/ 1195953 h 3612685"/>
              <a:gd name="connsiteX1" fmla="*/ 1268748 w 3229691"/>
              <a:gd name="connsiteY1" fmla="*/ 1188774 h 3612685"/>
              <a:gd name="connsiteX2" fmla="*/ 1261572 w 3229691"/>
              <a:gd name="connsiteY2" fmla="*/ 3612684 h 3612685"/>
              <a:gd name="connsiteX3" fmla="*/ 7179 w 3229691"/>
              <a:gd name="connsiteY3" fmla="*/ 3612683 h 3612685"/>
              <a:gd name="connsiteX4" fmla="*/ 0 w 3229691"/>
              <a:gd name="connsiteY4" fmla="*/ 1195953 h 3612685"/>
              <a:gd name="connsiteX5" fmla="*/ 1968119 w 3229691"/>
              <a:gd name="connsiteY5" fmla="*/ 14355 h 3612685"/>
              <a:gd name="connsiteX6" fmla="*/ 3229691 w 3229691"/>
              <a:gd name="connsiteY6" fmla="*/ 0 h 3612685"/>
              <a:gd name="connsiteX7" fmla="*/ 3229691 w 3229691"/>
              <a:gd name="connsiteY7" fmla="*/ 3612685 h 3612685"/>
              <a:gd name="connsiteX8" fmla="*/ 1960942 w 3229691"/>
              <a:gd name="connsiteY8" fmla="*/ 3605506 h 3612685"/>
              <a:gd name="connsiteX9" fmla="*/ 1968119 w 3229691"/>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1598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81598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47217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61572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2513" h="3612685">
                <a:moveTo>
                  <a:pt x="0" y="1195953"/>
                </a:moveTo>
                <a:lnTo>
                  <a:pt x="1261570" y="1195952"/>
                </a:lnTo>
                <a:cubicBezTo>
                  <a:pt x="1261570" y="2001530"/>
                  <a:pt x="1261572" y="2807106"/>
                  <a:pt x="1261572" y="3612684"/>
                </a:cubicBezTo>
                <a:lnTo>
                  <a:pt x="1" y="3612683"/>
                </a:lnTo>
                <a:cubicBezTo>
                  <a:pt x="1" y="2790358"/>
                  <a:pt x="0" y="2018278"/>
                  <a:pt x="0" y="1195953"/>
                </a:cubicBezTo>
                <a:close/>
                <a:moveTo>
                  <a:pt x="1960941" y="14355"/>
                </a:moveTo>
                <a:lnTo>
                  <a:pt x="3222513" y="0"/>
                </a:lnTo>
                <a:lnTo>
                  <a:pt x="3222513" y="3612685"/>
                </a:lnTo>
                <a:lnTo>
                  <a:pt x="1953764" y="3605506"/>
                </a:lnTo>
                <a:cubicBezTo>
                  <a:pt x="1951372" y="2401277"/>
                  <a:pt x="1963333" y="1218584"/>
                  <a:pt x="1960941" y="14355"/>
                </a:cubicBezTo>
                <a:close/>
              </a:path>
            </a:pathLst>
          </a:custGeom>
          <a:solidFill>
            <a:srgbClr val="C7C7C7"/>
          </a:solidFill>
        </p:spPr>
        <p:txBody>
          <a:bodyPr wrap="square" anchor="ctr">
            <a:noAutofit/>
          </a:bodyPr>
          <a:lstStyle>
            <a:lvl1pPr algn="ctr">
              <a:defRPr sz="1867"/>
            </a:lvl1pPr>
          </a:lstStyle>
          <a:p>
            <a:endParaRPr lang="it-IT" dirty="0"/>
          </a:p>
        </p:txBody>
      </p:sp>
      <p:sp>
        <p:nvSpPr>
          <p:cNvPr id="22" name="Slide Number Placeholder 5">
            <a:extLst>
              <a:ext uri="{FF2B5EF4-FFF2-40B4-BE49-F238E27FC236}">
                <a16:creationId xmlns:a16="http://schemas.microsoft.com/office/drawing/2014/main" id="{F9B926CD-13F4-094C-A76C-9E54C2DE0DBF}"/>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7" name="Title 1">
            <a:extLst>
              <a:ext uri="{FF2B5EF4-FFF2-40B4-BE49-F238E27FC236}">
                <a16:creationId xmlns:a16="http://schemas.microsoft.com/office/drawing/2014/main" id="{276CDEDE-83B7-1946-9066-621F0F01EA11}"/>
              </a:ext>
            </a:extLst>
          </p:cNvPr>
          <p:cNvSpPr>
            <a:spLocks noGrp="1"/>
          </p:cNvSpPr>
          <p:nvPr>
            <p:ph type="ctrTitle"/>
          </p:nvPr>
        </p:nvSpPr>
        <p:spPr>
          <a:xfrm>
            <a:off x="334435" y="1787107"/>
            <a:ext cx="422486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51051536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occo di testo con elen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2" name="Segnaposto testo 2">
            <a:extLst>
              <a:ext uri="{FF2B5EF4-FFF2-40B4-BE49-F238E27FC236}">
                <a16:creationId xmlns:a16="http://schemas.microsoft.com/office/drawing/2014/main" id="{BF16CCCC-57B3-C54E-A40F-70887B3DB74A}"/>
              </a:ext>
            </a:extLst>
          </p:cNvPr>
          <p:cNvSpPr>
            <a:spLocks noGrp="1"/>
          </p:cNvSpPr>
          <p:nvPr>
            <p:ph type="body" idx="1"/>
          </p:nvPr>
        </p:nvSpPr>
        <p:spPr>
          <a:xfrm>
            <a:off x="379932"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13" name="Segnaposto contenuto 3">
            <a:extLst>
              <a:ext uri="{FF2B5EF4-FFF2-40B4-BE49-F238E27FC236}">
                <a16:creationId xmlns:a16="http://schemas.microsoft.com/office/drawing/2014/main" id="{56CD895D-9163-4B41-87F1-4181F83491BC}"/>
              </a:ext>
            </a:extLst>
          </p:cNvPr>
          <p:cNvSpPr>
            <a:spLocks noGrp="1"/>
          </p:cNvSpPr>
          <p:nvPr>
            <p:ph sz="half" idx="2"/>
          </p:nvPr>
        </p:nvSpPr>
        <p:spPr>
          <a:xfrm>
            <a:off x="379448" y="2213534"/>
            <a:ext cx="3519861" cy="3691527"/>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a:t>Fare clic per modificare gli stili del testo dello schema</a:t>
            </a:r>
          </a:p>
          <a:p>
            <a:pPr marL="836063" lvl="1" indent="-226478" algn="just">
              <a:lnSpc>
                <a:spcPct val="150000"/>
              </a:lnSpc>
            </a:pPr>
            <a:r>
              <a:rPr lang="it-IT"/>
              <a:t>Secondo livello</a:t>
            </a:r>
          </a:p>
          <a:p>
            <a:pPr marL="1430831" lvl="2" indent="-211661" algn="just">
              <a:lnSpc>
                <a:spcPct val="150000"/>
              </a:lnSpc>
            </a:pPr>
            <a:r>
              <a:rPr lang="it-IT"/>
              <a:t>Terzo livello</a:t>
            </a:r>
          </a:p>
          <a:p>
            <a:pPr marL="2034066" lvl="3" indent="-205312" algn="just">
              <a:lnSpc>
                <a:spcPct val="150000"/>
              </a:lnSpc>
            </a:pPr>
            <a:r>
              <a:rPr lang="it-IT"/>
              <a:t>Quarto livello</a:t>
            </a:r>
          </a:p>
          <a:p>
            <a:pPr marL="2626718" lvl="4" indent="-188379" algn="just">
              <a:lnSpc>
                <a:spcPct val="150000"/>
              </a:lnSpc>
            </a:pPr>
            <a:r>
              <a:rPr lang="it-IT"/>
              <a:t>Quinto livello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4338676"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a:p>
        </p:txBody>
      </p:sp>
      <p:sp>
        <p:nvSpPr>
          <p:cNvPr id="7" name="Segnaposto testo 6">
            <a:extLst>
              <a:ext uri="{FF2B5EF4-FFF2-40B4-BE49-F238E27FC236}">
                <a16:creationId xmlns:a16="http://schemas.microsoft.com/office/drawing/2014/main" id="{9004716C-289D-584D-AE4C-F7FFD8FFAFD1}"/>
              </a:ext>
            </a:extLst>
          </p:cNvPr>
          <p:cNvSpPr>
            <a:spLocks noGrp="1"/>
          </p:cNvSpPr>
          <p:nvPr>
            <p:ph type="body" sz="quarter" idx="15"/>
          </p:nvPr>
        </p:nvSpPr>
        <p:spPr>
          <a:xfrm>
            <a:off x="4338675" y="2214033"/>
            <a:ext cx="6257461" cy="3691467"/>
          </a:xfrm>
        </p:spPr>
        <p:txBody>
          <a:bodyPr>
            <a:normAutofit/>
          </a:bodyPr>
          <a:lstStyle>
            <a:lvl1pPr>
              <a:lnSpc>
                <a:spcPct val="100000"/>
              </a:lnSpc>
              <a:defRPr sz="2667"/>
            </a:lvl1pPr>
            <a:lvl2pPr>
              <a:lnSpc>
                <a:spcPct val="100000"/>
              </a:lnSpc>
              <a:defRPr sz="2667"/>
            </a:lvl2pPr>
            <a:lvl3pPr>
              <a:lnSpc>
                <a:spcPct val="100000"/>
              </a:lnSpc>
              <a:defRPr sz="2667"/>
            </a:lvl3pPr>
            <a:lvl4pPr>
              <a:lnSpc>
                <a:spcPct val="100000"/>
              </a:lnSpc>
              <a:defRPr sz="2667"/>
            </a:lvl4pPr>
            <a:lvl5pPr>
              <a:lnSpc>
                <a:spcPct val="100000"/>
              </a:lnSpc>
              <a:defRPr sz="2667"/>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393609995"/>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1_Immagine sfondo">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47C9CF8-6946-A347-A6BF-044516E12AC5}"/>
              </a:ext>
            </a:extLst>
          </p:cNvPr>
          <p:cNvSpPr>
            <a:spLocks noGrp="1" noChangeAspect="1"/>
          </p:cNvSpPr>
          <p:nvPr>
            <p:ph type="body" idx="16"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pic>
        <p:nvPicPr>
          <p:cNvPr id="12" name="Immagine 11">
            <a:extLst>
              <a:ext uri="{FF2B5EF4-FFF2-40B4-BE49-F238E27FC236}">
                <a16:creationId xmlns:a16="http://schemas.microsoft.com/office/drawing/2014/main" id="{6F578B9C-EBB2-8B42-9D62-7EAEEDD8DBD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5" name="Segnaposto testo 5">
            <a:extLst>
              <a:ext uri="{FF2B5EF4-FFF2-40B4-BE49-F238E27FC236}">
                <a16:creationId xmlns:a16="http://schemas.microsoft.com/office/drawing/2014/main" id="{9A984BD2-5118-184A-BA86-7D123A983258}"/>
              </a:ext>
            </a:extLst>
          </p:cNvPr>
          <p:cNvSpPr>
            <a:spLocks noGrp="1"/>
          </p:cNvSpPr>
          <p:nvPr>
            <p:ph type="body" sz="quarter" idx="17"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6" name="Slide Number Placeholder 5">
            <a:extLst>
              <a:ext uri="{FF2B5EF4-FFF2-40B4-BE49-F238E27FC236}">
                <a16:creationId xmlns:a16="http://schemas.microsoft.com/office/drawing/2014/main" id="{45428AC6-835C-5B4B-BE9D-790FC83B365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E3E6F81A-B39E-EB4A-80AC-EF45C8C773B8}" type="slidenum">
              <a:rPr lang="it-IT" smtClean="0"/>
              <a:pPr/>
              <a:t>‹N›</a:t>
            </a:fld>
            <a:endParaRPr lang="it-IT" dirty="0"/>
          </a:p>
        </p:txBody>
      </p:sp>
      <p:sp>
        <p:nvSpPr>
          <p:cNvPr id="11" name="Segnaposto immagine 6">
            <a:extLst>
              <a:ext uri="{FF2B5EF4-FFF2-40B4-BE49-F238E27FC236}">
                <a16:creationId xmlns:a16="http://schemas.microsoft.com/office/drawing/2014/main" id="{E5778B33-1169-9F44-AE54-FEE2E243CC7C}"/>
              </a:ext>
            </a:extLst>
          </p:cNvPr>
          <p:cNvSpPr>
            <a:spLocks noGrp="1"/>
          </p:cNvSpPr>
          <p:nvPr>
            <p:ph type="pic" sz="quarter" idx="13"/>
          </p:nvPr>
        </p:nvSpPr>
        <p:spPr>
          <a:xfrm>
            <a:off x="-4234" y="1428751"/>
            <a:ext cx="12196233" cy="4630768"/>
          </a:xfrm>
          <a:solidFill>
            <a:srgbClr val="C7C7C7"/>
          </a:solidFill>
        </p:spPr>
        <p:txBody>
          <a:bodyPr anchor="ctr">
            <a:normAutofit/>
          </a:bodyPr>
          <a:lstStyle>
            <a:lvl1pPr marL="0" indent="0" algn="ctr">
              <a:buNone/>
              <a:defRPr sz="1867"/>
            </a:lvl1pPr>
          </a:lstStyle>
          <a:p>
            <a:endParaRPr lang="it-IT"/>
          </a:p>
        </p:txBody>
      </p:sp>
      <p:sp>
        <p:nvSpPr>
          <p:cNvPr id="7"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60BCB7D-7F98-ED4B-9EEF-D2C2096E9C82}"/>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
        <p:nvSpPr>
          <p:cNvPr id="8" name="Rettangolo 7">
            <a:extLst>
              <a:ext uri="{FF2B5EF4-FFF2-40B4-BE49-F238E27FC236}">
                <a16:creationId xmlns:a16="http://schemas.microsoft.com/office/drawing/2014/main" id="{5F91BB18-B9B5-4139-801A-6365FC5047B0}"/>
              </a:ext>
            </a:extLst>
          </p:cNvPr>
          <p:cNvSpPr/>
          <p:nvPr userDrawn="1"/>
        </p:nvSpPr>
        <p:spPr>
          <a:xfrm>
            <a:off x="5443869" y="6483825"/>
            <a:ext cx="1573619" cy="315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3150108145"/>
      </p:ext>
    </p:extLst>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1_Immagine laptop">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5996964" cy="379168"/>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677996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4" y="798484"/>
            <a:ext cx="5996964" cy="379169"/>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1" name="Segnaposto immagine 10">
            <a:extLst>
              <a:ext uri="{FF2B5EF4-FFF2-40B4-BE49-F238E27FC236}">
                <a16:creationId xmlns:a16="http://schemas.microsoft.com/office/drawing/2014/main" id="{DCE4F478-D819-DA48-88CB-8B7AEB2DE451}"/>
              </a:ext>
            </a:extLst>
          </p:cNvPr>
          <p:cNvSpPr>
            <a:spLocks noGrp="1"/>
          </p:cNvSpPr>
          <p:nvPr>
            <p:ph type="pic" sz="quarter" idx="16"/>
          </p:nvPr>
        </p:nvSpPr>
        <p:spPr>
          <a:xfrm>
            <a:off x="792484" y="1907265"/>
            <a:ext cx="5299295" cy="3275889"/>
          </a:xfrm>
        </p:spPr>
        <p:txBody>
          <a:bodyPr anchor="ctr">
            <a:noAutofit/>
          </a:bodyPr>
          <a:lstStyle>
            <a:lvl1pPr marL="0" indent="0" algn="ctr">
              <a:buNone/>
              <a:defRPr/>
            </a:lvl1pPr>
          </a:lstStyle>
          <a:p>
            <a:endParaRPr lang="it-IT" dirty="0"/>
          </a:p>
        </p:txBody>
      </p:sp>
      <p:pic>
        <p:nvPicPr>
          <p:cNvPr id="12" name="Immagine 11">
            <a:extLst>
              <a:ext uri="{FF2B5EF4-FFF2-40B4-BE49-F238E27FC236}">
                <a16:creationId xmlns:a16="http://schemas.microsoft.com/office/drawing/2014/main" id="{9CD313DB-37B0-5B47-A632-A613F4A29147}"/>
              </a:ext>
            </a:extLst>
          </p:cNvPr>
          <p:cNvPicPr>
            <a:picLocks noChangeAspect="1"/>
          </p:cNvPicPr>
          <p:nvPr userDrawn="1"/>
        </p:nvPicPr>
        <p:blipFill>
          <a:blip r:embed="rId3"/>
          <a:stretch>
            <a:fillRect/>
          </a:stretch>
        </p:blipFill>
        <p:spPr>
          <a:xfrm>
            <a:off x="-325134" y="1674847"/>
            <a:ext cx="7570273" cy="4169565"/>
          </a:xfrm>
          <a:prstGeom prst="rect">
            <a:avLst/>
          </a:prstGeom>
        </p:spPr>
      </p:pic>
      <p:sp>
        <p:nvSpPr>
          <p:cNvPr id="14"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2CCB6B73-F160-5440-B66E-39FD5EE541CB}"/>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486516661"/>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422.xml><?xml version="1.0" encoding="utf-8"?>
<p:sldLayout xmlns:a="http://schemas.openxmlformats.org/drawingml/2006/main" xmlns:r="http://schemas.openxmlformats.org/officeDocument/2006/relationships" xmlns:p="http://schemas.openxmlformats.org/presentationml/2006/main" userDrawn="1">
  <p:cSld name="2_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2" name="Segnaposto testo 6">
            <a:extLst>
              <a:ext uri="{FF2B5EF4-FFF2-40B4-BE49-F238E27FC236}">
                <a16:creationId xmlns:a16="http://schemas.microsoft.com/office/drawing/2014/main" id="{8B90A7BE-29AB-48A6-9178-A78E1AD4AB08}"/>
              </a:ext>
            </a:extLst>
          </p:cNvPr>
          <p:cNvSpPr>
            <a:spLocks noGrp="1"/>
          </p:cNvSpPr>
          <p:nvPr>
            <p:ph type="body" sz="quarter" idx="15" hasCustomPrompt="1"/>
          </p:nvPr>
        </p:nvSpPr>
        <p:spPr>
          <a:xfrm>
            <a:off x="1682851" y="6331425"/>
            <a:ext cx="1133339" cy="251883"/>
          </a:xfrm>
        </p:spPr>
        <p:txBody>
          <a:bodyPr anchor="b">
            <a:noAutofit/>
          </a:bodyPr>
          <a:lstStyle>
            <a:lvl1pPr marL="0" indent="0">
              <a:buNone/>
              <a:defRPr sz="1067">
                <a:sym typeface="Symbol" panose="05050102010706020507" pitchFamily="18" charset="2"/>
              </a:defRPr>
            </a:lvl1pPr>
            <a:lvl2pPr marL="457189" indent="0">
              <a:buNone/>
              <a:defRPr/>
            </a:lvl2pPr>
            <a:lvl3pPr marL="914377" indent="0">
              <a:buNone/>
              <a:defRPr/>
            </a:lvl3pPr>
            <a:lvl4pPr marL="1371566" indent="0">
              <a:buNone/>
              <a:defRPr/>
            </a:lvl4pPr>
            <a:lvl5pPr marL="1828754" indent="0">
              <a:buNone/>
              <a:defRPr/>
            </a:lvl5pPr>
          </a:lstStyle>
          <a:p>
            <a:pPr lvl="0"/>
            <a:r>
              <a:rPr lang="it-IT" dirty="0"/>
              <a:t>[]</a:t>
            </a:r>
          </a:p>
        </p:txBody>
      </p:sp>
      <p:sp>
        <p:nvSpPr>
          <p:cNvPr id="13" name="CasellaDiTesto 12">
            <a:extLst>
              <a:ext uri="{FF2B5EF4-FFF2-40B4-BE49-F238E27FC236}">
                <a16:creationId xmlns:a16="http://schemas.microsoft.com/office/drawing/2014/main" id="{06541CB8-4337-489C-B4B7-552FA447DBA4}"/>
              </a:ext>
            </a:extLst>
          </p:cNvPr>
          <p:cNvSpPr txBox="1"/>
          <p:nvPr userDrawn="1"/>
        </p:nvSpPr>
        <p:spPr>
          <a:xfrm>
            <a:off x="993722" y="6244013"/>
            <a:ext cx="1279301" cy="352604"/>
          </a:xfrm>
          <a:prstGeom prst="rect">
            <a:avLst/>
          </a:prstGeom>
        </p:spPr>
        <p:txBody>
          <a:bodyPr vert="horz" wrap="square" lIns="121920" tIns="60960" rIns="121920" bIns="60960" rtlCol="0" anchor="b">
            <a:normAutofit/>
          </a:bodyPr>
          <a:lstStyle/>
          <a:p>
            <a:pPr algn="l"/>
            <a:r>
              <a:rPr lang="it-IT" sz="1067" dirty="0"/>
              <a:t>Categoria:</a:t>
            </a:r>
          </a:p>
        </p:txBody>
      </p:sp>
      <p:sp>
        <p:nvSpPr>
          <p:cNvPr id="14" name="Segnaposto testo 6">
            <a:extLst>
              <a:ext uri="{FF2B5EF4-FFF2-40B4-BE49-F238E27FC236}">
                <a16:creationId xmlns:a16="http://schemas.microsoft.com/office/drawing/2014/main" id="{E7EB6E10-444D-431D-9380-D529D47C3735}"/>
              </a:ext>
            </a:extLst>
          </p:cNvPr>
          <p:cNvSpPr>
            <a:spLocks noGrp="1"/>
          </p:cNvSpPr>
          <p:nvPr>
            <p:ph type="body" sz="quarter" idx="16" hasCustomPrompt="1"/>
          </p:nvPr>
        </p:nvSpPr>
        <p:spPr>
          <a:xfrm>
            <a:off x="3239165" y="6331731"/>
            <a:ext cx="1133339" cy="251883"/>
          </a:xfrm>
        </p:spPr>
        <p:txBody>
          <a:bodyPr anchor="b">
            <a:noAutofit/>
          </a:bodyPr>
          <a:lstStyle>
            <a:lvl1pPr marL="0" indent="0">
              <a:buNone/>
              <a:defRPr sz="1067">
                <a:sym typeface="Symbol" panose="05050102010706020507" pitchFamily="18" charset="2"/>
              </a:defRPr>
            </a:lvl1pPr>
            <a:lvl2pPr marL="457189" indent="0">
              <a:buNone/>
              <a:defRPr/>
            </a:lvl2pPr>
            <a:lvl3pPr marL="914377" indent="0">
              <a:buNone/>
              <a:defRPr/>
            </a:lvl3pPr>
            <a:lvl4pPr marL="1371566" indent="0">
              <a:buNone/>
              <a:defRPr/>
            </a:lvl4pPr>
            <a:lvl5pPr marL="1828754" indent="0">
              <a:buNone/>
              <a:defRPr/>
            </a:lvl5pPr>
          </a:lstStyle>
          <a:p>
            <a:pPr lvl="0"/>
            <a:r>
              <a:rPr lang="it-IT" dirty="0"/>
              <a:t>[]</a:t>
            </a:r>
          </a:p>
        </p:txBody>
      </p:sp>
      <p:sp>
        <p:nvSpPr>
          <p:cNvPr id="15" name="CasellaDiTesto 14">
            <a:extLst>
              <a:ext uri="{FF2B5EF4-FFF2-40B4-BE49-F238E27FC236}">
                <a16:creationId xmlns:a16="http://schemas.microsoft.com/office/drawing/2014/main" id="{71D73127-2FAC-4833-B6F6-E7023D98B2B7}"/>
              </a:ext>
            </a:extLst>
          </p:cNvPr>
          <p:cNvSpPr txBox="1"/>
          <p:nvPr userDrawn="1"/>
        </p:nvSpPr>
        <p:spPr>
          <a:xfrm>
            <a:off x="2816190" y="6244318"/>
            <a:ext cx="1279301" cy="352604"/>
          </a:xfrm>
          <a:prstGeom prst="rect">
            <a:avLst/>
          </a:prstGeom>
        </p:spPr>
        <p:txBody>
          <a:bodyPr vert="horz" wrap="square" lIns="121920" tIns="60960" rIns="121920" bIns="60960" rtlCol="0" anchor="b">
            <a:normAutofit/>
          </a:bodyPr>
          <a:lstStyle/>
          <a:p>
            <a:pPr algn="l"/>
            <a:r>
              <a:rPr lang="it-IT" sz="1067" dirty="0"/>
              <a:t>Stato:</a:t>
            </a:r>
          </a:p>
        </p:txBody>
      </p:sp>
      <p:sp>
        <p:nvSpPr>
          <p:cNvPr id="18"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536F13AA-5F68-2948-AC03-D050BCCD7562}"/>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947657739"/>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3_Chiusur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t>Grazie</a:t>
            </a:r>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7D3471C-3132-E748-90B8-C6104350E79E}"/>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736559660"/>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1_Chiusura ingles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err="1"/>
              <a:t>Thank</a:t>
            </a:r>
            <a:r>
              <a:rPr lang="it-IT" sz="5333" dirty="0"/>
              <a:t> </a:t>
            </a:r>
            <a:r>
              <a:rPr lang="it-IT" sz="5333" dirty="0" err="1"/>
              <a:t>you</a:t>
            </a:r>
            <a:endParaRPr lang="it-IT" sz="5333" dirty="0"/>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15FA2720-8799-2B48-BA35-116B37B0BAE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175695033"/>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2_Chiusura ingles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15FA2720-8799-2B48-BA35-116B37B0BAE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
        <p:nvSpPr>
          <p:cNvPr id="8" name="Rettangolo 7">
            <a:extLst>
              <a:ext uri="{FF2B5EF4-FFF2-40B4-BE49-F238E27FC236}">
                <a16:creationId xmlns:a16="http://schemas.microsoft.com/office/drawing/2014/main" id="{EF1F8D6E-F06E-42B7-A875-4B8DB368C42E}"/>
              </a:ext>
            </a:extLst>
          </p:cNvPr>
          <p:cNvSpPr/>
          <p:nvPr userDrawn="1"/>
        </p:nvSpPr>
        <p:spPr>
          <a:xfrm>
            <a:off x="5443869" y="6483825"/>
            <a:ext cx="1573619" cy="315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227327295"/>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1_Copertina">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32253170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91147" name="Diapositiva think-cell" r:id="rId4" imgW="352" imgH="355" progId="TCLayout.ActiveDocument.1">
                  <p:embed/>
                </p:oleObj>
              </mc:Choice>
              <mc:Fallback>
                <p:oleObj name="Diapositiva think-cell" r:id="rId4" imgW="352" imgH="355" progId="TCLayout.ActiveDocument.1">
                  <p:embed/>
                  <p:pic>
                    <p:nvPicPr>
                      <p:cNvPr id="4" name="Object 3" hidden="1"/>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8" name="Immagine 7">
            <a:extLst>
              <a:ext uri="{FF2B5EF4-FFF2-40B4-BE49-F238E27FC236}">
                <a16:creationId xmlns:a16="http://schemas.microsoft.com/office/drawing/2014/main" id="{6CD0B10C-4461-4F0E-B299-07807136763B}"/>
              </a:ext>
            </a:extLst>
          </p:cNvPr>
          <p:cNvPicPr>
            <a:picLocks noChangeAspect="1"/>
          </p:cNvPicPr>
          <p:nvPr userDrawn="1"/>
        </p:nvPicPr>
        <p:blipFill>
          <a:blip r:embed="rId6"/>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mn-lt"/>
                <a:ea typeface="+mn-ea"/>
                <a:cs typeface="+mn-cs"/>
                <a:sym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atin typeface="+mn-lt"/>
                <a:ea typeface="+mn-ea"/>
                <a:cs typeface="+mn-cs"/>
                <a:sym typeface="+mn-lt"/>
              </a:defRPr>
            </a:lvl1pPr>
            <a:lvl2pPr>
              <a:defRPr sz="6400"/>
            </a:lvl2pPr>
            <a:lvl3pPr>
              <a:defRPr sz="6400"/>
            </a:lvl3pPr>
            <a:lvl4pPr>
              <a:defRPr sz="6400"/>
            </a:lvl4pPr>
            <a:lvl5pPr>
              <a:defRPr sz="6400"/>
            </a:lvl5pPr>
          </a:lstStyle>
          <a:p>
            <a:pPr lvl="0"/>
            <a:r>
              <a:rPr lang="it-IT" dirty="0"/>
              <a:t>Titolo al massimo di tre righe</a:t>
            </a:r>
          </a:p>
        </p:txBody>
      </p:sp>
      <p:sp>
        <p:nvSpPr>
          <p:cNvPr id="18" name="Titolo 1">
            <a:extLst>
              <a:ext uri="{FF2B5EF4-FFF2-40B4-BE49-F238E27FC236}">
                <a16:creationId xmlns:a16="http://schemas.microsoft.com/office/drawing/2014/main" id="{EBF4D2A5-A57B-4A37-81C4-C406936CFBA2}"/>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dirty="0">
                <a:latin typeface="+mn-lt"/>
                <a:ea typeface="+mn-ea"/>
                <a:cs typeface="+mn-cs"/>
                <a:sym typeface="+mn-lt"/>
              </a:rPr>
              <a:t>Cassa Depositi e Prestiti</a:t>
            </a:r>
            <a:br>
              <a:rPr lang="it-IT" sz="1600" dirty="0">
                <a:latin typeface="+mn-lt"/>
                <a:ea typeface="+mn-ea"/>
                <a:cs typeface="+mn-cs"/>
                <a:sym typeface="+mn-lt"/>
              </a:rPr>
            </a:br>
            <a:r>
              <a:rPr lang="it-IT" sz="1600" dirty="0">
                <a:latin typeface="+mn-lt"/>
                <a:ea typeface="+mn-ea"/>
                <a:cs typeface="+mn-cs"/>
                <a:sym typeface="+mn-lt"/>
              </a:rPr>
              <a:t>Investiamo nel domani</a:t>
            </a:r>
          </a:p>
        </p:txBody>
      </p:sp>
    </p:spTree>
    <p:extLst>
      <p:ext uri="{BB962C8B-B14F-4D97-AF65-F5344CB8AC3E}">
        <p14:creationId xmlns:p14="http://schemas.microsoft.com/office/powerpoint/2010/main" val="1140864082"/>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03582083"/>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92171" name="Diapositiva think-cell" r:id="rId4" imgW="352" imgH="355" progId="TCLayout.ActiveDocument.1">
                  <p:embed/>
                </p:oleObj>
              </mc:Choice>
              <mc:Fallback>
                <p:oleObj name="Diapositiva think-cell" r:id="rId4" imgW="352" imgH="355" progId="TCLayout.ActiveDocument.1">
                  <p:embed/>
                  <p:pic>
                    <p:nvPicPr>
                      <p:cNvPr id="2" name="Object 1" hidden="1"/>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14" name="Immagine 13">
            <a:extLst>
              <a:ext uri="{FF2B5EF4-FFF2-40B4-BE49-F238E27FC236}">
                <a16:creationId xmlns:a16="http://schemas.microsoft.com/office/drawing/2014/main" id="{6F524C67-C9F4-409F-8C54-459F1903C325}"/>
              </a:ext>
            </a:extLst>
          </p:cNvPr>
          <p:cNvPicPr>
            <a:picLocks noChangeAspect="1"/>
          </p:cNvPicPr>
          <p:nvPr userDrawn="1"/>
        </p:nvPicPr>
        <p:blipFill>
          <a:blip r:embed="rId6"/>
          <a:stretch>
            <a:fillRect/>
          </a:stretch>
        </p:blipFill>
        <p:spPr>
          <a:xfrm>
            <a:off x="11337146" y="6260729"/>
            <a:ext cx="520421" cy="288128"/>
          </a:xfrm>
          <a:prstGeom prst="rect">
            <a:avLst/>
          </a:prstGeom>
        </p:spPr>
      </p:pic>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mn-lt"/>
                <a:ea typeface="+mn-ea"/>
                <a:cs typeface="+mn-cs"/>
                <a:sym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atin typeface="+mn-lt"/>
                <a:ea typeface="+mn-ea"/>
                <a:cs typeface="+mn-cs"/>
                <a:sym typeface="+mn-lt"/>
              </a:defRPr>
            </a:lvl1pPr>
          </a:lstStyle>
          <a:p>
            <a:pPr lvl="0"/>
            <a:r>
              <a:rPr lang="it-IT" dirty="0"/>
              <a:t>Titolo del divisore</a:t>
            </a:r>
          </a:p>
        </p:txBody>
      </p:sp>
    </p:spTree>
    <p:extLst>
      <p:ext uri="{BB962C8B-B14F-4D97-AF65-F5344CB8AC3E}">
        <p14:creationId xmlns:p14="http://schemas.microsoft.com/office/powerpoint/2010/main" val="3182523018"/>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95385098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93195" name="Diapositiva think-cell" r:id="rId5" imgW="352" imgH="355" progId="TCLayout.ActiveDocument.1">
                  <p:embed/>
                </p:oleObj>
              </mc:Choice>
              <mc:Fallback>
                <p:oleObj name="Diapositiva think-cell" r:id="rId5" imgW="352" imgH="355" progId="TCLayout.ActiveDocument.1">
                  <p:embed/>
                  <p:pic>
                    <p:nvPicPr>
                      <p:cNvPr id="7" name="Object 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100000"/>
              </a:lnSpc>
              <a:spcBef>
                <a:spcPct val="0"/>
              </a:spcBef>
              <a:spcAft>
                <a:spcPct val="0"/>
              </a:spcAft>
            </a:pPr>
            <a:endParaRPr lang="it-IT" sz="5867" b="0" i="0" baseline="0" dirty="0">
              <a:latin typeface="Arial" panose="020B0604020202020204" pitchFamily="34" charset="0"/>
              <a:ea typeface="+mj-ea"/>
              <a:cs typeface="+mj-cs"/>
              <a:sym typeface="Arial" panose="020B0604020202020204" pitchFamily="34" charset="0"/>
            </a:endParaRPr>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mn-lt"/>
                <a:ea typeface="+mn-ea"/>
                <a:cs typeface="+mn-cs"/>
                <a:sym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mj-lt"/>
                <a:ea typeface="+mj-ea"/>
                <a:cs typeface="+mj-cs"/>
                <a:sym typeface="+mj-lt"/>
              </a:defRPr>
            </a:lvl1pPr>
          </a:lstStyle>
          <a:p>
            <a:r>
              <a:rPr lang="it-IT" dirty="0"/>
              <a:t>Call-out è una slide con un testo grande da usare per evidenziare dei concetti chiave che devono risaltare all’interno della presentazione.</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mn-lt"/>
              <a:ea typeface="+mn-ea"/>
              <a:cs typeface="+mn-cs"/>
              <a:sym typeface="+mn-lt"/>
            </a:endParaRPr>
          </a:p>
        </p:txBody>
      </p:sp>
      <p:pic>
        <p:nvPicPr>
          <p:cNvPr id="11" name="Immagine 10">
            <a:extLst>
              <a:ext uri="{FF2B5EF4-FFF2-40B4-BE49-F238E27FC236}">
                <a16:creationId xmlns:a16="http://schemas.microsoft.com/office/drawing/2014/main" id="{06619B5A-577E-43C3-ABC5-9B715A0E3018}"/>
              </a:ext>
            </a:extLst>
          </p:cNvPr>
          <p:cNvPicPr>
            <a:picLocks noChangeAspect="1"/>
          </p:cNvPicPr>
          <p:nvPr userDrawn="1"/>
        </p:nvPicPr>
        <p:blipFill>
          <a:blip r:embed="rId7"/>
          <a:stretch>
            <a:fillRect/>
          </a:stretch>
        </p:blipFill>
        <p:spPr>
          <a:xfrm>
            <a:off x="11337146" y="6260729"/>
            <a:ext cx="520421" cy="288128"/>
          </a:xfrm>
          <a:prstGeom prst="rect">
            <a:avLst/>
          </a:prstGeom>
        </p:spPr>
      </p:pic>
      <p:sp>
        <p:nvSpPr>
          <p:cNvPr id="13" name="TextBox 12"/>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3231931353"/>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Slide testuale only">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0904627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94219" name="Diapositiva think-cell" r:id="rId5" imgW="352" imgH="355" progId="TCLayout.ActiveDocument.1">
                  <p:embed/>
                </p:oleObj>
              </mc:Choice>
              <mc:Fallback>
                <p:oleObj name="Diapositiva think-cell" r:id="rId5" imgW="352" imgH="355" progId="TCLayout.ActiveDocument.1">
                  <p:embed/>
                  <p:pic>
                    <p:nvPicPr>
                      <p:cNvPr id="7" name="Object 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11" name="Rectangle 10" hidden="1"/>
          <p:cNvSpPr/>
          <p:nvPr userDrawn="1">
            <p:custDataLst>
              <p:tags r:id="rId3"/>
            </p:custDataLst>
          </p:nvPr>
        </p:nvSpPr>
        <p:spPr>
          <a:xfrm>
            <a:off x="0" y="0"/>
            <a:ext cx="211667" cy="2116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it-IT" sz="2400" b="1" i="0" baseline="0" dirty="0">
              <a:latin typeface="Arial" panose="020B0604020202020204" pitchFamily="34" charset="0"/>
              <a:ea typeface="+mn-ea"/>
              <a:cs typeface="+mn-cs"/>
              <a:sym typeface="Arial" panose="020B0604020202020204" pitchFamily="34" charset="0"/>
            </a:endParaRPr>
          </a:p>
        </p:txBody>
      </p:sp>
      <p:sp>
        <p:nvSpPr>
          <p:cNvPr id="6" name="Title 5"/>
          <p:cNvSpPr>
            <a:spLocks noGrp="1"/>
          </p:cNvSpPr>
          <p:nvPr>
            <p:ph type="title"/>
          </p:nvPr>
        </p:nvSpPr>
        <p:spPr>
          <a:xfrm>
            <a:off x="334434" y="357718"/>
            <a:ext cx="11523133" cy="383116"/>
          </a:xfrm>
        </p:spPr>
        <p:txBody>
          <a:bodyPr vert="horz" lIns="0" tIns="0" rIns="0" bIns="0" rtlCol="0" anchor="t" anchorCtr="0">
            <a:noAutofit/>
          </a:bodyPr>
          <a:lstStyle>
            <a:lvl1pPr>
              <a:defRPr lang="en-US" sz="2400" b="1" dirty="0">
                <a:solidFill>
                  <a:srgbClr val="415064"/>
                </a:solidFill>
                <a:latin typeface="+mn-lt"/>
                <a:ea typeface="+mn-ea"/>
                <a:cs typeface="+mn-cs"/>
                <a:sym typeface="+mn-lt"/>
              </a:defRPr>
            </a:lvl1pPr>
          </a:lstStyle>
          <a:p>
            <a:pPr marL="0" lvl="0" indent="0">
              <a:spcBef>
                <a:spcPts val="1000"/>
              </a:spcBef>
              <a:buFont typeface="Arial" panose="020B0604020202020204" pitchFamily="34" charset="0"/>
            </a:pPr>
            <a:r>
              <a:rPr lang="it-IT" dirty="0"/>
              <a:t>Click to </a:t>
            </a:r>
            <a:r>
              <a:rPr lang="it-IT" dirty="0" err="1"/>
              <a:t>edit</a:t>
            </a:r>
            <a:r>
              <a:rPr lang="it-IT" dirty="0"/>
              <a:t> Master </a:t>
            </a:r>
            <a:r>
              <a:rPr lang="it-IT" dirty="0" err="1"/>
              <a:t>title</a:t>
            </a:r>
            <a:r>
              <a:rPr lang="it-IT" dirty="0"/>
              <a:t> style</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7"/>
          <a:stretch>
            <a:fillRect/>
          </a:stretch>
        </p:blipFill>
        <p:spPr>
          <a:xfrm>
            <a:off x="11337146" y="6260729"/>
            <a:ext cx="520421" cy="288128"/>
          </a:xfrm>
          <a:prstGeom prst="rect">
            <a:avLst/>
          </a:prstGeom>
        </p:spPr>
      </p:pic>
      <p:sp>
        <p:nvSpPr>
          <p:cNvPr id="12" name="TextBox 11"/>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374499010"/>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serisci tabella">
    <p:bg>
      <p:bgPr>
        <a:solidFill>
          <a:schemeClr val="bg1"/>
        </a:solidFill>
        <a:effectLst/>
      </p:bgPr>
    </p:bg>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F6CE0181-936B-410C-9CC2-1DE6D133933D}"/>
              </a:ext>
            </a:extLst>
          </p:cNvPr>
          <p:cNvSpPr/>
          <p:nvPr userDrawn="1">
            <p:custDataLst>
              <p:tags r:id="rId1"/>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7" name="Segnaposto tabella 6">
            <a:extLst>
              <a:ext uri="{FF2B5EF4-FFF2-40B4-BE49-F238E27FC236}">
                <a16:creationId xmlns:a16="http://schemas.microsoft.com/office/drawing/2014/main" id="{34B51A1F-F62A-6B46-9B48-6C07A743F15A}"/>
              </a:ext>
            </a:extLst>
          </p:cNvPr>
          <p:cNvSpPr>
            <a:spLocks noGrp="1"/>
          </p:cNvSpPr>
          <p:nvPr>
            <p:ph type="tbl" sz="quarter" idx="16"/>
          </p:nvPr>
        </p:nvSpPr>
        <p:spPr>
          <a:xfrm>
            <a:off x="334434" y="1701129"/>
            <a:ext cx="11523133" cy="4068233"/>
          </a:xfrm>
        </p:spPr>
        <p:txBody>
          <a:bodyPr/>
          <a:lstStyle/>
          <a:p>
            <a:endParaRPr lang="it-IT"/>
          </a:p>
        </p:txBody>
      </p:sp>
    </p:spTree>
    <p:extLst>
      <p:ext uri="{BB962C8B-B14F-4D97-AF65-F5344CB8AC3E}">
        <p14:creationId xmlns:p14="http://schemas.microsoft.com/office/powerpoint/2010/main" val="2055123483"/>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16_Slide testuale only">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83595791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95243" name="Diapositiva think-cell" r:id="rId6" imgW="352" imgH="355" progId="TCLayout.ActiveDocument.1">
                  <p:embed/>
                </p:oleObj>
              </mc:Choice>
              <mc:Fallback>
                <p:oleObj name="Diapositiva think-cell" r:id="rId6" imgW="352" imgH="355" progId="TCLayout.ActiveDocument.1">
                  <p:embed/>
                  <p:pic>
                    <p:nvPicPr>
                      <p:cNvPr id="7" name="Object 6" hidden="1"/>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angle 10" hidden="1"/>
          <p:cNvSpPr/>
          <p:nvPr userDrawn="1">
            <p:custDataLst>
              <p:tags r:id="rId3"/>
            </p:custDataLst>
          </p:nvPr>
        </p:nvSpPr>
        <p:spPr>
          <a:xfrm>
            <a:off x="0" y="0"/>
            <a:ext cx="211667" cy="2116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it-IT" sz="2400" b="1" i="0" baseline="0" dirty="0">
              <a:latin typeface="Arial" panose="020B0604020202020204" pitchFamily="34" charset="0"/>
              <a:ea typeface="+mn-ea"/>
              <a:cs typeface="+mn-cs"/>
              <a:sym typeface="Arial" panose="020B0604020202020204" pitchFamily="34" charset="0"/>
            </a:endParaRPr>
          </a:p>
        </p:txBody>
      </p:sp>
      <p:pic>
        <p:nvPicPr>
          <p:cNvPr id="13" name="Picture 12">
            <a:extLst>
              <a:ext uri="{FF2B5EF4-FFF2-40B4-BE49-F238E27FC236}">
                <a16:creationId xmlns:a16="http://schemas.microsoft.com/office/drawing/2014/main" id="{8F0202EC-27FC-4CA0-883F-979BF3C0A67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22487" b="2560"/>
          <a:stretch/>
        </p:blipFill>
        <p:spPr>
          <a:xfrm>
            <a:off x="0" y="4235"/>
            <a:ext cx="12192000" cy="6853767"/>
          </a:xfrm>
          <a:prstGeom prst="rect">
            <a:avLst/>
          </a:prstGeom>
        </p:spPr>
      </p:pic>
      <p:sp>
        <p:nvSpPr>
          <p:cNvPr id="14" name="GradientOverlay">
            <a:extLst>
              <a:ext uri="{FF2B5EF4-FFF2-40B4-BE49-F238E27FC236}">
                <a16:creationId xmlns:a16="http://schemas.microsoft.com/office/drawing/2014/main" id="{81A403E7-6478-4891-92FD-A0C2608FEDA9}"/>
              </a:ext>
            </a:extLst>
          </p:cNvPr>
          <p:cNvSpPr/>
          <p:nvPr userDrawn="1">
            <p:custDataLst>
              <p:tags r:id="rId4"/>
            </p:custDataLst>
          </p:nvPr>
        </p:nvSpPr>
        <p:spPr>
          <a:xfrm rot="10800000">
            <a:off x="2" y="0"/>
            <a:ext cx="12197052" cy="6858000"/>
          </a:xfrm>
          <a:prstGeom prst="rect">
            <a:avLst/>
          </a:prstGeom>
          <a:solidFill>
            <a:schemeClr val="bg1">
              <a:alpha val="90000"/>
            </a:scheme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1333"/>
              </a:spcAft>
            </a:pPr>
            <a:endParaRPr lang="it-IT" sz="1600" dirty="0">
              <a:solidFill>
                <a:schemeClr val="bg1"/>
              </a:solidFill>
              <a:sym typeface="+mn-lt"/>
            </a:endParaRPr>
          </a:p>
        </p:txBody>
      </p:sp>
      <p:sp>
        <p:nvSpPr>
          <p:cNvPr id="6" name="Title 5"/>
          <p:cNvSpPr>
            <a:spLocks noGrp="1"/>
          </p:cNvSpPr>
          <p:nvPr>
            <p:ph type="title"/>
          </p:nvPr>
        </p:nvSpPr>
        <p:spPr>
          <a:xfrm>
            <a:off x="334434" y="357718"/>
            <a:ext cx="11523133" cy="383116"/>
          </a:xfrm>
        </p:spPr>
        <p:txBody>
          <a:bodyPr vert="horz" lIns="0" tIns="0" rIns="0" bIns="0" rtlCol="0" anchor="t" anchorCtr="0">
            <a:noAutofit/>
          </a:bodyPr>
          <a:lstStyle>
            <a:lvl1pPr>
              <a:defRPr lang="en-US" sz="2400" b="1" dirty="0">
                <a:solidFill>
                  <a:srgbClr val="415064"/>
                </a:solidFill>
                <a:latin typeface="+mn-lt"/>
                <a:ea typeface="+mn-ea"/>
                <a:cs typeface="+mn-cs"/>
                <a:sym typeface="+mn-lt"/>
              </a:defRPr>
            </a:lvl1pPr>
          </a:lstStyle>
          <a:p>
            <a:pPr marL="0" lvl="0" indent="0">
              <a:spcBef>
                <a:spcPts val="1000"/>
              </a:spcBef>
              <a:buFont typeface="Arial" panose="020B0604020202020204" pitchFamily="34" charset="0"/>
            </a:pPr>
            <a:r>
              <a:rPr lang="it-IT" dirty="0"/>
              <a:t>Click to </a:t>
            </a:r>
            <a:r>
              <a:rPr lang="it-IT" dirty="0" err="1"/>
              <a:t>edit</a:t>
            </a:r>
            <a:r>
              <a:rPr lang="it-IT" dirty="0"/>
              <a:t> Master </a:t>
            </a:r>
            <a:r>
              <a:rPr lang="it-IT" dirty="0" err="1"/>
              <a:t>title</a:t>
            </a:r>
            <a:r>
              <a:rPr lang="it-IT" dirty="0"/>
              <a:t> style</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9"/>
          <a:stretch>
            <a:fillRect/>
          </a:stretch>
        </p:blipFill>
        <p:spPr>
          <a:xfrm>
            <a:off x="11337146" y="6260729"/>
            <a:ext cx="520421" cy="288128"/>
          </a:xfrm>
          <a:prstGeom prst="rect">
            <a:avLst/>
          </a:prstGeom>
        </p:spPr>
      </p:pic>
      <p:sp>
        <p:nvSpPr>
          <p:cNvPr id="12" name="TextBox 11"/>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3240516453"/>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18_Slide testuale only">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77408338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96267" name="Diapositiva think-cell" r:id="rId6" imgW="352" imgH="355" progId="TCLayout.ActiveDocument.1">
                  <p:embed/>
                </p:oleObj>
              </mc:Choice>
              <mc:Fallback>
                <p:oleObj name="Diapositiva think-cell" r:id="rId6" imgW="352" imgH="355" progId="TCLayout.ActiveDocument.1">
                  <p:embed/>
                  <p:pic>
                    <p:nvPicPr>
                      <p:cNvPr id="7" name="Object 6" hidden="1"/>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angle 10" hidden="1"/>
          <p:cNvSpPr/>
          <p:nvPr userDrawn="1">
            <p:custDataLst>
              <p:tags r:id="rId3"/>
            </p:custDataLst>
          </p:nvPr>
        </p:nvSpPr>
        <p:spPr>
          <a:xfrm>
            <a:off x="0" y="0"/>
            <a:ext cx="211667" cy="2116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it-IT" sz="2400" b="1" i="0" baseline="0" dirty="0">
              <a:latin typeface="Arial" panose="020B0604020202020204" pitchFamily="34" charset="0"/>
              <a:ea typeface="+mn-ea"/>
              <a:cs typeface="+mn-cs"/>
              <a:sym typeface="Arial" panose="020B0604020202020204" pitchFamily="34" charset="0"/>
            </a:endParaRPr>
          </a:p>
        </p:txBody>
      </p:sp>
      <p:pic>
        <p:nvPicPr>
          <p:cNvPr id="15" name="Picture 14">
            <a:extLst>
              <a:ext uri="{FF2B5EF4-FFF2-40B4-BE49-F238E27FC236}">
                <a16:creationId xmlns:a16="http://schemas.microsoft.com/office/drawing/2014/main" id="{20F53568-0152-4679-8C83-495E8980C31B}"/>
              </a:ext>
            </a:extLst>
          </p:cNvPr>
          <p:cNvPicPr>
            <a:picLocks noChangeAspect="1"/>
          </p:cNvPicPr>
          <p:nvPr userDrawn="1"/>
        </p:nvPicPr>
        <p:blipFill rotWithShape="1">
          <a:blip r:embed="rId8"/>
          <a:srcRect b="15668"/>
          <a:stretch/>
        </p:blipFill>
        <p:spPr>
          <a:xfrm>
            <a:off x="0" y="-1"/>
            <a:ext cx="12192000" cy="6858001"/>
          </a:xfrm>
          <a:prstGeom prst="rect">
            <a:avLst/>
          </a:prstGeom>
        </p:spPr>
      </p:pic>
      <p:sp>
        <p:nvSpPr>
          <p:cNvPr id="14" name="GradientOverlay">
            <a:extLst>
              <a:ext uri="{FF2B5EF4-FFF2-40B4-BE49-F238E27FC236}">
                <a16:creationId xmlns:a16="http://schemas.microsoft.com/office/drawing/2014/main" id="{81A403E7-6478-4891-92FD-A0C2608FEDA9}"/>
              </a:ext>
            </a:extLst>
          </p:cNvPr>
          <p:cNvSpPr/>
          <p:nvPr userDrawn="1">
            <p:custDataLst>
              <p:tags r:id="rId4"/>
            </p:custDataLst>
          </p:nvPr>
        </p:nvSpPr>
        <p:spPr>
          <a:xfrm rot="10800000">
            <a:off x="0" y="0"/>
            <a:ext cx="12212389" cy="6858000"/>
          </a:xfrm>
          <a:prstGeom prst="rect">
            <a:avLst/>
          </a:prstGeom>
          <a:solidFill>
            <a:schemeClr val="bg1">
              <a:alpha val="89000"/>
            </a:scheme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1333"/>
              </a:spcAft>
            </a:pPr>
            <a:endParaRPr lang="it-IT" sz="1600" dirty="0">
              <a:solidFill>
                <a:schemeClr val="bg1"/>
              </a:solidFill>
              <a:sym typeface="+mn-lt"/>
            </a:endParaRPr>
          </a:p>
        </p:txBody>
      </p:sp>
      <p:sp>
        <p:nvSpPr>
          <p:cNvPr id="6" name="Title 5"/>
          <p:cNvSpPr>
            <a:spLocks noGrp="1"/>
          </p:cNvSpPr>
          <p:nvPr>
            <p:ph type="title"/>
          </p:nvPr>
        </p:nvSpPr>
        <p:spPr>
          <a:xfrm>
            <a:off x="334434" y="357718"/>
            <a:ext cx="11523133" cy="383116"/>
          </a:xfrm>
        </p:spPr>
        <p:txBody>
          <a:bodyPr vert="horz" lIns="0" tIns="0" rIns="0" bIns="0" rtlCol="0" anchor="t" anchorCtr="0">
            <a:noAutofit/>
          </a:bodyPr>
          <a:lstStyle>
            <a:lvl1pPr>
              <a:defRPr lang="en-US" sz="2400" b="1" dirty="0">
                <a:solidFill>
                  <a:srgbClr val="415064"/>
                </a:solidFill>
                <a:latin typeface="+mn-lt"/>
                <a:ea typeface="+mn-ea"/>
                <a:cs typeface="+mn-cs"/>
                <a:sym typeface="+mn-lt"/>
              </a:defRPr>
            </a:lvl1pPr>
          </a:lstStyle>
          <a:p>
            <a:pPr marL="0" lvl="0" indent="0">
              <a:spcBef>
                <a:spcPts val="1000"/>
              </a:spcBef>
              <a:buFont typeface="Arial" panose="020B0604020202020204" pitchFamily="34" charset="0"/>
            </a:pPr>
            <a:r>
              <a:rPr lang="it-IT" dirty="0"/>
              <a:t>Click to </a:t>
            </a:r>
            <a:r>
              <a:rPr lang="it-IT" dirty="0" err="1"/>
              <a:t>edit</a:t>
            </a:r>
            <a:r>
              <a:rPr lang="it-IT" dirty="0"/>
              <a:t> Master </a:t>
            </a:r>
            <a:r>
              <a:rPr lang="it-IT" dirty="0" err="1"/>
              <a:t>title</a:t>
            </a:r>
            <a:r>
              <a:rPr lang="it-IT" dirty="0"/>
              <a:t> style</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9"/>
          <a:stretch>
            <a:fillRect/>
          </a:stretch>
        </p:blipFill>
        <p:spPr>
          <a:xfrm>
            <a:off x="11337146" y="6260729"/>
            <a:ext cx="520421" cy="288128"/>
          </a:xfrm>
          <a:prstGeom prst="rect">
            <a:avLst/>
          </a:prstGeom>
        </p:spPr>
      </p:pic>
      <p:sp>
        <p:nvSpPr>
          <p:cNvPr id="12" name="TextBox 11"/>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404940595"/>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34_Slide testuale only">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53261833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97291" name="Diapositiva think-cell" r:id="rId6" imgW="352" imgH="355" progId="TCLayout.ActiveDocument.1">
                  <p:embed/>
                </p:oleObj>
              </mc:Choice>
              <mc:Fallback>
                <p:oleObj name="Diapositiva think-cell" r:id="rId6" imgW="352" imgH="355" progId="TCLayout.ActiveDocument.1">
                  <p:embed/>
                  <p:pic>
                    <p:nvPicPr>
                      <p:cNvPr id="7" name="Object 6" hidden="1"/>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angle 10" hidden="1"/>
          <p:cNvSpPr/>
          <p:nvPr userDrawn="1">
            <p:custDataLst>
              <p:tags r:id="rId3"/>
            </p:custDataLst>
          </p:nvPr>
        </p:nvSpPr>
        <p:spPr>
          <a:xfrm>
            <a:off x="0" y="0"/>
            <a:ext cx="211667" cy="2116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it-IT" sz="2400" b="1" i="0" baseline="0" dirty="0">
              <a:latin typeface="Arial" panose="020B0604020202020204" pitchFamily="34" charset="0"/>
              <a:ea typeface="+mn-ea"/>
              <a:cs typeface="+mn-cs"/>
              <a:sym typeface="Arial" panose="020B0604020202020204" pitchFamily="34" charset="0"/>
            </a:endParaRPr>
          </a:p>
        </p:txBody>
      </p:sp>
      <p:pic>
        <p:nvPicPr>
          <p:cNvPr id="14" name="Picture 13">
            <a:extLst>
              <a:ext uri="{FF2B5EF4-FFF2-40B4-BE49-F238E27FC236}">
                <a16:creationId xmlns:a16="http://schemas.microsoft.com/office/drawing/2014/main" id="{D53E898C-979F-4ED4-9C6A-A48016F0B520}"/>
              </a:ext>
            </a:extLst>
          </p:cNvPr>
          <p:cNvPicPr>
            <a:picLocks noChangeAspect="1"/>
          </p:cNvPicPr>
          <p:nvPr userDrawn="1"/>
        </p:nvPicPr>
        <p:blipFill rotWithShape="1">
          <a:blip r:embed="rId8"/>
          <a:srcRect l="447" r="1755" b="17365"/>
          <a:stretch/>
        </p:blipFill>
        <p:spPr>
          <a:xfrm>
            <a:off x="0" y="-9913"/>
            <a:ext cx="12192000" cy="6867913"/>
          </a:xfrm>
          <a:prstGeom prst="rect">
            <a:avLst/>
          </a:prstGeom>
        </p:spPr>
      </p:pic>
      <p:sp>
        <p:nvSpPr>
          <p:cNvPr id="16" name="GradientOverlay">
            <a:extLst>
              <a:ext uri="{FF2B5EF4-FFF2-40B4-BE49-F238E27FC236}">
                <a16:creationId xmlns:a16="http://schemas.microsoft.com/office/drawing/2014/main" id="{53ADBC72-0136-4E27-A91D-7B101CC55DD9}"/>
              </a:ext>
            </a:extLst>
          </p:cNvPr>
          <p:cNvSpPr/>
          <p:nvPr userDrawn="1">
            <p:custDataLst>
              <p:tags r:id="rId4"/>
            </p:custDataLst>
          </p:nvPr>
        </p:nvSpPr>
        <p:spPr>
          <a:xfrm>
            <a:off x="1" y="-9913"/>
            <a:ext cx="12191999" cy="6867913"/>
          </a:xfrm>
          <a:prstGeom prst="rect">
            <a:avLst/>
          </a:prstGeom>
          <a:solidFill>
            <a:schemeClr val="bg1">
              <a:alpha val="83000"/>
            </a:scheme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1333"/>
              </a:spcAft>
            </a:pPr>
            <a:endParaRPr lang="it-IT" sz="1600" dirty="0">
              <a:solidFill>
                <a:schemeClr val="bg1"/>
              </a:solidFill>
              <a:sym typeface="+mn-lt"/>
            </a:endParaRPr>
          </a:p>
        </p:txBody>
      </p:sp>
      <p:sp>
        <p:nvSpPr>
          <p:cNvPr id="6" name="Title 5"/>
          <p:cNvSpPr>
            <a:spLocks noGrp="1"/>
          </p:cNvSpPr>
          <p:nvPr>
            <p:ph type="title"/>
          </p:nvPr>
        </p:nvSpPr>
        <p:spPr>
          <a:xfrm>
            <a:off x="334434" y="357718"/>
            <a:ext cx="11523133" cy="383116"/>
          </a:xfrm>
        </p:spPr>
        <p:txBody>
          <a:bodyPr vert="horz" lIns="0" tIns="0" rIns="0" bIns="0" rtlCol="0" anchor="t" anchorCtr="0">
            <a:noAutofit/>
          </a:bodyPr>
          <a:lstStyle>
            <a:lvl1pPr>
              <a:defRPr lang="en-US" sz="2400" b="1" dirty="0">
                <a:solidFill>
                  <a:srgbClr val="415064"/>
                </a:solidFill>
                <a:latin typeface="+mn-lt"/>
                <a:ea typeface="+mn-ea"/>
                <a:cs typeface="+mn-cs"/>
                <a:sym typeface="+mn-lt"/>
              </a:defRPr>
            </a:lvl1pPr>
          </a:lstStyle>
          <a:p>
            <a:pPr marL="0" lvl="0" indent="0">
              <a:spcBef>
                <a:spcPts val="1000"/>
              </a:spcBef>
              <a:buFont typeface="Arial" panose="020B0604020202020204" pitchFamily="34" charset="0"/>
            </a:pPr>
            <a:r>
              <a:rPr lang="it-IT" dirty="0"/>
              <a:t>Click to </a:t>
            </a:r>
            <a:r>
              <a:rPr lang="it-IT" dirty="0" err="1"/>
              <a:t>edit</a:t>
            </a:r>
            <a:r>
              <a:rPr lang="it-IT" dirty="0"/>
              <a:t> Master </a:t>
            </a:r>
            <a:r>
              <a:rPr lang="it-IT" dirty="0" err="1"/>
              <a:t>title</a:t>
            </a:r>
            <a:r>
              <a:rPr lang="it-IT" dirty="0"/>
              <a:t> style</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9"/>
          <a:stretch>
            <a:fillRect/>
          </a:stretch>
        </p:blipFill>
        <p:spPr>
          <a:xfrm>
            <a:off x="11337146" y="6260729"/>
            <a:ext cx="520421" cy="288128"/>
          </a:xfrm>
          <a:prstGeom prst="rect">
            <a:avLst/>
          </a:prstGeom>
        </p:spPr>
      </p:pic>
      <p:sp>
        <p:nvSpPr>
          <p:cNvPr id="12" name="TextBox 11"/>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1688067059"/>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3_Slide testua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0239234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98315" name="Diapositiva think-cell" r:id="rId5" imgW="352" imgH="355" progId="TCLayout.ActiveDocument.1">
                  <p:embed/>
                </p:oleObj>
              </mc:Choice>
              <mc:Fallback>
                <p:oleObj name="Diapositiva think-cell" r:id="rId5" imgW="352" imgH="355" progId="TCLayout.ActiveDocument.1">
                  <p:embed/>
                  <p:pic>
                    <p:nvPicPr>
                      <p:cNvPr id="7" name="Object 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100000"/>
              </a:lnSpc>
              <a:spcBef>
                <a:spcPct val="0"/>
              </a:spcBef>
              <a:spcAft>
                <a:spcPct val="0"/>
              </a:spcAft>
            </a:pPr>
            <a:endParaRPr lang="it-IT" sz="1867" b="0" i="0" baseline="0" dirty="0">
              <a:latin typeface="Arial" panose="020B0604020202020204" pitchFamily="34" charset="0"/>
              <a:ea typeface="+mj-ea"/>
              <a:cs typeface="+mj-cs"/>
              <a:sym typeface="Arial" panose="020B0604020202020204" pitchFamily="34" charset="0"/>
            </a:endParaRPr>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mn-lt"/>
                <a:ea typeface="+mn-ea"/>
                <a:cs typeface="+mn-cs"/>
                <a:sym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mj-lt"/>
                <a:ea typeface="+mj-ea"/>
                <a:cs typeface="+mj-cs"/>
                <a:sym typeface="+mj-lt"/>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7"/>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latin typeface="+mn-lt"/>
                <a:ea typeface="+mn-ea"/>
                <a:cs typeface="+mn-cs"/>
                <a:sym typeface="+mn-lt"/>
              </a:defRPr>
            </a:lvl1pPr>
          </a:lstStyle>
          <a:p>
            <a:pPr lvl="0"/>
            <a:r>
              <a:rPr lang="it-IT" dirty="0"/>
              <a:t>Sottotitolo</a:t>
            </a:r>
          </a:p>
        </p:txBody>
      </p:sp>
      <p:sp>
        <p:nvSpPr>
          <p:cNvPr id="12" name="TextBox 11"/>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230492690"/>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103467273"/>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99339" name="Diapositiva think-cell" r:id="rId5" imgW="352" imgH="355" progId="TCLayout.ActiveDocument.1">
                  <p:embed/>
                </p:oleObj>
              </mc:Choice>
              <mc:Fallback>
                <p:oleObj name="Diapositiva think-cell" r:id="rId5" imgW="352" imgH="355" progId="TCLayout.ActiveDocument.1">
                  <p:embed/>
                  <p:pic>
                    <p:nvPicPr>
                      <p:cNvPr id="7" name="Object 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100000"/>
              </a:lnSpc>
              <a:spcBef>
                <a:spcPct val="0"/>
              </a:spcBef>
              <a:spcAft>
                <a:spcPct val="0"/>
              </a:spcAft>
            </a:pPr>
            <a:endParaRPr lang="it-IT" sz="1867" b="0" i="0" baseline="0" dirty="0">
              <a:latin typeface="Arial" panose="020B0604020202020204" pitchFamily="34" charset="0"/>
              <a:ea typeface="+mj-ea"/>
              <a:cs typeface="+mj-cs"/>
              <a:sym typeface="Arial" panose="020B0604020202020204" pitchFamily="34" charset="0"/>
            </a:endParaRPr>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mn-lt"/>
                <a:ea typeface="+mn-ea"/>
                <a:cs typeface="+mn-cs"/>
                <a:sym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mj-lt"/>
                <a:ea typeface="+mj-ea"/>
                <a:cs typeface="+mj-cs"/>
                <a:sym typeface="+mj-lt"/>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7"/>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latin typeface="+mn-lt"/>
                <a:ea typeface="+mn-ea"/>
                <a:cs typeface="+mn-cs"/>
                <a:sym typeface="+mn-lt"/>
              </a:defRPr>
            </a:lvl1pPr>
          </a:lstStyle>
          <a:p>
            <a:pPr lvl="0"/>
            <a:r>
              <a:rPr lang="it-IT" dirty="0"/>
              <a:t>Sottotitolo</a:t>
            </a:r>
          </a:p>
        </p:txBody>
      </p:sp>
      <p:sp>
        <p:nvSpPr>
          <p:cNvPr id="14" name="TextBox 13"/>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965562196"/>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55764050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00363" name="Diapositiva think-cell" r:id="rId5" imgW="352" imgH="355" progId="TCLayout.ActiveDocument.1">
                  <p:embed/>
                </p:oleObj>
              </mc:Choice>
              <mc:Fallback>
                <p:oleObj name="Diapositiva think-cell" r:id="rId5" imgW="352" imgH="355" progId="TCLayout.ActiveDocument.1">
                  <p:embed/>
                  <p:pic>
                    <p:nvPicPr>
                      <p:cNvPr id="7" name="Object 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100000"/>
              </a:lnSpc>
              <a:spcBef>
                <a:spcPct val="0"/>
              </a:spcBef>
              <a:spcAft>
                <a:spcPct val="0"/>
              </a:spcAft>
            </a:pPr>
            <a:endParaRPr lang="it-IT" sz="1200" b="0" i="0" baseline="0" dirty="0">
              <a:latin typeface="Arial" panose="020B0604020202020204" pitchFamily="34" charset="0"/>
              <a:ea typeface="+mj-ea"/>
              <a:cs typeface="+mj-cs"/>
              <a:sym typeface="Arial" panose="020B0604020202020204" pitchFamily="34" charset="0"/>
            </a:endParaRPr>
          </a:p>
        </p:txBody>
      </p:sp>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mn-lt"/>
                <a:ea typeface="+mn-ea"/>
                <a:cs typeface="+mn-cs"/>
                <a:sym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mn-lt"/>
              <a:ea typeface="+mn-ea"/>
              <a:cs typeface="+mn-cs"/>
              <a:sym typeface="+mn-lt"/>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mj-lt"/>
                <a:ea typeface="+mj-ea"/>
                <a:cs typeface="+mj-cs"/>
                <a:sym typeface="+mj-lt"/>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dirty="0"/>
          </a:p>
        </p:txBody>
      </p:sp>
      <p:pic>
        <p:nvPicPr>
          <p:cNvPr id="13" name="Immagine 12">
            <a:extLst>
              <a:ext uri="{FF2B5EF4-FFF2-40B4-BE49-F238E27FC236}">
                <a16:creationId xmlns:a16="http://schemas.microsoft.com/office/drawing/2014/main" id="{BDC67741-5470-4BDC-B227-DEDC24478706}"/>
              </a:ext>
            </a:extLst>
          </p:cNvPr>
          <p:cNvPicPr>
            <a:picLocks noChangeAspect="1"/>
          </p:cNvPicPr>
          <p:nvPr userDrawn="1"/>
        </p:nvPicPr>
        <p:blipFill>
          <a:blip r:embed="rId7"/>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mn-lt"/>
                <a:ea typeface="+mn-ea"/>
                <a:cs typeface="+mn-cs"/>
                <a:sym typeface="+mn-lt"/>
              </a:defRPr>
            </a:lvl1pPr>
          </a:lstStyle>
          <a:p>
            <a:pPr lvl="0"/>
            <a:r>
              <a:rPr lang="it-IT" dirty="0"/>
              <a:t>Sottotitolo</a:t>
            </a:r>
          </a:p>
        </p:txBody>
      </p:sp>
      <p:sp>
        <p:nvSpPr>
          <p:cNvPr id="17" name="TextBox 16"/>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1031258729"/>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93460565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01387" name="Diapositiva think-cell" r:id="rId4" imgW="352" imgH="355" progId="TCLayout.ActiveDocument.1">
                  <p:embed/>
                </p:oleObj>
              </mc:Choice>
              <mc:Fallback>
                <p:oleObj name="Diapositiva think-cell" r:id="rId4" imgW="352" imgH="355" progId="TCLayout.ActiveDocument.1">
                  <p:embed/>
                  <p:pic>
                    <p:nvPicPr>
                      <p:cNvPr id="7" name="Object 6" hidden="1"/>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dirty="0">
                <a:latin typeface="+mn-lt"/>
                <a:ea typeface="+mn-ea"/>
                <a:cs typeface="+mn-cs"/>
                <a:sym typeface="+mn-lt"/>
              </a:rPr>
              <a:t>Cassa Depositi e Prestiti</a:t>
            </a:r>
            <a:br>
              <a:rPr lang="it-IT" sz="1600" dirty="0">
                <a:latin typeface="+mn-lt"/>
                <a:ea typeface="+mn-ea"/>
                <a:cs typeface="+mn-cs"/>
                <a:sym typeface="+mn-lt"/>
              </a:rPr>
            </a:br>
            <a:r>
              <a:rPr lang="it-IT" sz="1600" dirty="0">
                <a:latin typeface="+mn-lt"/>
                <a:ea typeface="+mn-ea"/>
                <a:cs typeface="+mn-cs"/>
                <a:sym typeface="+mn-lt"/>
              </a:rPr>
              <a:t>Investiamo nel domani</a:t>
            </a: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6"/>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latin typeface="+mn-lt"/>
                <a:ea typeface="+mn-ea"/>
                <a:cs typeface="+mn-cs"/>
                <a:sym typeface="+mn-lt"/>
              </a:rPr>
              <a:t>Grazie</a:t>
            </a:r>
          </a:p>
        </p:txBody>
      </p:sp>
    </p:spTree>
    <p:extLst>
      <p:ext uri="{BB962C8B-B14F-4D97-AF65-F5344CB8AC3E}">
        <p14:creationId xmlns:p14="http://schemas.microsoft.com/office/powerpoint/2010/main" val="2785854710"/>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437.xml><?xml version="1.0" encoding="utf-8"?>
<p:sldLayout xmlns:a="http://schemas.openxmlformats.org/drawingml/2006/main" xmlns:r="http://schemas.openxmlformats.org/officeDocument/2006/relationships" xmlns:p="http://schemas.openxmlformats.org/presentationml/2006/main" userDrawn="1">
  <p:cSld name="2_Slide vuota con titol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dirty="0"/>
              <a:t>Titolo</a:t>
            </a: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9"/>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5"/>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pic>
        <p:nvPicPr>
          <p:cNvPr id="9" name="Immagine 8">
            <a:extLst>
              <a:ext uri="{FF2B5EF4-FFF2-40B4-BE49-F238E27FC236}">
                <a16:creationId xmlns:a16="http://schemas.microsoft.com/office/drawing/2014/main" id="{A58B2446-EEEB-CF44-887E-EC335483CF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7" y="6260729"/>
            <a:ext cx="520421" cy="288128"/>
          </a:xfrm>
          <a:prstGeom prst="rect">
            <a:avLst/>
          </a:prstGeom>
        </p:spPr>
      </p:pic>
      <p:sp>
        <p:nvSpPr>
          <p:cNvPr id="2" name="Rettangolo 1">
            <a:extLst>
              <a:ext uri="{FF2B5EF4-FFF2-40B4-BE49-F238E27FC236}">
                <a16:creationId xmlns:a16="http://schemas.microsoft.com/office/drawing/2014/main" id="{611E1094-92A9-4E0D-91E0-6E7E969AEB57}"/>
              </a:ext>
            </a:extLst>
          </p:cNvPr>
          <p:cNvSpPr/>
          <p:nvPr userDrawn="1"/>
        </p:nvSpPr>
        <p:spPr>
          <a:xfrm>
            <a:off x="5326435" y="6548859"/>
            <a:ext cx="1677480" cy="244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Tree>
    <p:extLst>
      <p:ext uri="{BB962C8B-B14F-4D97-AF65-F5344CB8AC3E}">
        <p14:creationId xmlns:p14="http://schemas.microsoft.com/office/powerpoint/2010/main" val="2112252357"/>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438.xml><?xml version="1.0" encoding="utf-8"?>
<p:sldLayout xmlns:a="http://schemas.openxmlformats.org/drawingml/2006/main" xmlns:r="http://schemas.openxmlformats.org/officeDocument/2006/relationships" xmlns:p="http://schemas.openxmlformats.org/presentationml/2006/main" userDrawn="1">
  <p:cSld name="4_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9"/>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a:stretch>
            <a:fillRect/>
          </a:stretch>
        </p:blipFill>
        <p:spPr>
          <a:xfrm>
            <a:off x="11337147"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Tree>
    <p:extLst>
      <p:ext uri="{BB962C8B-B14F-4D97-AF65-F5344CB8AC3E}">
        <p14:creationId xmlns:p14="http://schemas.microsoft.com/office/powerpoint/2010/main" val="2743406155"/>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39.xml><?xml version="1.0" encoding="utf-8"?>
<p:sldLayout xmlns:a="http://schemas.openxmlformats.org/drawingml/2006/main" xmlns:r="http://schemas.openxmlformats.org/officeDocument/2006/relationships" xmlns:p="http://schemas.openxmlformats.org/presentationml/2006/main" userDrawn="1">
  <p:cSld name="1_Solo_titolo">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3" name="Immagine 12">
            <a:extLst>
              <a:ext uri="{FF2B5EF4-FFF2-40B4-BE49-F238E27FC236}">
                <a16:creationId xmlns:a16="http://schemas.microsoft.com/office/drawing/2014/main" id="{BDC67741-5470-4BDC-B227-DEDC24478706}"/>
              </a:ext>
            </a:extLst>
          </p:cNvPr>
          <p:cNvPicPr>
            <a:picLocks noChangeAspect="1"/>
          </p:cNvPicPr>
          <p:nvPr userDrawn="1"/>
        </p:nvPicPr>
        <p:blipFill>
          <a:blip r:embed="rId2"/>
          <a:stretch>
            <a:fillRect/>
          </a:stretch>
        </p:blipFill>
        <p:spPr>
          <a:xfrm>
            <a:off x="11337146" y="6260729"/>
            <a:ext cx="520421" cy="288128"/>
          </a:xfrm>
          <a:prstGeom prst="rect">
            <a:avLst/>
          </a:prstGeom>
        </p:spPr>
      </p:pic>
      <p:sp>
        <p:nvSpPr>
          <p:cNvPr id="7" name="Titolo 6">
            <a:extLst>
              <a:ext uri="{FF2B5EF4-FFF2-40B4-BE49-F238E27FC236}">
                <a16:creationId xmlns:a16="http://schemas.microsoft.com/office/drawing/2014/main" id="{3D9A26A4-9908-4FF2-97E5-35DD58775A44}"/>
              </a:ext>
            </a:extLst>
          </p:cNvPr>
          <p:cNvSpPr>
            <a:spLocks noGrp="1"/>
          </p:cNvSpPr>
          <p:nvPr>
            <p:ph type="title"/>
          </p:nvPr>
        </p:nvSpPr>
        <p:spPr>
          <a:xfrm>
            <a:off x="334433" y="384011"/>
            <a:ext cx="11520000" cy="332399"/>
          </a:xfrm>
        </p:spPr>
        <p:txBody>
          <a:bodyPr vert="horz" lIns="0" tIns="0" rIns="0" bIns="0" rtlCol="0" anchor="t" anchorCtr="0">
            <a:spAutoFit/>
          </a:bodyPr>
          <a:lstStyle>
            <a:lvl1pPr>
              <a:defRPr lang="it-IT" sz="2400" b="1" dirty="0">
                <a:solidFill>
                  <a:srgbClr val="415064"/>
                </a:solidFill>
                <a:ea typeface="Arial" panose="020B0604020202020204" pitchFamily="34" charset="0"/>
              </a:defRPr>
            </a:lvl1pPr>
          </a:lstStyle>
          <a:p>
            <a:pPr marL="0" lvl="0" indent="0">
              <a:spcBef>
                <a:spcPts val="1000"/>
              </a:spcBef>
              <a:buFont typeface="Arial" panose="020B0604020202020204" pitchFamily="34" charset="0"/>
            </a:pPr>
            <a:r>
              <a:rPr lang="it-IT" dirty="0"/>
              <a:t>Fare clic per modificare lo stile del titolo dello schema</a:t>
            </a:r>
          </a:p>
        </p:txBody>
      </p:sp>
    </p:spTree>
    <p:extLst>
      <p:ext uri="{BB962C8B-B14F-4D97-AF65-F5344CB8AC3E}">
        <p14:creationId xmlns:p14="http://schemas.microsoft.com/office/powerpoint/2010/main" val="2767371992"/>
      </p:ext>
    </p:extLst>
  </p:cSld>
  <p:clrMapOvr>
    <a:masterClrMapping/>
  </p:clrMapOvr>
  <p:extLst>
    <p:ext uri="{DCECCB84-F9BA-43D5-87BE-67443E8EF086}">
      <p15:sldGuideLst xmlns:p15="http://schemas.microsoft.com/office/powerpoint/2012/main">
        <p15:guide id="3" orient="horz" pos="1620">
          <p15:clr>
            <a:srgbClr val="FBAE40"/>
          </p15:clr>
        </p15:guide>
        <p15:guide id="4" orient="horz" pos="395">
          <p15:clr>
            <a:srgbClr val="FBAE40"/>
          </p15:clr>
        </p15:guide>
        <p15:guide id="5" orient="horz" pos="2845">
          <p15:clr>
            <a:srgbClr val="FBAE40"/>
          </p15:clr>
        </p15:guide>
        <p15:guide id="6" orient="horz" pos="289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serisci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12" name="Segnaposto grafico 7">
            <a:extLst>
              <a:ext uri="{FF2B5EF4-FFF2-40B4-BE49-F238E27FC236}">
                <a16:creationId xmlns:a16="http://schemas.microsoft.com/office/drawing/2014/main" id="{AB58838C-23C2-DC47-A890-62950F0FBEFA}"/>
              </a:ext>
            </a:extLst>
          </p:cNvPr>
          <p:cNvSpPr>
            <a:spLocks noGrp="1"/>
          </p:cNvSpPr>
          <p:nvPr>
            <p:ph type="chart" sz="quarter" idx="17"/>
          </p:nvPr>
        </p:nvSpPr>
        <p:spPr>
          <a:xfrm>
            <a:off x="334434" y="1680634"/>
            <a:ext cx="11523133" cy="4080933"/>
          </a:xfrm>
        </p:spPr>
        <p:txBody>
          <a:bodyPr/>
          <a:lstStyle/>
          <a:p>
            <a:endParaRPr lang="it-IT"/>
          </a:p>
        </p:txBody>
      </p:sp>
    </p:spTree>
    <p:extLst>
      <p:ext uri="{BB962C8B-B14F-4D97-AF65-F5344CB8AC3E}">
        <p14:creationId xmlns:p14="http://schemas.microsoft.com/office/powerpoint/2010/main" val="788896097"/>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03171252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12650" name="Diapositiva think-cell" r:id="rId4" imgW="352" imgH="355" progId="TCLayout.ActiveDocument.1">
                  <p:embed/>
                </p:oleObj>
              </mc:Choice>
              <mc:Fallback>
                <p:oleObj name="Diapositiva think-cell" r:id="rId4" imgW="352" imgH="355" progId="TCLayout.ActiveDocument.1">
                  <p:embed/>
                  <p:pic>
                    <p:nvPicPr>
                      <p:cNvPr id="4" name="Object 3" hidden="1"/>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8" name="Immagine 7">
            <a:extLst>
              <a:ext uri="{FF2B5EF4-FFF2-40B4-BE49-F238E27FC236}">
                <a16:creationId xmlns:a16="http://schemas.microsoft.com/office/drawing/2014/main" id="{6CD0B10C-4461-4F0E-B299-07807136763B}"/>
              </a:ext>
            </a:extLst>
          </p:cNvPr>
          <p:cNvPicPr>
            <a:picLocks noChangeAspect="1"/>
          </p:cNvPicPr>
          <p:nvPr userDrawn="1"/>
        </p:nvPicPr>
        <p:blipFill>
          <a:blip r:embed="rId6"/>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mn-lt"/>
                <a:ea typeface="+mn-ea"/>
                <a:cs typeface="+mn-cs"/>
                <a:sym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atin typeface="+mn-lt"/>
                <a:ea typeface="+mn-ea"/>
                <a:cs typeface="+mn-cs"/>
                <a:sym typeface="+mn-lt"/>
              </a:defRPr>
            </a:lvl1pPr>
            <a:lvl2pPr>
              <a:defRPr sz="6400"/>
            </a:lvl2pPr>
            <a:lvl3pPr>
              <a:defRPr sz="6400"/>
            </a:lvl3pPr>
            <a:lvl4pPr>
              <a:defRPr sz="6400"/>
            </a:lvl4pPr>
            <a:lvl5pPr>
              <a:defRPr sz="6400"/>
            </a:lvl5pPr>
          </a:lstStyle>
          <a:p>
            <a:pPr lvl="0"/>
            <a:r>
              <a:rPr lang="it-IT" dirty="0"/>
              <a:t>Titolo al massimo di tre righe</a:t>
            </a:r>
          </a:p>
        </p:txBody>
      </p:sp>
      <p:sp>
        <p:nvSpPr>
          <p:cNvPr id="18" name="Titolo 1">
            <a:extLst>
              <a:ext uri="{FF2B5EF4-FFF2-40B4-BE49-F238E27FC236}">
                <a16:creationId xmlns:a16="http://schemas.microsoft.com/office/drawing/2014/main" id="{EBF4D2A5-A57B-4A37-81C4-C406936CFBA2}"/>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dirty="0">
                <a:latin typeface="+mn-lt"/>
                <a:ea typeface="+mn-ea"/>
                <a:cs typeface="+mn-cs"/>
                <a:sym typeface="+mn-lt"/>
              </a:rPr>
              <a:t>Cassa Depositi e Prestiti</a:t>
            </a:r>
            <a:br>
              <a:rPr lang="it-IT" sz="1600" dirty="0">
                <a:latin typeface="+mn-lt"/>
                <a:ea typeface="+mn-ea"/>
                <a:cs typeface="+mn-cs"/>
                <a:sym typeface="+mn-lt"/>
              </a:rPr>
            </a:br>
            <a:r>
              <a:rPr lang="it-IT" sz="1600" dirty="0">
                <a:latin typeface="+mn-lt"/>
                <a:ea typeface="+mn-ea"/>
                <a:cs typeface="+mn-cs"/>
                <a:sym typeface="+mn-lt"/>
              </a:rPr>
              <a:t>Investiamo nel domani</a:t>
            </a:r>
          </a:p>
        </p:txBody>
      </p:sp>
    </p:spTree>
    <p:extLst>
      <p:ext uri="{BB962C8B-B14F-4D97-AF65-F5344CB8AC3E}">
        <p14:creationId xmlns:p14="http://schemas.microsoft.com/office/powerpoint/2010/main" val="3479170015"/>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8125598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13674" name="Diapositiva think-cell" r:id="rId4" imgW="352" imgH="355" progId="TCLayout.ActiveDocument.1">
                  <p:embed/>
                </p:oleObj>
              </mc:Choice>
              <mc:Fallback>
                <p:oleObj name="Diapositiva think-cell" r:id="rId4" imgW="352" imgH="355" progId="TCLayout.ActiveDocument.1">
                  <p:embed/>
                  <p:pic>
                    <p:nvPicPr>
                      <p:cNvPr id="2" name="Object 1" hidden="1"/>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14" name="Immagine 13">
            <a:extLst>
              <a:ext uri="{FF2B5EF4-FFF2-40B4-BE49-F238E27FC236}">
                <a16:creationId xmlns:a16="http://schemas.microsoft.com/office/drawing/2014/main" id="{6F524C67-C9F4-409F-8C54-459F1903C325}"/>
              </a:ext>
            </a:extLst>
          </p:cNvPr>
          <p:cNvPicPr>
            <a:picLocks noChangeAspect="1"/>
          </p:cNvPicPr>
          <p:nvPr userDrawn="1"/>
        </p:nvPicPr>
        <p:blipFill>
          <a:blip r:embed="rId6"/>
          <a:stretch>
            <a:fillRect/>
          </a:stretch>
        </p:blipFill>
        <p:spPr>
          <a:xfrm>
            <a:off x="11337146" y="6260729"/>
            <a:ext cx="520421" cy="288128"/>
          </a:xfrm>
          <a:prstGeom prst="rect">
            <a:avLst/>
          </a:prstGeom>
        </p:spPr>
      </p:pic>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mn-lt"/>
                <a:ea typeface="+mn-ea"/>
                <a:cs typeface="+mn-cs"/>
                <a:sym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atin typeface="+mn-lt"/>
                <a:ea typeface="+mn-ea"/>
                <a:cs typeface="+mn-cs"/>
                <a:sym typeface="+mn-lt"/>
              </a:defRPr>
            </a:lvl1pPr>
          </a:lstStyle>
          <a:p>
            <a:pPr lvl="0"/>
            <a:r>
              <a:rPr lang="it-IT" dirty="0"/>
              <a:t>Titolo del divisore</a:t>
            </a:r>
          </a:p>
        </p:txBody>
      </p:sp>
    </p:spTree>
    <p:extLst>
      <p:ext uri="{BB962C8B-B14F-4D97-AF65-F5344CB8AC3E}">
        <p14:creationId xmlns:p14="http://schemas.microsoft.com/office/powerpoint/2010/main" val="2065922358"/>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23860340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14698" name="Diapositiva think-cell" r:id="rId5" imgW="352" imgH="355" progId="TCLayout.ActiveDocument.1">
                  <p:embed/>
                </p:oleObj>
              </mc:Choice>
              <mc:Fallback>
                <p:oleObj name="Diapositiva think-cell" r:id="rId5" imgW="352" imgH="355" progId="TCLayout.ActiveDocument.1">
                  <p:embed/>
                  <p:pic>
                    <p:nvPicPr>
                      <p:cNvPr id="7" name="Object 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100000"/>
              </a:lnSpc>
              <a:spcBef>
                <a:spcPct val="0"/>
              </a:spcBef>
              <a:spcAft>
                <a:spcPct val="0"/>
              </a:spcAft>
            </a:pPr>
            <a:endParaRPr lang="it-IT" sz="5867" b="0" i="0" baseline="0" dirty="0">
              <a:latin typeface="Arial" panose="020B0604020202020204" pitchFamily="34" charset="0"/>
              <a:ea typeface="+mj-ea"/>
              <a:cs typeface="+mj-cs"/>
              <a:sym typeface="Arial" panose="020B0604020202020204" pitchFamily="34" charset="0"/>
            </a:endParaRPr>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mn-lt"/>
                <a:ea typeface="+mn-ea"/>
                <a:cs typeface="+mn-cs"/>
                <a:sym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mj-lt"/>
                <a:ea typeface="+mj-ea"/>
                <a:cs typeface="+mj-cs"/>
                <a:sym typeface="+mj-lt"/>
              </a:defRPr>
            </a:lvl1pPr>
          </a:lstStyle>
          <a:p>
            <a:r>
              <a:rPr lang="it-IT" dirty="0"/>
              <a:t>Call-out è una slide con un testo grande da usare per evidenziare dei concetti chiave che devono risaltare all’interno della presentazione.</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mn-lt"/>
              <a:ea typeface="+mn-ea"/>
              <a:cs typeface="+mn-cs"/>
              <a:sym typeface="+mn-lt"/>
            </a:endParaRPr>
          </a:p>
        </p:txBody>
      </p:sp>
      <p:pic>
        <p:nvPicPr>
          <p:cNvPr id="11" name="Immagine 10">
            <a:extLst>
              <a:ext uri="{FF2B5EF4-FFF2-40B4-BE49-F238E27FC236}">
                <a16:creationId xmlns:a16="http://schemas.microsoft.com/office/drawing/2014/main" id="{06619B5A-577E-43C3-ABC5-9B715A0E3018}"/>
              </a:ext>
            </a:extLst>
          </p:cNvPr>
          <p:cNvPicPr>
            <a:picLocks noChangeAspect="1"/>
          </p:cNvPicPr>
          <p:nvPr userDrawn="1"/>
        </p:nvPicPr>
        <p:blipFill>
          <a:blip r:embed="rId7"/>
          <a:stretch>
            <a:fillRect/>
          </a:stretch>
        </p:blipFill>
        <p:spPr>
          <a:xfrm>
            <a:off x="11337146" y="6260729"/>
            <a:ext cx="520421" cy="288128"/>
          </a:xfrm>
          <a:prstGeom prst="rect">
            <a:avLst/>
          </a:prstGeom>
        </p:spPr>
      </p:pic>
      <p:sp>
        <p:nvSpPr>
          <p:cNvPr id="13" name="TextBox 12"/>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1018636042"/>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Slide testuale only">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265292969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15722" name="Diapositiva think-cell" r:id="rId5" imgW="352" imgH="355" progId="TCLayout.ActiveDocument.1">
                  <p:embed/>
                </p:oleObj>
              </mc:Choice>
              <mc:Fallback>
                <p:oleObj name="Diapositiva think-cell" r:id="rId5" imgW="352" imgH="355" progId="TCLayout.ActiveDocument.1">
                  <p:embed/>
                  <p:pic>
                    <p:nvPicPr>
                      <p:cNvPr id="7" name="Object 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11" name="Rectangle 10" hidden="1"/>
          <p:cNvSpPr/>
          <p:nvPr userDrawn="1">
            <p:custDataLst>
              <p:tags r:id="rId3"/>
            </p:custDataLst>
          </p:nvPr>
        </p:nvSpPr>
        <p:spPr>
          <a:xfrm>
            <a:off x="0" y="0"/>
            <a:ext cx="211667" cy="2116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it-IT" sz="2400" b="1" i="0" baseline="0" dirty="0">
              <a:latin typeface="Arial" panose="020B0604020202020204" pitchFamily="34" charset="0"/>
              <a:ea typeface="+mn-ea"/>
              <a:cs typeface="+mn-cs"/>
              <a:sym typeface="Arial" panose="020B0604020202020204" pitchFamily="34" charset="0"/>
            </a:endParaRPr>
          </a:p>
        </p:txBody>
      </p:sp>
      <p:sp>
        <p:nvSpPr>
          <p:cNvPr id="6" name="Title 5"/>
          <p:cNvSpPr>
            <a:spLocks noGrp="1"/>
          </p:cNvSpPr>
          <p:nvPr>
            <p:ph type="title"/>
          </p:nvPr>
        </p:nvSpPr>
        <p:spPr>
          <a:xfrm>
            <a:off x="334434" y="357718"/>
            <a:ext cx="11523133" cy="383116"/>
          </a:xfrm>
        </p:spPr>
        <p:txBody>
          <a:bodyPr vert="horz" lIns="0" tIns="0" rIns="0" bIns="0" rtlCol="0" anchor="t" anchorCtr="0">
            <a:noAutofit/>
          </a:bodyPr>
          <a:lstStyle>
            <a:lvl1pPr>
              <a:defRPr lang="en-US" sz="2400" b="1" dirty="0">
                <a:solidFill>
                  <a:srgbClr val="415064"/>
                </a:solidFill>
                <a:latin typeface="+mn-lt"/>
                <a:ea typeface="+mn-ea"/>
                <a:cs typeface="+mn-cs"/>
                <a:sym typeface="+mn-lt"/>
              </a:defRPr>
            </a:lvl1pPr>
          </a:lstStyle>
          <a:p>
            <a:pPr marL="0" lvl="0" indent="0">
              <a:spcBef>
                <a:spcPts val="1000"/>
              </a:spcBef>
              <a:buFont typeface="Arial" panose="020B0604020202020204" pitchFamily="34" charset="0"/>
            </a:pPr>
            <a:r>
              <a:rPr lang="it-IT" dirty="0"/>
              <a:t>Click to </a:t>
            </a:r>
            <a:r>
              <a:rPr lang="it-IT" dirty="0" err="1"/>
              <a:t>edit</a:t>
            </a:r>
            <a:r>
              <a:rPr lang="it-IT" dirty="0"/>
              <a:t> Master </a:t>
            </a:r>
            <a:r>
              <a:rPr lang="it-IT" dirty="0" err="1"/>
              <a:t>title</a:t>
            </a:r>
            <a:r>
              <a:rPr lang="it-IT" dirty="0"/>
              <a:t> style</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7"/>
          <a:stretch>
            <a:fillRect/>
          </a:stretch>
        </p:blipFill>
        <p:spPr>
          <a:xfrm>
            <a:off x="11337146" y="6260729"/>
            <a:ext cx="520421" cy="288128"/>
          </a:xfrm>
          <a:prstGeom prst="rect">
            <a:avLst/>
          </a:prstGeom>
        </p:spPr>
      </p:pic>
      <p:sp>
        <p:nvSpPr>
          <p:cNvPr id="12" name="TextBox 11"/>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1018302984"/>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16_Slide testuale only">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62587542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16746" name="Diapositiva think-cell" r:id="rId6" imgW="352" imgH="355" progId="TCLayout.ActiveDocument.1">
                  <p:embed/>
                </p:oleObj>
              </mc:Choice>
              <mc:Fallback>
                <p:oleObj name="Diapositiva think-cell" r:id="rId6" imgW="352" imgH="355" progId="TCLayout.ActiveDocument.1">
                  <p:embed/>
                  <p:pic>
                    <p:nvPicPr>
                      <p:cNvPr id="7" name="Object 6" hidden="1"/>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angle 10" hidden="1"/>
          <p:cNvSpPr/>
          <p:nvPr userDrawn="1">
            <p:custDataLst>
              <p:tags r:id="rId3"/>
            </p:custDataLst>
          </p:nvPr>
        </p:nvSpPr>
        <p:spPr>
          <a:xfrm>
            <a:off x="0" y="0"/>
            <a:ext cx="211667" cy="2116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it-IT" sz="2400" b="1" i="0" baseline="0" dirty="0">
              <a:latin typeface="Arial" panose="020B0604020202020204" pitchFamily="34" charset="0"/>
              <a:ea typeface="+mn-ea"/>
              <a:cs typeface="+mn-cs"/>
              <a:sym typeface="Arial" panose="020B0604020202020204" pitchFamily="34" charset="0"/>
            </a:endParaRPr>
          </a:p>
        </p:txBody>
      </p:sp>
      <p:pic>
        <p:nvPicPr>
          <p:cNvPr id="13" name="Picture 12">
            <a:extLst>
              <a:ext uri="{FF2B5EF4-FFF2-40B4-BE49-F238E27FC236}">
                <a16:creationId xmlns:a16="http://schemas.microsoft.com/office/drawing/2014/main" id="{8F0202EC-27FC-4CA0-883F-979BF3C0A67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22487" b="2560"/>
          <a:stretch/>
        </p:blipFill>
        <p:spPr>
          <a:xfrm>
            <a:off x="0" y="4235"/>
            <a:ext cx="12192000" cy="6853767"/>
          </a:xfrm>
          <a:prstGeom prst="rect">
            <a:avLst/>
          </a:prstGeom>
        </p:spPr>
      </p:pic>
      <p:sp>
        <p:nvSpPr>
          <p:cNvPr id="14" name="GradientOverlay">
            <a:extLst>
              <a:ext uri="{FF2B5EF4-FFF2-40B4-BE49-F238E27FC236}">
                <a16:creationId xmlns:a16="http://schemas.microsoft.com/office/drawing/2014/main" id="{81A403E7-6478-4891-92FD-A0C2608FEDA9}"/>
              </a:ext>
            </a:extLst>
          </p:cNvPr>
          <p:cNvSpPr/>
          <p:nvPr userDrawn="1">
            <p:custDataLst>
              <p:tags r:id="rId4"/>
            </p:custDataLst>
          </p:nvPr>
        </p:nvSpPr>
        <p:spPr>
          <a:xfrm rot="10800000">
            <a:off x="2" y="0"/>
            <a:ext cx="12197052" cy="6858000"/>
          </a:xfrm>
          <a:prstGeom prst="rect">
            <a:avLst/>
          </a:prstGeom>
          <a:solidFill>
            <a:schemeClr val="bg1">
              <a:alpha val="90000"/>
            </a:scheme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1333"/>
              </a:spcAft>
            </a:pPr>
            <a:endParaRPr lang="it-IT" sz="1600" dirty="0">
              <a:solidFill>
                <a:schemeClr val="bg1"/>
              </a:solidFill>
              <a:sym typeface="+mn-lt"/>
            </a:endParaRPr>
          </a:p>
        </p:txBody>
      </p:sp>
      <p:sp>
        <p:nvSpPr>
          <p:cNvPr id="6" name="Title 5"/>
          <p:cNvSpPr>
            <a:spLocks noGrp="1"/>
          </p:cNvSpPr>
          <p:nvPr>
            <p:ph type="title"/>
          </p:nvPr>
        </p:nvSpPr>
        <p:spPr>
          <a:xfrm>
            <a:off x="334434" y="357718"/>
            <a:ext cx="11523133" cy="383116"/>
          </a:xfrm>
        </p:spPr>
        <p:txBody>
          <a:bodyPr vert="horz" lIns="0" tIns="0" rIns="0" bIns="0" rtlCol="0" anchor="t" anchorCtr="0">
            <a:noAutofit/>
          </a:bodyPr>
          <a:lstStyle>
            <a:lvl1pPr>
              <a:defRPr lang="en-US" sz="2400" b="1" dirty="0">
                <a:solidFill>
                  <a:srgbClr val="415064"/>
                </a:solidFill>
                <a:latin typeface="+mn-lt"/>
                <a:ea typeface="+mn-ea"/>
                <a:cs typeface="+mn-cs"/>
                <a:sym typeface="+mn-lt"/>
              </a:defRPr>
            </a:lvl1pPr>
          </a:lstStyle>
          <a:p>
            <a:pPr marL="0" lvl="0" indent="0">
              <a:spcBef>
                <a:spcPts val="1000"/>
              </a:spcBef>
              <a:buFont typeface="Arial" panose="020B0604020202020204" pitchFamily="34" charset="0"/>
            </a:pPr>
            <a:r>
              <a:rPr lang="it-IT" dirty="0"/>
              <a:t>Click to </a:t>
            </a:r>
            <a:r>
              <a:rPr lang="it-IT" dirty="0" err="1"/>
              <a:t>edit</a:t>
            </a:r>
            <a:r>
              <a:rPr lang="it-IT" dirty="0"/>
              <a:t> Master </a:t>
            </a:r>
            <a:r>
              <a:rPr lang="it-IT" dirty="0" err="1"/>
              <a:t>title</a:t>
            </a:r>
            <a:r>
              <a:rPr lang="it-IT" dirty="0"/>
              <a:t> style</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9"/>
          <a:stretch>
            <a:fillRect/>
          </a:stretch>
        </p:blipFill>
        <p:spPr>
          <a:xfrm>
            <a:off x="11337146" y="6260729"/>
            <a:ext cx="520421" cy="288128"/>
          </a:xfrm>
          <a:prstGeom prst="rect">
            <a:avLst/>
          </a:prstGeom>
        </p:spPr>
      </p:pic>
      <p:sp>
        <p:nvSpPr>
          <p:cNvPr id="12" name="TextBox 11"/>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2383000858"/>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18_Slide testuale only">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528091473"/>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17770" name="Diapositiva think-cell" r:id="rId6" imgW="352" imgH="355" progId="TCLayout.ActiveDocument.1">
                  <p:embed/>
                </p:oleObj>
              </mc:Choice>
              <mc:Fallback>
                <p:oleObj name="Diapositiva think-cell" r:id="rId6" imgW="352" imgH="355" progId="TCLayout.ActiveDocument.1">
                  <p:embed/>
                  <p:pic>
                    <p:nvPicPr>
                      <p:cNvPr id="7" name="Object 6" hidden="1"/>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angle 10" hidden="1"/>
          <p:cNvSpPr/>
          <p:nvPr userDrawn="1">
            <p:custDataLst>
              <p:tags r:id="rId3"/>
            </p:custDataLst>
          </p:nvPr>
        </p:nvSpPr>
        <p:spPr>
          <a:xfrm>
            <a:off x="0" y="0"/>
            <a:ext cx="211667" cy="2116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it-IT" sz="2400" b="1" i="0" baseline="0" dirty="0">
              <a:latin typeface="Arial" panose="020B0604020202020204" pitchFamily="34" charset="0"/>
              <a:ea typeface="+mn-ea"/>
              <a:cs typeface="+mn-cs"/>
              <a:sym typeface="Arial" panose="020B0604020202020204" pitchFamily="34" charset="0"/>
            </a:endParaRPr>
          </a:p>
        </p:txBody>
      </p:sp>
      <p:pic>
        <p:nvPicPr>
          <p:cNvPr id="15" name="Picture 14">
            <a:extLst>
              <a:ext uri="{FF2B5EF4-FFF2-40B4-BE49-F238E27FC236}">
                <a16:creationId xmlns:a16="http://schemas.microsoft.com/office/drawing/2014/main" id="{20F53568-0152-4679-8C83-495E8980C31B}"/>
              </a:ext>
            </a:extLst>
          </p:cNvPr>
          <p:cNvPicPr>
            <a:picLocks noChangeAspect="1"/>
          </p:cNvPicPr>
          <p:nvPr userDrawn="1"/>
        </p:nvPicPr>
        <p:blipFill rotWithShape="1">
          <a:blip r:embed="rId8"/>
          <a:srcRect b="15668"/>
          <a:stretch/>
        </p:blipFill>
        <p:spPr>
          <a:xfrm>
            <a:off x="0" y="-1"/>
            <a:ext cx="12192000" cy="6858001"/>
          </a:xfrm>
          <a:prstGeom prst="rect">
            <a:avLst/>
          </a:prstGeom>
        </p:spPr>
      </p:pic>
      <p:sp>
        <p:nvSpPr>
          <p:cNvPr id="14" name="GradientOverlay">
            <a:extLst>
              <a:ext uri="{FF2B5EF4-FFF2-40B4-BE49-F238E27FC236}">
                <a16:creationId xmlns:a16="http://schemas.microsoft.com/office/drawing/2014/main" id="{81A403E7-6478-4891-92FD-A0C2608FEDA9}"/>
              </a:ext>
            </a:extLst>
          </p:cNvPr>
          <p:cNvSpPr/>
          <p:nvPr userDrawn="1">
            <p:custDataLst>
              <p:tags r:id="rId4"/>
            </p:custDataLst>
          </p:nvPr>
        </p:nvSpPr>
        <p:spPr>
          <a:xfrm rot="10800000">
            <a:off x="0" y="0"/>
            <a:ext cx="12212389" cy="6858000"/>
          </a:xfrm>
          <a:prstGeom prst="rect">
            <a:avLst/>
          </a:prstGeom>
          <a:solidFill>
            <a:schemeClr val="bg1">
              <a:alpha val="89000"/>
            </a:scheme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1333"/>
              </a:spcAft>
            </a:pPr>
            <a:endParaRPr lang="it-IT" sz="1600" dirty="0">
              <a:solidFill>
                <a:schemeClr val="bg1"/>
              </a:solidFill>
              <a:sym typeface="+mn-lt"/>
            </a:endParaRPr>
          </a:p>
        </p:txBody>
      </p:sp>
      <p:sp>
        <p:nvSpPr>
          <p:cNvPr id="6" name="Title 5"/>
          <p:cNvSpPr>
            <a:spLocks noGrp="1"/>
          </p:cNvSpPr>
          <p:nvPr>
            <p:ph type="title"/>
          </p:nvPr>
        </p:nvSpPr>
        <p:spPr>
          <a:xfrm>
            <a:off x="334434" y="357718"/>
            <a:ext cx="11523133" cy="383116"/>
          </a:xfrm>
        </p:spPr>
        <p:txBody>
          <a:bodyPr vert="horz" lIns="0" tIns="0" rIns="0" bIns="0" rtlCol="0" anchor="t" anchorCtr="0">
            <a:noAutofit/>
          </a:bodyPr>
          <a:lstStyle>
            <a:lvl1pPr>
              <a:defRPr lang="en-US" sz="2400" b="1" dirty="0">
                <a:solidFill>
                  <a:srgbClr val="415064"/>
                </a:solidFill>
                <a:latin typeface="+mn-lt"/>
                <a:ea typeface="+mn-ea"/>
                <a:cs typeface="+mn-cs"/>
                <a:sym typeface="+mn-lt"/>
              </a:defRPr>
            </a:lvl1pPr>
          </a:lstStyle>
          <a:p>
            <a:pPr marL="0" lvl="0" indent="0">
              <a:spcBef>
                <a:spcPts val="1000"/>
              </a:spcBef>
              <a:buFont typeface="Arial" panose="020B0604020202020204" pitchFamily="34" charset="0"/>
            </a:pPr>
            <a:r>
              <a:rPr lang="it-IT" dirty="0"/>
              <a:t>Click to </a:t>
            </a:r>
            <a:r>
              <a:rPr lang="it-IT" dirty="0" err="1"/>
              <a:t>edit</a:t>
            </a:r>
            <a:r>
              <a:rPr lang="it-IT" dirty="0"/>
              <a:t> Master </a:t>
            </a:r>
            <a:r>
              <a:rPr lang="it-IT" dirty="0" err="1"/>
              <a:t>title</a:t>
            </a:r>
            <a:r>
              <a:rPr lang="it-IT" dirty="0"/>
              <a:t> style</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9"/>
          <a:stretch>
            <a:fillRect/>
          </a:stretch>
        </p:blipFill>
        <p:spPr>
          <a:xfrm>
            <a:off x="11337146" y="6260729"/>
            <a:ext cx="520421" cy="288128"/>
          </a:xfrm>
          <a:prstGeom prst="rect">
            <a:avLst/>
          </a:prstGeom>
        </p:spPr>
      </p:pic>
      <p:sp>
        <p:nvSpPr>
          <p:cNvPr id="12" name="TextBox 11"/>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104181136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34_Slide testuale only">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983813757"/>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18794" name="Diapositiva think-cell" r:id="rId6" imgW="352" imgH="355" progId="TCLayout.ActiveDocument.1">
                  <p:embed/>
                </p:oleObj>
              </mc:Choice>
              <mc:Fallback>
                <p:oleObj name="Diapositiva think-cell" r:id="rId6" imgW="352" imgH="355" progId="TCLayout.ActiveDocument.1">
                  <p:embed/>
                  <p:pic>
                    <p:nvPicPr>
                      <p:cNvPr id="7" name="Object 6" hidden="1"/>
                      <p:cNvPicPr/>
                      <p:nvPr/>
                    </p:nvPicPr>
                    <p:blipFill>
                      <a:blip r:embed="rId7"/>
                      <a:stretch>
                        <a:fillRect/>
                      </a:stretch>
                    </p:blipFill>
                    <p:spPr>
                      <a:xfrm>
                        <a:off x="2118" y="2118"/>
                        <a:ext cx="2117" cy="2117"/>
                      </a:xfrm>
                      <a:prstGeom prst="rect">
                        <a:avLst/>
                      </a:prstGeom>
                    </p:spPr>
                  </p:pic>
                </p:oleObj>
              </mc:Fallback>
            </mc:AlternateContent>
          </a:graphicData>
        </a:graphic>
      </p:graphicFrame>
      <p:sp>
        <p:nvSpPr>
          <p:cNvPr id="11" name="Rectangle 10" hidden="1"/>
          <p:cNvSpPr/>
          <p:nvPr userDrawn="1">
            <p:custDataLst>
              <p:tags r:id="rId3"/>
            </p:custDataLst>
          </p:nvPr>
        </p:nvSpPr>
        <p:spPr>
          <a:xfrm>
            <a:off x="0" y="0"/>
            <a:ext cx="211667" cy="21166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0000"/>
              </a:lnSpc>
              <a:spcBef>
                <a:spcPct val="0"/>
              </a:spcBef>
              <a:spcAft>
                <a:spcPct val="0"/>
              </a:spcAft>
            </a:pPr>
            <a:endParaRPr lang="it-IT" sz="2400" b="1" i="0" baseline="0" dirty="0">
              <a:latin typeface="Arial" panose="020B0604020202020204" pitchFamily="34" charset="0"/>
              <a:ea typeface="+mn-ea"/>
              <a:cs typeface="+mn-cs"/>
              <a:sym typeface="Arial" panose="020B0604020202020204" pitchFamily="34" charset="0"/>
            </a:endParaRPr>
          </a:p>
        </p:txBody>
      </p:sp>
      <p:pic>
        <p:nvPicPr>
          <p:cNvPr id="14" name="Picture 13">
            <a:extLst>
              <a:ext uri="{FF2B5EF4-FFF2-40B4-BE49-F238E27FC236}">
                <a16:creationId xmlns:a16="http://schemas.microsoft.com/office/drawing/2014/main" id="{D53E898C-979F-4ED4-9C6A-A48016F0B520}"/>
              </a:ext>
            </a:extLst>
          </p:cNvPr>
          <p:cNvPicPr>
            <a:picLocks noChangeAspect="1"/>
          </p:cNvPicPr>
          <p:nvPr userDrawn="1"/>
        </p:nvPicPr>
        <p:blipFill rotWithShape="1">
          <a:blip r:embed="rId8"/>
          <a:srcRect l="447" r="1755" b="17365"/>
          <a:stretch/>
        </p:blipFill>
        <p:spPr>
          <a:xfrm>
            <a:off x="0" y="-9913"/>
            <a:ext cx="12192000" cy="6867913"/>
          </a:xfrm>
          <a:prstGeom prst="rect">
            <a:avLst/>
          </a:prstGeom>
        </p:spPr>
      </p:pic>
      <p:sp>
        <p:nvSpPr>
          <p:cNvPr id="16" name="GradientOverlay">
            <a:extLst>
              <a:ext uri="{FF2B5EF4-FFF2-40B4-BE49-F238E27FC236}">
                <a16:creationId xmlns:a16="http://schemas.microsoft.com/office/drawing/2014/main" id="{53ADBC72-0136-4E27-A91D-7B101CC55DD9}"/>
              </a:ext>
            </a:extLst>
          </p:cNvPr>
          <p:cNvSpPr/>
          <p:nvPr userDrawn="1">
            <p:custDataLst>
              <p:tags r:id="rId4"/>
            </p:custDataLst>
          </p:nvPr>
        </p:nvSpPr>
        <p:spPr>
          <a:xfrm>
            <a:off x="1" y="-9913"/>
            <a:ext cx="12191999" cy="6867913"/>
          </a:xfrm>
          <a:prstGeom prst="rect">
            <a:avLst/>
          </a:prstGeom>
          <a:solidFill>
            <a:schemeClr val="bg1">
              <a:alpha val="83000"/>
            </a:schemeClr>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1333"/>
              </a:spcAft>
            </a:pPr>
            <a:endParaRPr lang="it-IT" sz="1600" dirty="0">
              <a:solidFill>
                <a:schemeClr val="bg1"/>
              </a:solidFill>
              <a:sym typeface="+mn-lt"/>
            </a:endParaRPr>
          </a:p>
        </p:txBody>
      </p:sp>
      <p:sp>
        <p:nvSpPr>
          <p:cNvPr id="6" name="Title 5"/>
          <p:cNvSpPr>
            <a:spLocks noGrp="1"/>
          </p:cNvSpPr>
          <p:nvPr>
            <p:ph type="title"/>
          </p:nvPr>
        </p:nvSpPr>
        <p:spPr>
          <a:xfrm>
            <a:off x="334434" y="357718"/>
            <a:ext cx="11523133" cy="383116"/>
          </a:xfrm>
        </p:spPr>
        <p:txBody>
          <a:bodyPr vert="horz" lIns="0" tIns="0" rIns="0" bIns="0" rtlCol="0" anchor="t" anchorCtr="0">
            <a:noAutofit/>
          </a:bodyPr>
          <a:lstStyle>
            <a:lvl1pPr>
              <a:defRPr lang="en-US" sz="2400" b="1" dirty="0">
                <a:solidFill>
                  <a:srgbClr val="415064"/>
                </a:solidFill>
                <a:latin typeface="+mn-lt"/>
                <a:ea typeface="+mn-ea"/>
                <a:cs typeface="+mn-cs"/>
                <a:sym typeface="+mn-lt"/>
              </a:defRPr>
            </a:lvl1pPr>
          </a:lstStyle>
          <a:p>
            <a:pPr marL="0" lvl="0" indent="0">
              <a:spcBef>
                <a:spcPts val="1000"/>
              </a:spcBef>
              <a:buFont typeface="Arial" panose="020B0604020202020204" pitchFamily="34" charset="0"/>
            </a:pPr>
            <a:r>
              <a:rPr lang="it-IT" dirty="0"/>
              <a:t>Click to </a:t>
            </a:r>
            <a:r>
              <a:rPr lang="it-IT" dirty="0" err="1"/>
              <a:t>edit</a:t>
            </a:r>
            <a:r>
              <a:rPr lang="it-IT" dirty="0"/>
              <a:t> Master </a:t>
            </a:r>
            <a:r>
              <a:rPr lang="it-IT" dirty="0" err="1"/>
              <a:t>title</a:t>
            </a:r>
            <a:r>
              <a:rPr lang="it-IT" dirty="0"/>
              <a:t> style</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9"/>
          <a:stretch>
            <a:fillRect/>
          </a:stretch>
        </p:blipFill>
        <p:spPr>
          <a:xfrm>
            <a:off x="11337146" y="6260729"/>
            <a:ext cx="520421" cy="288128"/>
          </a:xfrm>
          <a:prstGeom prst="rect">
            <a:avLst/>
          </a:prstGeom>
        </p:spPr>
      </p:pic>
      <p:sp>
        <p:nvSpPr>
          <p:cNvPr id="12" name="TextBox 11"/>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352082916"/>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605859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19818" name="Diapositiva think-cell" r:id="rId5" imgW="352" imgH="355" progId="TCLayout.ActiveDocument.1">
                  <p:embed/>
                </p:oleObj>
              </mc:Choice>
              <mc:Fallback>
                <p:oleObj name="Diapositiva think-cell" r:id="rId5" imgW="352" imgH="355" progId="TCLayout.ActiveDocument.1">
                  <p:embed/>
                  <p:pic>
                    <p:nvPicPr>
                      <p:cNvPr id="7" name="Object 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100000"/>
              </a:lnSpc>
              <a:spcBef>
                <a:spcPct val="0"/>
              </a:spcBef>
              <a:spcAft>
                <a:spcPct val="0"/>
              </a:spcAft>
            </a:pPr>
            <a:endParaRPr lang="it-IT" sz="1867" b="0" i="0" baseline="0" dirty="0">
              <a:latin typeface="Arial" panose="020B0604020202020204" pitchFamily="34" charset="0"/>
              <a:ea typeface="+mj-ea"/>
              <a:cs typeface="+mj-cs"/>
              <a:sym typeface="Arial" panose="020B0604020202020204" pitchFamily="34" charset="0"/>
            </a:endParaRPr>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mn-lt"/>
                <a:ea typeface="+mn-ea"/>
                <a:cs typeface="+mn-cs"/>
                <a:sym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mj-lt"/>
                <a:ea typeface="+mj-ea"/>
                <a:cs typeface="+mj-cs"/>
                <a:sym typeface="+mj-lt"/>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7"/>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latin typeface="+mn-lt"/>
                <a:ea typeface="+mn-ea"/>
                <a:cs typeface="+mn-cs"/>
                <a:sym typeface="+mn-lt"/>
              </a:defRPr>
            </a:lvl1pPr>
          </a:lstStyle>
          <a:p>
            <a:pPr lvl="0"/>
            <a:r>
              <a:rPr lang="it-IT" dirty="0"/>
              <a:t>Sottotitolo</a:t>
            </a:r>
          </a:p>
        </p:txBody>
      </p:sp>
      <p:sp>
        <p:nvSpPr>
          <p:cNvPr id="12" name="TextBox 11"/>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1326833525"/>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420294550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20842" name="Diapositiva think-cell" r:id="rId5" imgW="352" imgH="355" progId="TCLayout.ActiveDocument.1">
                  <p:embed/>
                </p:oleObj>
              </mc:Choice>
              <mc:Fallback>
                <p:oleObj name="Diapositiva think-cell" r:id="rId5" imgW="352" imgH="355" progId="TCLayout.ActiveDocument.1">
                  <p:embed/>
                  <p:pic>
                    <p:nvPicPr>
                      <p:cNvPr id="7" name="Object 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100000"/>
              </a:lnSpc>
              <a:spcBef>
                <a:spcPct val="0"/>
              </a:spcBef>
              <a:spcAft>
                <a:spcPct val="0"/>
              </a:spcAft>
            </a:pPr>
            <a:endParaRPr lang="it-IT" sz="1867" b="0" i="0" baseline="0" dirty="0">
              <a:latin typeface="Arial" panose="020B0604020202020204" pitchFamily="34" charset="0"/>
              <a:ea typeface="+mj-ea"/>
              <a:cs typeface="+mj-cs"/>
              <a:sym typeface="Arial" panose="020B0604020202020204" pitchFamily="34" charset="0"/>
            </a:endParaRPr>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mn-lt"/>
                <a:ea typeface="+mn-ea"/>
                <a:cs typeface="+mn-cs"/>
                <a:sym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mj-lt"/>
                <a:ea typeface="+mj-ea"/>
                <a:cs typeface="+mj-cs"/>
                <a:sym typeface="+mj-lt"/>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7"/>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latin typeface="+mn-lt"/>
                <a:ea typeface="+mn-ea"/>
                <a:cs typeface="+mn-cs"/>
                <a:sym typeface="+mn-lt"/>
              </a:defRPr>
            </a:lvl1pPr>
          </a:lstStyle>
          <a:p>
            <a:pPr lvl="0"/>
            <a:r>
              <a:rPr lang="it-IT" dirty="0"/>
              <a:t>Sottotitolo</a:t>
            </a:r>
          </a:p>
        </p:txBody>
      </p:sp>
      <p:sp>
        <p:nvSpPr>
          <p:cNvPr id="14" name="TextBox 13"/>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3350658098"/>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16304970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21866" name="Diapositiva think-cell" r:id="rId5" imgW="352" imgH="355" progId="TCLayout.ActiveDocument.1">
                  <p:embed/>
                </p:oleObj>
              </mc:Choice>
              <mc:Fallback>
                <p:oleObj name="Diapositiva think-cell" r:id="rId5" imgW="352" imgH="355" progId="TCLayout.ActiveDocument.1">
                  <p:embed/>
                  <p:pic>
                    <p:nvPicPr>
                      <p:cNvPr id="7" name="Object 6"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8" name="Rectangle 7" hidden="1"/>
          <p:cNvSpPr/>
          <p:nvPr userDrawn="1">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eaLnBrk="1">
              <a:lnSpc>
                <a:spcPct val="100000"/>
              </a:lnSpc>
              <a:spcBef>
                <a:spcPct val="0"/>
              </a:spcBef>
              <a:spcAft>
                <a:spcPct val="0"/>
              </a:spcAft>
            </a:pPr>
            <a:endParaRPr lang="it-IT" sz="1200" b="0" i="0" baseline="0" dirty="0">
              <a:latin typeface="Arial" panose="020B0604020202020204" pitchFamily="34" charset="0"/>
              <a:ea typeface="+mj-ea"/>
              <a:cs typeface="+mj-cs"/>
              <a:sym typeface="Arial" panose="020B0604020202020204" pitchFamily="34" charset="0"/>
            </a:endParaRPr>
          </a:p>
        </p:txBody>
      </p:sp>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mn-lt"/>
                <a:ea typeface="+mn-ea"/>
                <a:cs typeface="+mn-cs"/>
                <a:sym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mn-lt"/>
              <a:ea typeface="+mn-ea"/>
              <a:cs typeface="+mn-cs"/>
              <a:sym typeface="+mn-lt"/>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mj-lt"/>
                <a:ea typeface="+mj-ea"/>
                <a:cs typeface="+mj-cs"/>
                <a:sym typeface="+mj-lt"/>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dirty="0"/>
          </a:p>
        </p:txBody>
      </p:sp>
      <p:pic>
        <p:nvPicPr>
          <p:cNvPr id="13" name="Immagine 12">
            <a:extLst>
              <a:ext uri="{FF2B5EF4-FFF2-40B4-BE49-F238E27FC236}">
                <a16:creationId xmlns:a16="http://schemas.microsoft.com/office/drawing/2014/main" id="{BDC67741-5470-4BDC-B227-DEDC24478706}"/>
              </a:ext>
            </a:extLst>
          </p:cNvPr>
          <p:cNvPicPr>
            <a:picLocks noChangeAspect="1"/>
          </p:cNvPicPr>
          <p:nvPr userDrawn="1"/>
        </p:nvPicPr>
        <p:blipFill>
          <a:blip r:embed="rId7"/>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mn-lt"/>
                <a:ea typeface="+mn-ea"/>
                <a:cs typeface="+mn-cs"/>
                <a:sym typeface="+mn-lt"/>
              </a:defRPr>
            </a:lvl1pPr>
          </a:lstStyle>
          <a:p>
            <a:pPr lvl="0"/>
            <a:r>
              <a:rPr lang="it-IT" dirty="0"/>
              <a:t>Sottotitolo</a:t>
            </a:r>
          </a:p>
        </p:txBody>
      </p:sp>
      <p:sp>
        <p:nvSpPr>
          <p:cNvPr id="17" name="TextBox 16"/>
          <p:cNvSpPr txBox="1"/>
          <p:nvPr userDrawn="1"/>
        </p:nvSpPr>
        <p:spPr>
          <a:xfrm>
            <a:off x="334433" y="6297858"/>
            <a:ext cx="1344083" cy="244916"/>
          </a:xfrm>
          <a:prstGeom prst="rect">
            <a:avLst/>
          </a:prstGeom>
        </p:spPr>
        <p:txBody>
          <a:bodyPr vert="horz" lIns="0" tIns="0" rIns="0" bIns="0" rtlCol="0" anchor="b" anchorCtr="0"/>
          <a:lstStyle>
            <a:defPPr>
              <a:defRPr lang="it-IT"/>
            </a:defPPr>
            <a:lvl1pPr>
              <a:defRPr sz="800" b="0" i="0">
                <a:solidFill>
                  <a:srgbClr val="415064"/>
                </a:solidFill>
                <a:sym typeface="+mn-lt"/>
              </a:defRPr>
            </a:lvl1pPr>
          </a:lstStyle>
          <a:p>
            <a:pPr lvl="0"/>
            <a:fld id="{DFCF27A5-1A5B-48D3-A060-2758FFBB1ADD}" type="slidenum">
              <a:rPr lang="it-IT" sz="1067" smtClean="0">
                <a:latin typeface="+mn-lt"/>
                <a:ea typeface="+mn-ea"/>
                <a:cs typeface="+mn-cs"/>
                <a:sym typeface="+mn-lt"/>
              </a:rPr>
              <a:pPr lvl="0"/>
              <a:t>‹N›</a:t>
            </a:fld>
            <a:endParaRPr lang="it-IT" sz="1067" dirty="0">
              <a:latin typeface="+mn-lt"/>
              <a:ea typeface="+mn-ea"/>
              <a:cs typeface="+mn-cs"/>
              <a:sym typeface="+mn-lt"/>
            </a:endParaRPr>
          </a:p>
        </p:txBody>
      </p:sp>
    </p:spTree>
    <p:extLst>
      <p:ext uri="{BB962C8B-B14F-4D97-AF65-F5344CB8AC3E}">
        <p14:creationId xmlns:p14="http://schemas.microsoft.com/office/powerpoint/2010/main" val="3832046088"/>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serisci SmarAr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14" name="Segnaposto SmartArt 6">
            <a:extLst>
              <a:ext uri="{FF2B5EF4-FFF2-40B4-BE49-F238E27FC236}">
                <a16:creationId xmlns:a16="http://schemas.microsoft.com/office/drawing/2014/main" id="{101329F9-00F0-9A4C-B0E4-39541C141697}"/>
              </a:ext>
            </a:extLst>
          </p:cNvPr>
          <p:cNvSpPr>
            <a:spLocks noGrp="1"/>
          </p:cNvSpPr>
          <p:nvPr>
            <p:ph type="dgm" sz="quarter" idx="18"/>
          </p:nvPr>
        </p:nvSpPr>
        <p:spPr>
          <a:xfrm>
            <a:off x="334434" y="1655234"/>
            <a:ext cx="11523133" cy="4106333"/>
          </a:xfrm>
        </p:spPr>
        <p:txBody>
          <a:bodyPr/>
          <a:lstStyle/>
          <a:p>
            <a:endParaRPr lang="it-IT"/>
          </a:p>
        </p:txBody>
      </p:sp>
    </p:spTree>
    <p:extLst>
      <p:ext uri="{BB962C8B-B14F-4D97-AF65-F5344CB8AC3E}">
        <p14:creationId xmlns:p14="http://schemas.microsoft.com/office/powerpoint/2010/main" val="3680469152"/>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316178473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22890" name="Diapositiva think-cell" r:id="rId4" imgW="352" imgH="355" progId="TCLayout.ActiveDocument.1">
                  <p:embed/>
                </p:oleObj>
              </mc:Choice>
              <mc:Fallback>
                <p:oleObj name="Diapositiva think-cell" r:id="rId4" imgW="352" imgH="355" progId="TCLayout.ActiveDocument.1">
                  <p:embed/>
                  <p:pic>
                    <p:nvPicPr>
                      <p:cNvPr id="7" name="Object 6" hidden="1"/>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mn-lt"/>
              <a:ea typeface="+mn-ea"/>
              <a:cs typeface="+mn-cs"/>
              <a:sym typeface="+mn-lt"/>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dirty="0">
                <a:latin typeface="+mn-lt"/>
                <a:ea typeface="+mn-ea"/>
                <a:cs typeface="+mn-cs"/>
                <a:sym typeface="+mn-lt"/>
              </a:rPr>
              <a:t>Cassa Depositi e Prestiti</a:t>
            </a:r>
            <a:br>
              <a:rPr lang="it-IT" sz="1600" dirty="0">
                <a:latin typeface="+mn-lt"/>
                <a:ea typeface="+mn-ea"/>
                <a:cs typeface="+mn-cs"/>
                <a:sym typeface="+mn-lt"/>
              </a:rPr>
            </a:br>
            <a:r>
              <a:rPr lang="it-IT" sz="1600" dirty="0">
                <a:latin typeface="+mn-lt"/>
                <a:ea typeface="+mn-ea"/>
                <a:cs typeface="+mn-cs"/>
                <a:sym typeface="+mn-lt"/>
              </a:rPr>
              <a:t>Investiamo nel domani</a:t>
            </a: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6"/>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latin typeface="+mn-lt"/>
                <a:ea typeface="+mn-ea"/>
                <a:cs typeface="+mn-cs"/>
                <a:sym typeface="+mn-lt"/>
              </a:rPr>
              <a:t>Grazie</a:t>
            </a:r>
          </a:p>
        </p:txBody>
      </p:sp>
    </p:spTree>
    <p:extLst>
      <p:ext uri="{BB962C8B-B14F-4D97-AF65-F5344CB8AC3E}">
        <p14:creationId xmlns:p14="http://schemas.microsoft.com/office/powerpoint/2010/main" val="4262088343"/>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451.xml><?xml version="1.0" encoding="utf-8"?>
<p:sldLayout xmlns:a="http://schemas.openxmlformats.org/drawingml/2006/main" xmlns:r="http://schemas.openxmlformats.org/officeDocument/2006/relationships" xmlns:p="http://schemas.openxmlformats.org/presentationml/2006/main" userDrawn="1">
  <p:cSld name="Slide vuota con titol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dirty="0"/>
              <a:t>Titolo</a:t>
            </a: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9"/>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5"/>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pic>
        <p:nvPicPr>
          <p:cNvPr id="9" name="Immagine 8">
            <a:extLst>
              <a:ext uri="{FF2B5EF4-FFF2-40B4-BE49-F238E27FC236}">
                <a16:creationId xmlns:a16="http://schemas.microsoft.com/office/drawing/2014/main" id="{A58B2446-EEEB-CF44-887E-EC335483CF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7" y="6260729"/>
            <a:ext cx="520421" cy="288128"/>
          </a:xfrm>
          <a:prstGeom prst="rect">
            <a:avLst/>
          </a:prstGeom>
        </p:spPr>
      </p:pic>
      <p:sp>
        <p:nvSpPr>
          <p:cNvPr id="2" name="Rettangolo 1">
            <a:extLst>
              <a:ext uri="{FF2B5EF4-FFF2-40B4-BE49-F238E27FC236}">
                <a16:creationId xmlns:a16="http://schemas.microsoft.com/office/drawing/2014/main" id="{611E1094-92A9-4E0D-91E0-6E7E969AEB57}"/>
              </a:ext>
            </a:extLst>
          </p:cNvPr>
          <p:cNvSpPr/>
          <p:nvPr userDrawn="1"/>
        </p:nvSpPr>
        <p:spPr>
          <a:xfrm>
            <a:off x="5326435" y="6548859"/>
            <a:ext cx="1677480" cy="244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Tree>
    <p:extLst>
      <p:ext uri="{BB962C8B-B14F-4D97-AF65-F5344CB8AC3E}">
        <p14:creationId xmlns:p14="http://schemas.microsoft.com/office/powerpoint/2010/main" val="2760848346"/>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452.xml><?xml version="1.0" encoding="utf-8"?>
<p:sldLayout xmlns:a="http://schemas.openxmlformats.org/drawingml/2006/main" xmlns:r="http://schemas.openxmlformats.org/officeDocument/2006/relationships" xmlns:p="http://schemas.openxmlformats.org/presentationml/2006/main" userDrawn="1">
  <p:cSld name="2_copertina con immagine INFO PUBBLICH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7" y="4017380"/>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dirty="0"/>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9"/>
            <a:ext cx="5867552" cy="2402643"/>
          </a:xfrm>
        </p:spPr>
        <p:txBody>
          <a:bodyPr lIns="0" tIns="0" rIns="0" bIns="0" anchor="b">
            <a:no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Titolo di al massimo </a:t>
            </a:r>
            <a:br>
              <a:rPr lang="it-IT" dirty="0"/>
            </a:br>
            <a:r>
              <a:rPr lang="it-IT" dirty="0"/>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5" y="357719"/>
            <a:ext cx="1489165" cy="824468"/>
          </a:xfrm>
          <a:prstGeom prst="rect">
            <a:avLst/>
          </a:prstGeom>
        </p:spPr>
      </p:pic>
      <p:sp>
        <p:nvSpPr>
          <p:cNvPr id="5" name="CasellaDiTesto 4">
            <a:extLst>
              <a:ext uri="{FF2B5EF4-FFF2-40B4-BE49-F238E27FC236}">
                <a16:creationId xmlns:a16="http://schemas.microsoft.com/office/drawing/2014/main" id="{8A1DE74B-2B80-4313-A82E-DFD58CFBB5EE}"/>
              </a:ext>
            </a:extLst>
          </p:cNvPr>
          <p:cNvSpPr txBox="1"/>
          <p:nvPr userDrawn="1"/>
        </p:nvSpPr>
        <p:spPr>
          <a:xfrm>
            <a:off x="4286867" y="6118578"/>
            <a:ext cx="501445" cy="154404"/>
          </a:xfrm>
          <a:prstGeom prst="rect">
            <a:avLst/>
          </a:prstGeom>
        </p:spPr>
        <p:txBody>
          <a:bodyPr vert="horz" wrap="square" lIns="121920" tIns="60960" rIns="121920" bIns="60960" rtlCol="0" anchor="b">
            <a:noAutofit/>
          </a:bodyPr>
          <a:lstStyle/>
          <a:p>
            <a:pPr algn="l"/>
            <a:endParaRPr lang="it-IT" sz="800" dirty="0"/>
          </a:p>
        </p:txBody>
      </p:sp>
      <p:sp>
        <p:nvSpPr>
          <p:cNvPr id="10" name="Segnaposto testo 9">
            <a:extLst>
              <a:ext uri="{FF2B5EF4-FFF2-40B4-BE49-F238E27FC236}">
                <a16:creationId xmlns:a16="http://schemas.microsoft.com/office/drawing/2014/main" id="{EF9FC15F-E433-4DAF-A85E-12D7FA69C94A}"/>
              </a:ext>
            </a:extLst>
          </p:cNvPr>
          <p:cNvSpPr>
            <a:spLocks noGrp="1"/>
          </p:cNvSpPr>
          <p:nvPr>
            <p:ph type="body" sz="quarter" idx="17" hasCustomPrompt="1"/>
          </p:nvPr>
        </p:nvSpPr>
        <p:spPr>
          <a:xfrm>
            <a:off x="255777" y="4882668"/>
            <a:ext cx="5867400" cy="381000"/>
          </a:xfrm>
        </p:spPr>
        <p:txBody>
          <a:bodyPr>
            <a:normAutofit/>
          </a:bodyPr>
          <a:lstStyle>
            <a:lvl1pPr marL="0" indent="0">
              <a:buNone/>
              <a:defRPr sz="1600" i="1">
                <a:solidFill>
                  <a:schemeClr val="tx2">
                    <a:lumMod val="50000"/>
                  </a:schemeClr>
                </a:solidFill>
              </a:defRPr>
            </a:lvl1pPr>
          </a:lstStyle>
          <a:p>
            <a:pPr lvl="0"/>
            <a:r>
              <a:rPr lang="it-IT" dirty="0"/>
              <a:t>U.O. Information </a:t>
            </a:r>
            <a:r>
              <a:rPr lang="it-IT" dirty="0" err="1"/>
              <a:t>owner</a:t>
            </a:r>
            <a:endParaRPr lang="it-IT" dirty="0"/>
          </a:p>
        </p:txBody>
      </p:sp>
      <p:sp>
        <p:nvSpPr>
          <p:cNvPr id="13" name="Segnaposto immagine 19">
            <a:extLst>
              <a:ext uri="{FF2B5EF4-FFF2-40B4-BE49-F238E27FC236}">
                <a16:creationId xmlns:a16="http://schemas.microsoft.com/office/drawing/2014/main" id="{5AC8FA98-CC0B-4D7B-8A27-FD359B0BB8F9}"/>
              </a:ext>
            </a:extLst>
          </p:cNvPr>
          <p:cNvSpPr>
            <a:spLocks noGrp="1"/>
          </p:cNvSpPr>
          <p:nvPr>
            <p:ph type="pic" sz="quarter" idx="20"/>
          </p:nvPr>
        </p:nvSpPr>
        <p:spPr>
          <a:xfrm>
            <a:off x="6813425" y="768383"/>
            <a:ext cx="4723643" cy="5296483"/>
          </a:xfrm>
          <a:custGeom>
            <a:avLst/>
            <a:gdLst>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1317811 w 3832598"/>
              <a:gd name="connsiteY4" fmla="*/ 605978 h 3662928"/>
              <a:gd name="connsiteX5" fmla="*/ 2514786 w 3832598"/>
              <a:gd name="connsiteY5" fmla="*/ 605978 h 3662928"/>
              <a:gd name="connsiteX6" fmla="*/ 2514786 w 3832598"/>
              <a:gd name="connsiteY6" fmla="*/ 3662928 h 3662928"/>
              <a:gd name="connsiteX7" fmla="*/ 1317811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1317811 w 3832598"/>
              <a:gd name="connsiteY5" fmla="*/ 605978 h 3662928"/>
              <a:gd name="connsiteX6" fmla="*/ 2514786 w 3832598"/>
              <a:gd name="connsiteY6" fmla="*/ 605978 h 3662928"/>
              <a:gd name="connsiteX7" fmla="*/ 2514786 w 3832598"/>
              <a:gd name="connsiteY7" fmla="*/ 3662928 h 3662928"/>
              <a:gd name="connsiteX8" fmla="*/ 1317811 w 3832598"/>
              <a:gd name="connsiteY8" fmla="*/ 605978 h 3662928"/>
              <a:gd name="connsiteX9" fmla="*/ 2635623 w 3832598"/>
              <a:gd name="connsiteY9" fmla="*/ 0 h 3662928"/>
              <a:gd name="connsiteX10" fmla="*/ 3832598 w 3832598"/>
              <a:gd name="connsiteY10" fmla="*/ 0 h 3662928"/>
              <a:gd name="connsiteX11" fmla="*/ 3832598 w 3832598"/>
              <a:gd name="connsiteY11" fmla="*/ 3662928 h 3662928"/>
              <a:gd name="connsiteX12" fmla="*/ 2635623 w 3832598"/>
              <a:gd name="connsiteY12" fmla="*/ 3662928 h 3662928"/>
              <a:gd name="connsiteX13" fmla="*/ 2635623 w 3832598"/>
              <a:gd name="connsiteY13"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514786 w 3832598"/>
              <a:gd name="connsiteY5" fmla="*/ 3662928 h 3662928"/>
              <a:gd name="connsiteX6" fmla="*/ 2514786 w 3832598"/>
              <a:gd name="connsiteY6" fmla="*/ 605978 h 3662928"/>
              <a:gd name="connsiteX7" fmla="*/ 2514786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12" fmla="*/ 2635623 w 3832598"/>
              <a:gd name="connsiteY12"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861295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861295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2971303"/>
              <a:gd name="connsiteY0" fmla="*/ 1195952 h 3662928"/>
              <a:gd name="connsiteX1" fmla="*/ 1132377 w 2971303"/>
              <a:gd name="connsiteY1" fmla="*/ 1195952 h 3662928"/>
              <a:gd name="connsiteX2" fmla="*/ 1132377 w 2971303"/>
              <a:gd name="connsiteY2" fmla="*/ 3662927 h 3662928"/>
              <a:gd name="connsiteX3" fmla="*/ 1 w 2971303"/>
              <a:gd name="connsiteY3" fmla="*/ 3662927 h 3662928"/>
              <a:gd name="connsiteX4" fmla="*/ 0 w 2971303"/>
              <a:gd name="connsiteY4" fmla="*/ 1195952 h 3662928"/>
              <a:gd name="connsiteX5" fmla="*/ 1774328 w 2971303"/>
              <a:gd name="connsiteY5" fmla="*/ 0 h 3662928"/>
              <a:gd name="connsiteX6" fmla="*/ 2971303 w 2971303"/>
              <a:gd name="connsiteY6" fmla="*/ 0 h 3662928"/>
              <a:gd name="connsiteX7" fmla="*/ 2971303 w 2971303"/>
              <a:gd name="connsiteY7" fmla="*/ 3662928 h 3662928"/>
              <a:gd name="connsiteX8" fmla="*/ 1774328 w 2971303"/>
              <a:gd name="connsiteY8" fmla="*/ 3662928 h 3662928"/>
              <a:gd name="connsiteX9" fmla="*/ 1774328 w 297130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00486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7179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21535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7175 w 3078963"/>
              <a:gd name="connsiteY0" fmla="*/ 1195952 h 3662928"/>
              <a:gd name="connsiteX1" fmla="*/ 1240037 w 3078963"/>
              <a:gd name="connsiteY1" fmla="*/ 1195952 h 3662928"/>
              <a:gd name="connsiteX2" fmla="*/ 1240037 w 3078963"/>
              <a:gd name="connsiteY2" fmla="*/ 3662927 h 3662928"/>
              <a:gd name="connsiteX3" fmla="*/ 0 w 3078963"/>
              <a:gd name="connsiteY3" fmla="*/ 3662927 h 3662928"/>
              <a:gd name="connsiteX4" fmla="*/ 7175 w 3078963"/>
              <a:gd name="connsiteY4" fmla="*/ 1195952 h 3662928"/>
              <a:gd name="connsiteX5" fmla="*/ 1881988 w 3078963"/>
              <a:gd name="connsiteY5" fmla="*/ 0 h 3662928"/>
              <a:gd name="connsiteX6" fmla="*/ 3078963 w 3078963"/>
              <a:gd name="connsiteY6" fmla="*/ 0 h 3662928"/>
              <a:gd name="connsiteX7" fmla="*/ 3078963 w 3078963"/>
              <a:gd name="connsiteY7" fmla="*/ 3662928 h 3662928"/>
              <a:gd name="connsiteX8" fmla="*/ 1881988 w 3078963"/>
              <a:gd name="connsiteY8" fmla="*/ 3662928 h 3662928"/>
              <a:gd name="connsiteX9" fmla="*/ 1881988 w 307896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4357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232862 w 3071788"/>
              <a:gd name="connsiteY1" fmla="*/ 1195952 h 3670104"/>
              <a:gd name="connsiteX2" fmla="*/ 1232862 w 3071788"/>
              <a:gd name="connsiteY2" fmla="*/ 3662927 h 3670104"/>
              <a:gd name="connsiteX3" fmla="*/ 14357 w 3071788"/>
              <a:gd name="connsiteY3" fmla="*/ 3670104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232862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132377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132377 w 3071788"/>
              <a:gd name="connsiteY1" fmla="*/ 1195952 h 3670104"/>
              <a:gd name="connsiteX2" fmla="*/ 1103668 w 3071788"/>
              <a:gd name="connsiteY2" fmla="*/ 3670104 h 3670104"/>
              <a:gd name="connsiteX3" fmla="*/ 7180 w 3071788"/>
              <a:gd name="connsiteY3" fmla="*/ 3662927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132377 w 3071788"/>
              <a:gd name="connsiteY1" fmla="*/ 1195952 h 3662928"/>
              <a:gd name="connsiteX2" fmla="*/ 1125201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071788 w 3114853"/>
              <a:gd name="connsiteY6" fmla="*/ 0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50239 w 3165092"/>
              <a:gd name="connsiteY0" fmla="*/ 1195952 h 3662928"/>
              <a:gd name="connsiteX1" fmla="*/ 1182616 w 3165092"/>
              <a:gd name="connsiteY1" fmla="*/ 1195952 h 3662928"/>
              <a:gd name="connsiteX2" fmla="*/ 1175440 w 3165092"/>
              <a:gd name="connsiteY2" fmla="*/ 3662927 h 3662928"/>
              <a:gd name="connsiteX3" fmla="*/ 0 w 3165092"/>
              <a:gd name="connsiteY3" fmla="*/ 3655750 h 3662928"/>
              <a:gd name="connsiteX4" fmla="*/ 50239 w 3165092"/>
              <a:gd name="connsiteY4" fmla="*/ 1195952 h 3662928"/>
              <a:gd name="connsiteX5" fmla="*/ 1925052 w 3165092"/>
              <a:gd name="connsiteY5" fmla="*/ 0 h 3662928"/>
              <a:gd name="connsiteX6" fmla="*/ 3165092 w 3165092"/>
              <a:gd name="connsiteY6" fmla="*/ 7177 h 3662928"/>
              <a:gd name="connsiteX7" fmla="*/ 3165092 w 3165092"/>
              <a:gd name="connsiteY7" fmla="*/ 3655750 h 3662928"/>
              <a:gd name="connsiteX8" fmla="*/ 1925052 w 3165092"/>
              <a:gd name="connsiteY8" fmla="*/ 3662928 h 3662928"/>
              <a:gd name="connsiteX9" fmla="*/ 1925052 w 3165092"/>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3 w 3114853"/>
              <a:gd name="connsiteY3" fmla="*/ 3655750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71772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72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0 w 3193805"/>
              <a:gd name="connsiteY0" fmla="*/ 1188775 h 3677282"/>
              <a:gd name="connsiteX1" fmla="*/ 1211329 w 3193805"/>
              <a:gd name="connsiteY1" fmla="*/ 1195952 h 3677282"/>
              <a:gd name="connsiteX2" fmla="*/ 1204153 w 3193805"/>
              <a:gd name="connsiteY2" fmla="*/ 3662927 h 3677282"/>
              <a:gd name="connsiteX3" fmla="*/ 7180 w 3193805"/>
              <a:gd name="connsiteY3" fmla="*/ 3677282 h 3677282"/>
              <a:gd name="connsiteX4" fmla="*/ 0 w 3193805"/>
              <a:gd name="connsiteY4" fmla="*/ 1188775 h 3677282"/>
              <a:gd name="connsiteX5" fmla="*/ 1953765 w 3193805"/>
              <a:gd name="connsiteY5" fmla="*/ 0 h 3677282"/>
              <a:gd name="connsiteX6" fmla="*/ 3193805 w 3193805"/>
              <a:gd name="connsiteY6" fmla="*/ 7177 h 3677282"/>
              <a:gd name="connsiteX7" fmla="*/ 3193805 w 3193805"/>
              <a:gd name="connsiteY7" fmla="*/ 3655750 h 3677282"/>
              <a:gd name="connsiteX8" fmla="*/ 1953765 w 3193805"/>
              <a:gd name="connsiteY8" fmla="*/ 3662928 h 3677282"/>
              <a:gd name="connsiteX9" fmla="*/ 1953765 w 3193805"/>
              <a:gd name="connsiteY9" fmla="*/ 0 h 3677282"/>
              <a:gd name="connsiteX0" fmla="*/ 21530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21530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54392 w 3186625"/>
              <a:gd name="connsiteY1" fmla="*/ 1246194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0 w 3193804"/>
              <a:gd name="connsiteY0" fmla="*/ 1224662 h 3677282"/>
              <a:gd name="connsiteX1" fmla="*/ 1261571 w 3193804"/>
              <a:gd name="connsiteY1" fmla="*/ 1246194 h 3677282"/>
              <a:gd name="connsiteX2" fmla="*/ 1204152 w 3193804"/>
              <a:gd name="connsiteY2" fmla="*/ 3662927 h 3677282"/>
              <a:gd name="connsiteX3" fmla="*/ 7179 w 3193804"/>
              <a:gd name="connsiteY3" fmla="*/ 3677282 h 3677282"/>
              <a:gd name="connsiteX4" fmla="*/ 0 w 3193804"/>
              <a:gd name="connsiteY4" fmla="*/ 1224662 h 3677282"/>
              <a:gd name="connsiteX5" fmla="*/ 1953764 w 3193804"/>
              <a:gd name="connsiteY5" fmla="*/ 0 h 3677282"/>
              <a:gd name="connsiteX6" fmla="*/ 3193804 w 3193804"/>
              <a:gd name="connsiteY6" fmla="*/ 7177 h 3677282"/>
              <a:gd name="connsiteX7" fmla="*/ 3193804 w 3193804"/>
              <a:gd name="connsiteY7" fmla="*/ 3670105 h 3677282"/>
              <a:gd name="connsiteX8" fmla="*/ 1953764 w 3193804"/>
              <a:gd name="connsiteY8" fmla="*/ 3662928 h 3677282"/>
              <a:gd name="connsiteX9" fmla="*/ 1953764 w 3193804"/>
              <a:gd name="connsiteY9" fmla="*/ 0 h 3677282"/>
              <a:gd name="connsiteX0" fmla="*/ 0 w 3186627"/>
              <a:gd name="connsiteY0" fmla="*/ 1253372 h 3677282"/>
              <a:gd name="connsiteX1" fmla="*/ 1254394 w 3186627"/>
              <a:gd name="connsiteY1" fmla="*/ 1246194 h 3677282"/>
              <a:gd name="connsiteX2" fmla="*/ 119697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0 w 3186627"/>
              <a:gd name="connsiteY0" fmla="*/ 1253372 h 3677282"/>
              <a:gd name="connsiteX1" fmla="*/ 1254394 w 3186627"/>
              <a:gd name="connsiteY1" fmla="*/ 1246194 h 3677282"/>
              <a:gd name="connsiteX2" fmla="*/ 125439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62926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84459"/>
              <a:gd name="connsiteX1" fmla="*/ 1261569 w 3193802"/>
              <a:gd name="connsiteY1" fmla="*/ 1246194 h 3684459"/>
              <a:gd name="connsiteX2" fmla="*/ 1254393 w 3193802"/>
              <a:gd name="connsiteY2" fmla="*/ 3684459 h 3684459"/>
              <a:gd name="connsiteX3" fmla="*/ 0 w 3193802"/>
              <a:gd name="connsiteY3" fmla="*/ 3670103 h 3684459"/>
              <a:gd name="connsiteX4" fmla="*/ 7175 w 3193802"/>
              <a:gd name="connsiteY4" fmla="*/ 1253372 h 3684459"/>
              <a:gd name="connsiteX5" fmla="*/ 1953762 w 3193802"/>
              <a:gd name="connsiteY5" fmla="*/ 0 h 3684459"/>
              <a:gd name="connsiteX6" fmla="*/ 3193802 w 3193802"/>
              <a:gd name="connsiteY6" fmla="*/ 7177 h 3684459"/>
              <a:gd name="connsiteX7" fmla="*/ 3193802 w 3193802"/>
              <a:gd name="connsiteY7" fmla="*/ 3670105 h 3684459"/>
              <a:gd name="connsiteX8" fmla="*/ 1953762 w 3193802"/>
              <a:gd name="connsiteY8" fmla="*/ 3662928 h 3684459"/>
              <a:gd name="connsiteX9" fmla="*/ 1953762 w 3193802"/>
              <a:gd name="connsiteY9" fmla="*/ 0 h 3684459"/>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244044"/>
              <a:gd name="connsiteY0" fmla="*/ 1253372 h 3670105"/>
              <a:gd name="connsiteX1" fmla="*/ 1261569 w 3244044"/>
              <a:gd name="connsiteY1" fmla="*/ 1246194 h 3670105"/>
              <a:gd name="connsiteX2" fmla="*/ 1254393 w 3244044"/>
              <a:gd name="connsiteY2" fmla="*/ 3670104 h 3670105"/>
              <a:gd name="connsiteX3" fmla="*/ 0 w 3244044"/>
              <a:gd name="connsiteY3" fmla="*/ 3670103 h 3670105"/>
              <a:gd name="connsiteX4" fmla="*/ 7175 w 3244044"/>
              <a:gd name="connsiteY4" fmla="*/ 1253372 h 3670105"/>
              <a:gd name="connsiteX5" fmla="*/ 1953762 w 3244044"/>
              <a:gd name="connsiteY5" fmla="*/ 0 h 3670105"/>
              <a:gd name="connsiteX6" fmla="*/ 3244044 w 3244044"/>
              <a:gd name="connsiteY6" fmla="*/ 57419 h 3670105"/>
              <a:gd name="connsiteX7" fmla="*/ 3193802 w 3244044"/>
              <a:gd name="connsiteY7" fmla="*/ 3670105 h 3670105"/>
              <a:gd name="connsiteX8" fmla="*/ 1953762 w 3244044"/>
              <a:gd name="connsiteY8" fmla="*/ 3662928 h 3670105"/>
              <a:gd name="connsiteX9" fmla="*/ 1953762 w 3244044"/>
              <a:gd name="connsiteY9" fmla="*/ 0 h 3670105"/>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46585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46585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75294 w 3244044"/>
              <a:gd name="connsiteY9" fmla="*/ 0 h 3619863"/>
              <a:gd name="connsiteX0" fmla="*/ 7175 w 3244044"/>
              <a:gd name="connsiteY0" fmla="*/ 1203130 h 3627040"/>
              <a:gd name="connsiteX1" fmla="*/ 1261569 w 3244044"/>
              <a:gd name="connsiteY1" fmla="*/ 1195952 h 3627040"/>
              <a:gd name="connsiteX2" fmla="*/ 1254393 w 3244044"/>
              <a:gd name="connsiteY2" fmla="*/ 3619862 h 3627040"/>
              <a:gd name="connsiteX3" fmla="*/ 0 w 3244044"/>
              <a:gd name="connsiteY3" fmla="*/ 3619861 h 3627040"/>
              <a:gd name="connsiteX4" fmla="*/ 7175 w 3244044"/>
              <a:gd name="connsiteY4" fmla="*/ 1203130 h 3627040"/>
              <a:gd name="connsiteX5" fmla="*/ 1975294 w 3244044"/>
              <a:gd name="connsiteY5" fmla="*/ 0 h 3627040"/>
              <a:gd name="connsiteX6" fmla="*/ 3244044 w 3244044"/>
              <a:gd name="connsiteY6" fmla="*/ 7177 h 3627040"/>
              <a:gd name="connsiteX7" fmla="*/ 3193802 w 3244044"/>
              <a:gd name="connsiteY7" fmla="*/ 3619863 h 3627040"/>
              <a:gd name="connsiteX8" fmla="*/ 1989650 w 3244044"/>
              <a:gd name="connsiteY8" fmla="*/ 3627040 h 3627040"/>
              <a:gd name="connsiteX9" fmla="*/ 1975294 w 3244044"/>
              <a:gd name="connsiteY9" fmla="*/ 0 h 3627040"/>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22251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0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0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71775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71775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14356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14356 h 3612686"/>
              <a:gd name="connsiteX0" fmla="*/ 7175 w 3222512"/>
              <a:gd name="connsiteY0" fmla="*/ 1181598 h 3598331"/>
              <a:gd name="connsiteX1" fmla="*/ 1261569 w 3222512"/>
              <a:gd name="connsiteY1" fmla="*/ 1174420 h 3598331"/>
              <a:gd name="connsiteX2" fmla="*/ 1254393 w 3222512"/>
              <a:gd name="connsiteY2" fmla="*/ 3598330 h 3598331"/>
              <a:gd name="connsiteX3" fmla="*/ 0 w 3222512"/>
              <a:gd name="connsiteY3" fmla="*/ 3598329 h 3598331"/>
              <a:gd name="connsiteX4" fmla="*/ 7175 w 3222512"/>
              <a:gd name="connsiteY4" fmla="*/ 1181598 h 3598331"/>
              <a:gd name="connsiteX5" fmla="*/ 1960940 w 3222512"/>
              <a:gd name="connsiteY5" fmla="*/ 1 h 3598331"/>
              <a:gd name="connsiteX6" fmla="*/ 3222512 w 3222512"/>
              <a:gd name="connsiteY6" fmla="*/ 0 h 3598331"/>
              <a:gd name="connsiteX7" fmla="*/ 3222512 w 3222512"/>
              <a:gd name="connsiteY7" fmla="*/ 3598331 h 3598331"/>
              <a:gd name="connsiteX8" fmla="*/ 1953763 w 3222512"/>
              <a:gd name="connsiteY8" fmla="*/ 3591152 h 3598331"/>
              <a:gd name="connsiteX9" fmla="*/ 1960940 w 3222512"/>
              <a:gd name="connsiteY9" fmla="*/ 1 h 3598331"/>
              <a:gd name="connsiteX0" fmla="*/ 7175 w 3222512"/>
              <a:gd name="connsiteY0" fmla="*/ 1181597 h 3598330"/>
              <a:gd name="connsiteX1" fmla="*/ 1261569 w 3222512"/>
              <a:gd name="connsiteY1" fmla="*/ 1174419 h 3598330"/>
              <a:gd name="connsiteX2" fmla="*/ 1254393 w 3222512"/>
              <a:gd name="connsiteY2" fmla="*/ 3598329 h 3598330"/>
              <a:gd name="connsiteX3" fmla="*/ 0 w 3222512"/>
              <a:gd name="connsiteY3" fmla="*/ 3598328 h 3598330"/>
              <a:gd name="connsiteX4" fmla="*/ 7175 w 3222512"/>
              <a:gd name="connsiteY4" fmla="*/ 1181597 h 3598330"/>
              <a:gd name="connsiteX5" fmla="*/ 1960940 w 3222512"/>
              <a:gd name="connsiteY5" fmla="*/ 0 h 3598330"/>
              <a:gd name="connsiteX6" fmla="*/ 3200979 w 3222512"/>
              <a:gd name="connsiteY6" fmla="*/ 57419 h 3598330"/>
              <a:gd name="connsiteX7" fmla="*/ 3222512 w 3222512"/>
              <a:gd name="connsiteY7" fmla="*/ 3598330 h 3598330"/>
              <a:gd name="connsiteX8" fmla="*/ 1953763 w 3222512"/>
              <a:gd name="connsiteY8" fmla="*/ 3591151 h 3598330"/>
              <a:gd name="connsiteX9" fmla="*/ 1960940 w 3222512"/>
              <a:gd name="connsiteY9" fmla="*/ 0 h 3598330"/>
              <a:gd name="connsiteX0" fmla="*/ 7175 w 3222512"/>
              <a:gd name="connsiteY0" fmla="*/ 1195952 h 3612685"/>
              <a:gd name="connsiteX1" fmla="*/ 1261569 w 3222512"/>
              <a:gd name="connsiteY1" fmla="*/ 1188774 h 3612685"/>
              <a:gd name="connsiteX2" fmla="*/ 1254393 w 3222512"/>
              <a:gd name="connsiteY2" fmla="*/ 3612684 h 3612685"/>
              <a:gd name="connsiteX3" fmla="*/ 0 w 3222512"/>
              <a:gd name="connsiteY3" fmla="*/ 3612683 h 3612685"/>
              <a:gd name="connsiteX4" fmla="*/ 7175 w 3222512"/>
              <a:gd name="connsiteY4" fmla="*/ 1195952 h 3612685"/>
              <a:gd name="connsiteX5" fmla="*/ 1960940 w 3222512"/>
              <a:gd name="connsiteY5" fmla="*/ 14355 h 3612685"/>
              <a:gd name="connsiteX6" fmla="*/ 3222512 w 3222512"/>
              <a:gd name="connsiteY6" fmla="*/ 0 h 3612685"/>
              <a:gd name="connsiteX7" fmla="*/ 3222512 w 3222512"/>
              <a:gd name="connsiteY7" fmla="*/ 3612685 h 3612685"/>
              <a:gd name="connsiteX8" fmla="*/ 1953763 w 3222512"/>
              <a:gd name="connsiteY8" fmla="*/ 3605506 h 3612685"/>
              <a:gd name="connsiteX9" fmla="*/ 1960940 w 3222512"/>
              <a:gd name="connsiteY9" fmla="*/ 14355 h 3612685"/>
              <a:gd name="connsiteX0" fmla="*/ 0 w 3229691"/>
              <a:gd name="connsiteY0" fmla="*/ 1195953 h 3612685"/>
              <a:gd name="connsiteX1" fmla="*/ 1268748 w 3229691"/>
              <a:gd name="connsiteY1" fmla="*/ 1188774 h 3612685"/>
              <a:gd name="connsiteX2" fmla="*/ 1261572 w 3229691"/>
              <a:gd name="connsiteY2" fmla="*/ 3612684 h 3612685"/>
              <a:gd name="connsiteX3" fmla="*/ 7179 w 3229691"/>
              <a:gd name="connsiteY3" fmla="*/ 3612683 h 3612685"/>
              <a:gd name="connsiteX4" fmla="*/ 0 w 3229691"/>
              <a:gd name="connsiteY4" fmla="*/ 1195953 h 3612685"/>
              <a:gd name="connsiteX5" fmla="*/ 1968119 w 3229691"/>
              <a:gd name="connsiteY5" fmla="*/ 14355 h 3612685"/>
              <a:gd name="connsiteX6" fmla="*/ 3229691 w 3229691"/>
              <a:gd name="connsiteY6" fmla="*/ 0 h 3612685"/>
              <a:gd name="connsiteX7" fmla="*/ 3229691 w 3229691"/>
              <a:gd name="connsiteY7" fmla="*/ 3612685 h 3612685"/>
              <a:gd name="connsiteX8" fmla="*/ 1960942 w 3229691"/>
              <a:gd name="connsiteY8" fmla="*/ 3605506 h 3612685"/>
              <a:gd name="connsiteX9" fmla="*/ 1968119 w 3229691"/>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1598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81598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47217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61572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2594 h 3599326"/>
              <a:gd name="connsiteX1" fmla="*/ 1261570 w 3222513"/>
              <a:gd name="connsiteY1" fmla="*/ 1182593 h 3599326"/>
              <a:gd name="connsiteX2" fmla="*/ 1261572 w 3222513"/>
              <a:gd name="connsiteY2" fmla="*/ 3599325 h 3599326"/>
              <a:gd name="connsiteX3" fmla="*/ 1 w 3222513"/>
              <a:gd name="connsiteY3" fmla="*/ 3599324 h 3599326"/>
              <a:gd name="connsiteX4" fmla="*/ 0 w 3222513"/>
              <a:gd name="connsiteY4" fmla="*/ 1182594 h 3599326"/>
              <a:gd name="connsiteX5" fmla="*/ 1960941 w 3222513"/>
              <a:gd name="connsiteY5" fmla="*/ 996 h 3599326"/>
              <a:gd name="connsiteX6" fmla="*/ 3189114 w 3222513"/>
              <a:gd name="connsiteY6" fmla="*/ 0 h 3599326"/>
              <a:gd name="connsiteX7" fmla="*/ 3222513 w 3222513"/>
              <a:gd name="connsiteY7" fmla="*/ 3599326 h 3599326"/>
              <a:gd name="connsiteX8" fmla="*/ 1953764 w 3222513"/>
              <a:gd name="connsiteY8" fmla="*/ 3592147 h 3599326"/>
              <a:gd name="connsiteX9" fmla="*/ 1960941 w 3222513"/>
              <a:gd name="connsiteY9" fmla="*/ 996 h 3599326"/>
              <a:gd name="connsiteX0" fmla="*/ 0 w 3189114"/>
              <a:gd name="connsiteY0" fmla="*/ 1182594 h 3599325"/>
              <a:gd name="connsiteX1" fmla="*/ 1261570 w 3189114"/>
              <a:gd name="connsiteY1" fmla="*/ 1182593 h 3599325"/>
              <a:gd name="connsiteX2" fmla="*/ 1261572 w 3189114"/>
              <a:gd name="connsiteY2" fmla="*/ 3599325 h 3599325"/>
              <a:gd name="connsiteX3" fmla="*/ 1 w 3189114"/>
              <a:gd name="connsiteY3" fmla="*/ 3599324 h 3599325"/>
              <a:gd name="connsiteX4" fmla="*/ 0 w 3189114"/>
              <a:gd name="connsiteY4" fmla="*/ 1182594 h 3599325"/>
              <a:gd name="connsiteX5" fmla="*/ 1960941 w 3189114"/>
              <a:gd name="connsiteY5" fmla="*/ 996 h 3599325"/>
              <a:gd name="connsiteX6" fmla="*/ 3189114 w 3189114"/>
              <a:gd name="connsiteY6" fmla="*/ 0 h 3599325"/>
              <a:gd name="connsiteX7" fmla="*/ 3189114 w 3189114"/>
              <a:gd name="connsiteY7" fmla="*/ 3592646 h 3599325"/>
              <a:gd name="connsiteX8" fmla="*/ 1953764 w 3189114"/>
              <a:gd name="connsiteY8" fmla="*/ 3592147 h 3599325"/>
              <a:gd name="connsiteX9" fmla="*/ 1960941 w 3189114"/>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84971 h 3598329"/>
              <a:gd name="connsiteX8" fmla="*/ 1953764 w 3209154"/>
              <a:gd name="connsiteY8" fmla="*/ 3591151 h 3598329"/>
              <a:gd name="connsiteX9" fmla="*/ 1960941 w 3209154"/>
              <a:gd name="connsiteY9" fmla="*/ 0 h 3598329"/>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91651 h 3598329"/>
              <a:gd name="connsiteX8" fmla="*/ 1953764 w 3209154"/>
              <a:gd name="connsiteY8" fmla="*/ 3591151 h 3598329"/>
              <a:gd name="connsiteX9" fmla="*/ 1960941 w 3209154"/>
              <a:gd name="connsiteY9" fmla="*/ 0 h 359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9154" h="3598329">
                <a:moveTo>
                  <a:pt x="0" y="1181598"/>
                </a:moveTo>
                <a:lnTo>
                  <a:pt x="1261570" y="1181597"/>
                </a:lnTo>
                <a:cubicBezTo>
                  <a:pt x="1261570" y="1987175"/>
                  <a:pt x="1261572" y="2792751"/>
                  <a:pt x="1261572" y="3598329"/>
                </a:cubicBezTo>
                <a:lnTo>
                  <a:pt x="1" y="3598328"/>
                </a:lnTo>
                <a:cubicBezTo>
                  <a:pt x="1" y="2776003"/>
                  <a:pt x="0" y="2003923"/>
                  <a:pt x="0" y="1181598"/>
                </a:cubicBezTo>
                <a:close/>
                <a:moveTo>
                  <a:pt x="1960941" y="0"/>
                </a:moveTo>
                <a:lnTo>
                  <a:pt x="3209154" y="5684"/>
                </a:lnTo>
                <a:lnTo>
                  <a:pt x="3202473" y="3591651"/>
                </a:lnTo>
                <a:lnTo>
                  <a:pt x="1953764" y="3591151"/>
                </a:lnTo>
                <a:cubicBezTo>
                  <a:pt x="1951372" y="2386922"/>
                  <a:pt x="1963333" y="1204229"/>
                  <a:pt x="1960941" y="0"/>
                </a:cubicBezTo>
                <a:close/>
              </a:path>
            </a:pathLst>
          </a:custGeom>
          <a:solidFill>
            <a:srgbClr val="C7C7C7"/>
          </a:solidFill>
        </p:spPr>
        <p:txBody>
          <a:bodyPr wrap="square" anchor="ctr">
            <a:noAutofit/>
          </a:bodyPr>
          <a:lstStyle>
            <a:lvl1pPr algn="ctr">
              <a:defRPr sz="1867"/>
            </a:lvl1pPr>
          </a:lstStyle>
          <a:p>
            <a:endParaRPr lang="it-IT" dirty="0"/>
          </a:p>
        </p:txBody>
      </p:sp>
      <p:sp>
        <p:nvSpPr>
          <p:cNvPr id="18" name="Segnaposto testo 9">
            <a:extLst>
              <a:ext uri="{FF2B5EF4-FFF2-40B4-BE49-F238E27FC236}">
                <a16:creationId xmlns:a16="http://schemas.microsoft.com/office/drawing/2014/main" id="{8DD8E01D-6FD2-4FBB-A96B-4C7209D8E379}"/>
              </a:ext>
            </a:extLst>
          </p:cNvPr>
          <p:cNvSpPr>
            <a:spLocks noGrp="1"/>
          </p:cNvSpPr>
          <p:nvPr>
            <p:ph type="body" sz="quarter" idx="21" hasCustomPrompt="1"/>
          </p:nvPr>
        </p:nvSpPr>
        <p:spPr>
          <a:xfrm>
            <a:off x="255777" y="5466868"/>
            <a:ext cx="5867400" cy="381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i="1">
                <a:solidFill>
                  <a:schemeClr val="tx2">
                    <a:lumMod val="50000"/>
                  </a:schemeClr>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Luogo, data</a:t>
            </a:r>
          </a:p>
          <a:p>
            <a:pPr lvl="0"/>
            <a:endParaRPr lang="it-IT" dirty="0"/>
          </a:p>
        </p:txBody>
      </p:sp>
    </p:spTree>
    <p:extLst>
      <p:ext uri="{BB962C8B-B14F-4D97-AF65-F5344CB8AC3E}">
        <p14:creationId xmlns:p14="http://schemas.microsoft.com/office/powerpoint/2010/main" val="164680627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453.xml><?xml version="1.0" encoding="utf-8"?>
<p:sldLayout xmlns:a="http://schemas.openxmlformats.org/drawingml/2006/main" xmlns:r="http://schemas.openxmlformats.org/officeDocument/2006/relationships" xmlns:p="http://schemas.openxmlformats.org/presentationml/2006/main" userDrawn="1">
  <p:cSld name="1_Solo_titolo">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9"/>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3" name="Immagine 12">
            <a:extLst>
              <a:ext uri="{FF2B5EF4-FFF2-40B4-BE49-F238E27FC236}">
                <a16:creationId xmlns:a16="http://schemas.microsoft.com/office/drawing/2014/main" id="{BDC67741-5470-4BDC-B227-DEDC24478706}"/>
              </a:ext>
            </a:extLst>
          </p:cNvPr>
          <p:cNvPicPr>
            <a:picLocks noChangeAspect="1"/>
          </p:cNvPicPr>
          <p:nvPr userDrawn="1"/>
        </p:nvPicPr>
        <p:blipFill>
          <a:blip r:embed="rId2"/>
          <a:stretch>
            <a:fillRect/>
          </a:stretch>
        </p:blipFill>
        <p:spPr>
          <a:xfrm>
            <a:off x="11337147" y="6260729"/>
            <a:ext cx="520421" cy="288128"/>
          </a:xfrm>
          <a:prstGeom prst="rect">
            <a:avLst/>
          </a:prstGeom>
        </p:spPr>
      </p:pic>
      <p:sp>
        <p:nvSpPr>
          <p:cNvPr id="7" name="Titolo 6">
            <a:extLst>
              <a:ext uri="{FF2B5EF4-FFF2-40B4-BE49-F238E27FC236}">
                <a16:creationId xmlns:a16="http://schemas.microsoft.com/office/drawing/2014/main" id="{3D9A26A4-9908-4FF2-97E5-35DD58775A44}"/>
              </a:ext>
            </a:extLst>
          </p:cNvPr>
          <p:cNvSpPr>
            <a:spLocks noGrp="1"/>
          </p:cNvSpPr>
          <p:nvPr>
            <p:ph type="title"/>
          </p:nvPr>
        </p:nvSpPr>
        <p:spPr>
          <a:xfrm>
            <a:off x="334433" y="384013"/>
            <a:ext cx="11520000" cy="332399"/>
          </a:xfrm>
        </p:spPr>
        <p:txBody>
          <a:bodyPr vert="horz" lIns="0" tIns="0" rIns="0" bIns="0" rtlCol="0" anchor="t" anchorCtr="0">
            <a:spAutoFit/>
          </a:bodyPr>
          <a:lstStyle>
            <a:lvl1pPr>
              <a:defRPr lang="it-IT" sz="2400" b="1" dirty="0">
                <a:solidFill>
                  <a:srgbClr val="415064"/>
                </a:solidFill>
                <a:ea typeface="Arial" panose="020B0604020202020204" pitchFamily="34" charset="0"/>
              </a:defRPr>
            </a:lvl1pPr>
          </a:lstStyle>
          <a:p>
            <a:pPr marL="0" lvl="0" indent="0">
              <a:spcBef>
                <a:spcPts val="1000"/>
              </a:spcBef>
              <a:buFont typeface="Arial" panose="020B0604020202020204" pitchFamily="34" charset="0"/>
            </a:pPr>
            <a:r>
              <a:rPr lang="it-IT" dirty="0"/>
              <a:t>Fare clic per modificare lo stile del titolo dello schema</a:t>
            </a:r>
          </a:p>
        </p:txBody>
      </p:sp>
    </p:spTree>
    <p:extLst>
      <p:ext uri="{BB962C8B-B14F-4D97-AF65-F5344CB8AC3E}">
        <p14:creationId xmlns:p14="http://schemas.microsoft.com/office/powerpoint/2010/main" val="3963110826"/>
      </p:ext>
    </p:extLst>
  </p:cSld>
  <p:clrMapOvr>
    <a:masterClrMapping/>
  </p:clrMapOvr>
  <p:extLst>
    <p:ext uri="{DCECCB84-F9BA-43D5-87BE-67443E8EF086}">
      <p15:sldGuideLst xmlns:p15="http://schemas.microsoft.com/office/powerpoint/2012/main">
        <p15:guide id="3" orient="horz" pos="1620">
          <p15:clr>
            <a:srgbClr val="FBAE40"/>
          </p15:clr>
        </p15:guide>
        <p15:guide id="4" orient="horz" pos="395">
          <p15:clr>
            <a:srgbClr val="FBAE40"/>
          </p15:clr>
        </p15:guide>
        <p15:guide id="5" orient="horz" pos="2845">
          <p15:clr>
            <a:srgbClr val="FBAE40"/>
          </p15:clr>
        </p15:guide>
        <p15:guide id="6" orient="horz" pos="2890">
          <p15:clr>
            <a:srgbClr val="FBAE40"/>
          </p15:clr>
        </p15:guide>
      </p15:sldGuideLst>
    </p:ext>
  </p:extLst>
</p:sldLayout>
</file>

<file path=ppt/slideLayouts/slideLayout454.xml><?xml version="1.0" encoding="utf-8"?>
<p:sldLayout xmlns:a="http://schemas.openxmlformats.org/drawingml/2006/main" xmlns:r="http://schemas.openxmlformats.org/officeDocument/2006/relationships" xmlns:p="http://schemas.openxmlformats.org/presentationml/2006/main" userDrawn="1">
  <p:cSld name="4_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9"/>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a:stretch>
            <a:fillRect/>
          </a:stretch>
        </p:blipFill>
        <p:spPr>
          <a:xfrm>
            <a:off x="11337147"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Tree>
    <p:extLst>
      <p:ext uri="{BB962C8B-B14F-4D97-AF65-F5344CB8AC3E}">
        <p14:creationId xmlns:p14="http://schemas.microsoft.com/office/powerpoint/2010/main" val="3698709278"/>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55.xml><?xml version="1.0" encoding="utf-8"?>
<p:sldLayout xmlns:a="http://schemas.openxmlformats.org/drawingml/2006/main" xmlns:r="http://schemas.openxmlformats.org/officeDocument/2006/relationships" xmlns:p="http://schemas.openxmlformats.org/presentationml/2006/main" userDrawn="1">
  <p:cSld name="Inserisci SmarAr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9"/>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8"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6"/>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4" name="Segnaposto SmartArt 6">
            <a:extLst>
              <a:ext uri="{FF2B5EF4-FFF2-40B4-BE49-F238E27FC236}">
                <a16:creationId xmlns:a16="http://schemas.microsoft.com/office/drawing/2014/main" id="{101329F9-00F0-9A4C-B0E4-39541C141697}"/>
              </a:ext>
            </a:extLst>
          </p:cNvPr>
          <p:cNvSpPr>
            <a:spLocks noGrp="1"/>
          </p:cNvSpPr>
          <p:nvPr>
            <p:ph type="dgm" sz="quarter" idx="18"/>
          </p:nvPr>
        </p:nvSpPr>
        <p:spPr>
          <a:xfrm>
            <a:off x="334436" y="1655236"/>
            <a:ext cx="11523133" cy="4106333"/>
          </a:xfrm>
        </p:spPr>
        <p:txBody>
          <a:bodyPr/>
          <a:lstStyle/>
          <a:p>
            <a:endParaRPr lang="it-IT"/>
          </a:p>
        </p:txBody>
      </p:sp>
    </p:spTree>
    <p:extLst>
      <p:ext uri="{BB962C8B-B14F-4D97-AF65-F5344CB8AC3E}">
        <p14:creationId xmlns:p14="http://schemas.microsoft.com/office/powerpoint/2010/main" val="2706631970"/>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456.xml><?xml version="1.0" encoding="utf-8"?>
<p:sldLayout xmlns:a="http://schemas.openxmlformats.org/drawingml/2006/main" xmlns:r="http://schemas.openxmlformats.org/officeDocument/2006/relationships" xmlns:p="http://schemas.openxmlformats.org/presentationml/2006/main" userDrawn="1">
  <p:cSld name="3_Diapositiva text big">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51895"/>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defTabSz="914354" fontAlgn="auto">
              <a:spcBef>
                <a:spcPts val="0"/>
              </a:spcBef>
              <a:spcAft>
                <a:spcPts val="0"/>
              </a:spcAft>
            </a:pPr>
            <a:endParaRPr lang="it-IT" sz="1800" dirty="0">
              <a:solidFill>
                <a:srgbClr val="415364"/>
              </a:solidFill>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defTabSz="914354" fontAlgn="auto">
              <a:spcBef>
                <a:spcPts val="0"/>
              </a:spcBef>
              <a:spcAft>
                <a:spcPts val="0"/>
              </a:spcAft>
            </a:pPr>
            <a:endParaRPr lang="it-IT" sz="1800" dirty="0">
              <a:solidFill>
                <a:srgbClr val="415364"/>
              </a:solidFill>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defTabSz="914354" fontAlgn="auto">
              <a:spcBef>
                <a:spcPts val="0"/>
              </a:spcBef>
              <a:spcAft>
                <a:spcPts val="0"/>
              </a:spcAft>
            </a:pPr>
            <a:endParaRPr lang="it-IT" sz="1800" dirty="0">
              <a:solidFill>
                <a:srgbClr val="415364"/>
              </a:solidFill>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8593667" cy="4485917"/>
          </a:xfrm>
        </p:spPr>
        <p:txBody>
          <a:bodyPr lIns="0" tIns="0" rIns="0" bIns="0" anchor="t" anchorCtr="0">
            <a:normAutofit/>
          </a:bodyPr>
          <a:lstStyle>
            <a:lvl1pPr algn="l">
              <a:lnSpc>
                <a:spcPct val="100000"/>
              </a:lnSpc>
              <a:defRPr sz="3733"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che può essere usato come apertura di sezione</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9"/>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a:stretch>
            <a:fillRect/>
          </a:stretch>
        </p:blipFill>
        <p:spPr>
          <a:xfrm>
            <a:off x="11337147" y="6260729"/>
            <a:ext cx="520421" cy="288128"/>
          </a:xfrm>
          <a:prstGeom prst="rect">
            <a:avLst/>
          </a:prstGeom>
        </p:spPr>
      </p:pic>
    </p:spTree>
    <p:extLst>
      <p:ext uri="{BB962C8B-B14F-4D97-AF65-F5344CB8AC3E}">
        <p14:creationId xmlns:p14="http://schemas.microsoft.com/office/powerpoint/2010/main" val="2902637757"/>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n blocco di testo e immagini laterali">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5" name="Picture Placeholder 1">
            <a:extLst>
              <a:ext uri="{FF2B5EF4-FFF2-40B4-BE49-F238E27FC236}">
                <a16:creationId xmlns:a16="http://schemas.microsoft.com/office/drawing/2014/main" id="{D0C0A884-4BEA-6E47-BB90-0B4018A91032}"/>
              </a:ext>
            </a:extLst>
          </p:cNvPr>
          <p:cNvSpPr>
            <a:spLocks noGrp="1"/>
          </p:cNvSpPr>
          <p:nvPr>
            <p:ph type="pic" sz="quarter" idx="10"/>
          </p:nvPr>
        </p:nvSpPr>
        <p:spPr>
          <a:xfrm>
            <a:off x="334433" y="1860705"/>
            <a:ext cx="1624995" cy="1623932"/>
          </a:xfrm>
          <a:solidFill>
            <a:srgbClr val="C7C7C7"/>
          </a:solidFill>
        </p:spPr>
        <p:txBody>
          <a:bodyPr anchor="ctr">
            <a:noAutofit/>
          </a:bodyPr>
          <a:lstStyle>
            <a:lvl1pPr algn="ctr">
              <a:defRPr sz="1867"/>
            </a:lvl1pPr>
          </a:lstStyle>
          <a:p>
            <a:endParaRPr lang="it-IT"/>
          </a:p>
        </p:txBody>
      </p:sp>
      <p:sp>
        <p:nvSpPr>
          <p:cNvPr id="18" name="Picture Placeholder 2">
            <a:extLst>
              <a:ext uri="{FF2B5EF4-FFF2-40B4-BE49-F238E27FC236}">
                <a16:creationId xmlns:a16="http://schemas.microsoft.com/office/drawing/2014/main" id="{EBB35246-2C93-6D44-A961-EA3D2E34D658}"/>
              </a:ext>
            </a:extLst>
          </p:cNvPr>
          <p:cNvSpPr>
            <a:spLocks noGrp="1"/>
          </p:cNvSpPr>
          <p:nvPr>
            <p:ph type="pic" sz="quarter" idx="15"/>
          </p:nvPr>
        </p:nvSpPr>
        <p:spPr>
          <a:xfrm>
            <a:off x="334433" y="3556638"/>
            <a:ext cx="1624995" cy="1623932"/>
          </a:xfrm>
          <a:solidFill>
            <a:srgbClr val="C7C7C7"/>
          </a:solidFill>
        </p:spPr>
        <p:txBody>
          <a:bodyPr anchor="ctr">
            <a:noAutofit/>
          </a:bodyPr>
          <a:lstStyle>
            <a:lvl1pPr algn="ctr">
              <a:defRPr sz="1867"/>
            </a:lvl1pPr>
          </a:lstStyle>
          <a:p>
            <a:endParaRPr lang="it-IT"/>
          </a:p>
        </p:txBody>
      </p:sp>
      <p:sp>
        <p:nvSpPr>
          <p:cNvPr id="22" name="Picture Placeholder 1">
            <a:extLst>
              <a:ext uri="{FF2B5EF4-FFF2-40B4-BE49-F238E27FC236}">
                <a16:creationId xmlns:a16="http://schemas.microsoft.com/office/drawing/2014/main" id="{46091CB8-1778-1C4A-A155-E5D7166F2860}"/>
              </a:ext>
            </a:extLst>
          </p:cNvPr>
          <p:cNvSpPr>
            <a:spLocks noGrp="1"/>
          </p:cNvSpPr>
          <p:nvPr>
            <p:ph type="pic" sz="quarter" idx="21"/>
          </p:nvPr>
        </p:nvSpPr>
        <p:spPr>
          <a:xfrm>
            <a:off x="3701749" y="1860705"/>
            <a:ext cx="1624995" cy="1623932"/>
          </a:xfrm>
          <a:solidFill>
            <a:srgbClr val="C7C7C7"/>
          </a:solidFill>
        </p:spPr>
        <p:txBody>
          <a:bodyPr anchor="ctr">
            <a:noAutofit/>
          </a:bodyPr>
          <a:lstStyle>
            <a:lvl1pPr marL="228594" indent="-228594" algn="ctr" defTabSz="914377" rtl="0" eaLnBrk="1" latinLnBrk="0" hangingPunct="1">
              <a:lnSpc>
                <a:spcPct val="90000"/>
              </a:lnSpc>
              <a:spcBef>
                <a:spcPts val="1000"/>
              </a:spcBef>
              <a:buFont typeface="Arial" panose="020B0604020202020204" pitchFamily="34" charset="0"/>
              <a:buChar char="•"/>
              <a:defRPr lang="it-IT" sz="1867" b="0" i="0" kern="1200" dirty="0">
                <a:solidFill>
                  <a:schemeClr val="tx1"/>
                </a:solidFill>
                <a:latin typeface="Arial" panose="020B0604020202020204" pitchFamily="34" charset="0"/>
                <a:ea typeface="+mn-ea"/>
                <a:cs typeface="Arial" panose="020B0604020202020204" pitchFamily="34" charset="0"/>
              </a:defRPr>
            </a:lvl1pPr>
          </a:lstStyle>
          <a:p>
            <a:endParaRPr lang="it-IT"/>
          </a:p>
        </p:txBody>
      </p:sp>
      <p:sp>
        <p:nvSpPr>
          <p:cNvPr id="23" name="Picture Placeholder 2">
            <a:extLst>
              <a:ext uri="{FF2B5EF4-FFF2-40B4-BE49-F238E27FC236}">
                <a16:creationId xmlns:a16="http://schemas.microsoft.com/office/drawing/2014/main" id="{309686DA-FCE9-E044-A70B-B745D3A75E9E}"/>
              </a:ext>
            </a:extLst>
          </p:cNvPr>
          <p:cNvSpPr>
            <a:spLocks noGrp="1"/>
          </p:cNvSpPr>
          <p:nvPr>
            <p:ph type="pic" sz="quarter" idx="22"/>
          </p:nvPr>
        </p:nvSpPr>
        <p:spPr>
          <a:xfrm>
            <a:off x="3701749" y="3556638"/>
            <a:ext cx="1624995" cy="1623932"/>
          </a:xfrm>
          <a:solidFill>
            <a:srgbClr val="C7C7C7"/>
          </a:solidFill>
        </p:spPr>
        <p:txBody>
          <a:bodyPr anchor="ctr">
            <a:noAutofit/>
          </a:bodyPr>
          <a:lstStyle>
            <a:lvl1pPr algn="ctr">
              <a:defRPr sz="1867"/>
            </a:lvl1pPr>
          </a:lstStyle>
          <a:p>
            <a:endParaRPr lang="it-IT"/>
          </a:p>
        </p:txBody>
      </p:sp>
      <p:sp>
        <p:nvSpPr>
          <p:cNvPr id="24" name="Picture Placeholder 1">
            <a:extLst>
              <a:ext uri="{FF2B5EF4-FFF2-40B4-BE49-F238E27FC236}">
                <a16:creationId xmlns:a16="http://schemas.microsoft.com/office/drawing/2014/main" id="{3040D74E-2EBB-594A-ABB1-2F54808A3CB1}"/>
              </a:ext>
            </a:extLst>
          </p:cNvPr>
          <p:cNvSpPr>
            <a:spLocks noGrp="1"/>
          </p:cNvSpPr>
          <p:nvPr>
            <p:ph type="pic" sz="quarter" idx="23"/>
          </p:nvPr>
        </p:nvSpPr>
        <p:spPr>
          <a:xfrm>
            <a:off x="2003577" y="1860705"/>
            <a:ext cx="1624995" cy="1623932"/>
          </a:xfrm>
          <a:solidFill>
            <a:srgbClr val="C7C7C7"/>
          </a:solidFill>
        </p:spPr>
        <p:txBody>
          <a:bodyPr anchor="ctr">
            <a:noAutofit/>
          </a:bodyPr>
          <a:lstStyle>
            <a:lvl1pPr algn="ctr">
              <a:defRPr sz="1867"/>
            </a:lvl1pPr>
          </a:lstStyle>
          <a:p>
            <a:endParaRPr lang="it-IT"/>
          </a:p>
        </p:txBody>
      </p:sp>
      <p:sp>
        <p:nvSpPr>
          <p:cNvPr id="29" name="Picture Placeholder 2">
            <a:extLst>
              <a:ext uri="{FF2B5EF4-FFF2-40B4-BE49-F238E27FC236}">
                <a16:creationId xmlns:a16="http://schemas.microsoft.com/office/drawing/2014/main" id="{9931F6A3-C67A-2F44-8A0E-CA14DA7C3C8A}"/>
              </a:ext>
            </a:extLst>
          </p:cNvPr>
          <p:cNvSpPr>
            <a:spLocks noGrp="1"/>
          </p:cNvSpPr>
          <p:nvPr>
            <p:ph type="pic" sz="quarter" idx="24"/>
          </p:nvPr>
        </p:nvSpPr>
        <p:spPr>
          <a:xfrm>
            <a:off x="2018091" y="3556638"/>
            <a:ext cx="1624995" cy="1623932"/>
          </a:xfrm>
          <a:solidFill>
            <a:srgbClr val="C7C7C7"/>
          </a:solidFill>
        </p:spPr>
        <p:txBody>
          <a:bodyPr anchor="ctr">
            <a:noAutofit/>
          </a:bodyPr>
          <a:lstStyle>
            <a:lvl1pPr algn="ctr">
              <a:defRPr sz="1867"/>
            </a:lvl1pPr>
          </a:lstStyle>
          <a:p>
            <a:endParaRPr lang="it-IT"/>
          </a:p>
        </p:txBody>
      </p:sp>
      <p:sp>
        <p:nvSpPr>
          <p:cNvPr id="30" name="Picture Placeholder 1">
            <a:extLst>
              <a:ext uri="{FF2B5EF4-FFF2-40B4-BE49-F238E27FC236}">
                <a16:creationId xmlns:a16="http://schemas.microsoft.com/office/drawing/2014/main" id="{7EF3E95D-DDFB-FD48-B78C-A97658BAD0B4}"/>
              </a:ext>
            </a:extLst>
          </p:cNvPr>
          <p:cNvSpPr>
            <a:spLocks noGrp="1"/>
          </p:cNvSpPr>
          <p:nvPr>
            <p:ph type="pic" sz="quarter" idx="25"/>
          </p:nvPr>
        </p:nvSpPr>
        <p:spPr>
          <a:xfrm>
            <a:off x="10262208" y="1860705"/>
            <a:ext cx="1624995" cy="1623932"/>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a:p>
        </p:txBody>
      </p:sp>
      <p:sp>
        <p:nvSpPr>
          <p:cNvPr id="31" name="Picture Placeholder 2">
            <a:extLst>
              <a:ext uri="{FF2B5EF4-FFF2-40B4-BE49-F238E27FC236}">
                <a16:creationId xmlns:a16="http://schemas.microsoft.com/office/drawing/2014/main" id="{A18853C4-DF38-A149-B951-97D3EC1D38D4}"/>
              </a:ext>
            </a:extLst>
          </p:cNvPr>
          <p:cNvSpPr>
            <a:spLocks noGrp="1"/>
          </p:cNvSpPr>
          <p:nvPr>
            <p:ph type="pic" sz="quarter" idx="26"/>
          </p:nvPr>
        </p:nvSpPr>
        <p:spPr>
          <a:xfrm>
            <a:off x="10262208" y="3556638"/>
            <a:ext cx="1624995" cy="1623932"/>
          </a:xfrm>
          <a:solidFill>
            <a:srgbClr val="C7C7C7"/>
          </a:solidFill>
        </p:spPr>
        <p:txBody>
          <a:bodyPr anchor="ctr">
            <a:noAutofit/>
          </a:bodyPr>
          <a:lstStyle>
            <a:lvl1pPr algn="ctr">
              <a:defRPr sz="1867"/>
            </a:lvl1pPr>
          </a:lstStyle>
          <a:p>
            <a:endParaRPr lang="it-IT"/>
          </a:p>
        </p:txBody>
      </p:sp>
    </p:spTree>
    <p:extLst>
      <p:ext uri="{BB962C8B-B14F-4D97-AF65-F5344CB8AC3E}">
        <p14:creationId xmlns:p14="http://schemas.microsoft.com/office/powerpoint/2010/main" val="3576957337"/>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Un blocco di testo e immagini laterali">
    <p:bg>
      <p:bgPr>
        <a:solidFill>
          <a:schemeClr val="bg1"/>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223160D9-89E2-C646-BB70-5AAFD819E637}"/>
              </a:ext>
            </a:extLst>
          </p:cNvPr>
          <p:cNvSpPr>
            <a:spLocks noGrp="1"/>
          </p:cNvSpPr>
          <p:nvPr>
            <p:ph type="pic" sz="quarter" idx="16"/>
          </p:nvPr>
        </p:nvSpPr>
        <p:spPr>
          <a:xfrm>
            <a:off x="334434" y="1464043"/>
            <a:ext cx="3721335" cy="2096949"/>
          </a:xfrm>
          <a:solidFill>
            <a:srgbClr val="C7C7C7"/>
          </a:solidFill>
        </p:spPr>
        <p:txBody>
          <a:bodyPr anchor="ctr">
            <a:noAutofit/>
          </a:bodyPr>
          <a:lstStyle>
            <a:lvl1pPr algn="ctr">
              <a:defRPr sz="1867"/>
            </a:lvl1pPr>
          </a:lstStyle>
          <a:p>
            <a:endParaRPr lang="it-IT"/>
          </a:p>
        </p:txBody>
      </p:sp>
      <p:sp>
        <p:nvSpPr>
          <p:cNvPr id="33" name="Picture Placeholder 2">
            <a:extLst>
              <a:ext uri="{FF2B5EF4-FFF2-40B4-BE49-F238E27FC236}">
                <a16:creationId xmlns:a16="http://schemas.microsoft.com/office/drawing/2014/main" id="{5EFAC048-8D5A-D54E-A545-DDA303B7C632}"/>
              </a:ext>
            </a:extLst>
          </p:cNvPr>
          <p:cNvSpPr>
            <a:spLocks noGrp="1"/>
          </p:cNvSpPr>
          <p:nvPr>
            <p:ph type="pic" sz="quarter" idx="17"/>
          </p:nvPr>
        </p:nvSpPr>
        <p:spPr>
          <a:xfrm>
            <a:off x="334434" y="3684756"/>
            <a:ext cx="3721335" cy="2096949"/>
          </a:xfrm>
          <a:solidFill>
            <a:srgbClr val="C7C7C7"/>
          </a:solidFill>
        </p:spPr>
        <p:txBody>
          <a:bodyPr anchor="ctr">
            <a:noAutofit/>
          </a:bodyPr>
          <a:lstStyle>
            <a:lvl1pPr algn="ctr">
              <a:defRPr sz="1867"/>
            </a:lvl1pPr>
          </a:lstStyle>
          <a:p>
            <a:endParaRPr lang="it-IT"/>
          </a:p>
        </p:txBody>
      </p:sp>
      <p:sp>
        <p:nvSpPr>
          <p:cNvPr id="34" name="Picture Placeholder 2">
            <a:extLst>
              <a:ext uri="{FF2B5EF4-FFF2-40B4-BE49-F238E27FC236}">
                <a16:creationId xmlns:a16="http://schemas.microsoft.com/office/drawing/2014/main" id="{03CAA6F4-E703-AB40-A72F-D31BFC705B3C}"/>
              </a:ext>
            </a:extLst>
          </p:cNvPr>
          <p:cNvSpPr>
            <a:spLocks noGrp="1"/>
          </p:cNvSpPr>
          <p:nvPr>
            <p:ph type="pic" sz="quarter" idx="18"/>
          </p:nvPr>
        </p:nvSpPr>
        <p:spPr>
          <a:xfrm>
            <a:off x="4193177" y="1464043"/>
            <a:ext cx="3721335" cy="2096949"/>
          </a:xfrm>
          <a:solidFill>
            <a:srgbClr val="C7C7C7"/>
          </a:solidFill>
        </p:spPr>
        <p:txBody>
          <a:bodyPr anchor="ctr">
            <a:noAutofit/>
          </a:bodyPr>
          <a:lstStyle>
            <a:lvl1pPr algn="ctr">
              <a:defRPr sz="1867"/>
            </a:lvl1pPr>
          </a:lstStyle>
          <a:p>
            <a:endParaRPr lang="it-IT"/>
          </a:p>
        </p:txBody>
      </p:sp>
      <p:sp>
        <p:nvSpPr>
          <p:cNvPr id="35" name="Picture Placeholder 2">
            <a:extLst>
              <a:ext uri="{FF2B5EF4-FFF2-40B4-BE49-F238E27FC236}">
                <a16:creationId xmlns:a16="http://schemas.microsoft.com/office/drawing/2014/main" id="{CF6DD6EC-33CC-324D-A2F1-10EECF150594}"/>
              </a:ext>
            </a:extLst>
          </p:cNvPr>
          <p:cNvSpPr>
            <a:spLocks noGrp="1"/>
          </p:cNvSpPr>
          <p:nvPr>
            <p:ph type="pic" sz="quarter" idx="19"/>
          </p:nvPr>
        </p:nvSpPr>
        <p:spPr>
          <a:xfrm>
            <a:off x="4193177" y="3684756"/>
            <a:ext cx="3721335" cy="2096949"/>
          </a:xfrm>
          <a:solidFill>
            <a:srgbClr val="C7C7C7"/>
          </a:solidFill>
        </p:spPr>
        <p:txBody>
          <a:bodyPr anchor="ctr">
            <a:noAutofit/>
          </a:bodyPr>
          <a:lstStyle>
            <a:lvl1pPr algn="ctr">
              <a:defRPr sz="1867"/>
            </a:lvl1pPr>
          </a:lstStyle>
          <a:p>
            <a:endParaRPr lang="it-IT"/>
          </a:p>
        </p:txBody>
      </p:sp>
      <p:sp>
        <p:nvSpPr>
          <p:cNvPr id="36" name="Picture Placeholder 2">
            <a:extLst>
              <a:ext uri="{FF2B5EF4-FFF2-40B4-BE49-F238E27FC236}">
                <a16:creationId xmlns:a16="http://schemas.microsoft.com/office/drawing/2014/main" id="{5ACFC1E0-2DD6-5B4B-9BFB-5438D4FB2BA0}"/>
              </a:ext>
            </a:extLst>
          </p:cNvPr>
          <p:cNvSpPr>
            <a:spLocks noGrp="1"/>
          </p:cNvSpPr>
          <p:nvPr>
            <p:ph type="pic" sz="quarter" idx="20"/>
          </p:nvPr>
        </p:nvSpPr>
        <p:spPr>
          <a:xfrm>
            <a:off x="8051919" y="1464043"/>
            <a:ext cx="3721335" cy="2096949"/>
          </a:xfrm>
          <a:solidFill>
            <a:srgbClr val="C7C7C7"/>
          </a:solidFill>
        </p:spPr>
        <p:txBody>
          <a:bodyPr anchor="ctr">
            <a:noAutofit/>
          </a:bodyPr>
          <a:lstStyle>
            <a:lvl1pPr algn="ctr">
              <a:defRPr sz="1867"/>
            </a:lvl1pPr>
          </a:lstStyle>
          <a:p>
            <a:endParaRPr lang="it-IT"/>
          </a:p>
        </p:txBody>
      </p:sp>
      <p:sp>
        <p:nvSpPr>
          <p:cNvPr id="37" name="Picture Placeholder 2">
            <a:extLst>
              <a:ext uri="{FF2B5EF4-FFF2-40B4-BE49-F238E27FC236}">
                <a16:creationId xmlns:a16="http://schemas.microsoft.com/office/drawing/2014/main" id="{1D0C9E7A-A29F-984D-AD30-044430A2964D}"/>
              </a:ext>
            </a:extLst>
          </p:cNvPr>
          <p:cNvSpPr>
            <a:spLocks noGrp="1"/>
          </p:cNvSpPr>
          <p:nvPr>
            <p:ph type="pic" sz="quarter" idx="21"/>
          </p:nvPr>
        </p:nvSpPr>
        <p:spPr>
          <a:xfrm>
            <a:off x="8051919" y="3684756"/>
            <a:ext cx="3721335" cy="2096949"/>
          </a:xfrm>
          <a:solidFill>
            <a:srgbClr val="C7C7C7"/>
          </a:solidFill>
        </p:spPr>
        <p:txBody>
          <a:bodyPr anchor="ctr">
            <a:noAutofit/>
          </a:bodyPr>
          <a:lstStyle>
            <a:lvl1pPr algn="ctr">
              <a:defRPr sz="1867"/>
            </a:lvl1pPr>
          </a:lstStyle>
          <a:p>
            <a:endParaRPr lang="it-IT"/>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Tree>
    <p:extLst>
      <p:ext uri="{BB962C8B-B14F-4D97-AF65-F5344CB8AC3E}">
        <p14:creationId xmlns:p14="http://schemas.microsoft.com/office/powerpoint/2010/main" val="1758888432"/>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Un blocco di testo e immagini laterali con masche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7" name="Segnaposto immagine 16">
            <a:extLst>
              <a:ext uri="{FF2B5EF4-FFF2-40B4-BE49-F238E27FC236}">
                <a16:creationId xmlns:a16="http://schemas.microsoft.com/office/drawing/2014/main" id="{9692DDA0-5812-C042-8713-ECEBD4783F77}"/>
              </a:ext>
            </a:extLst>
          </p:cNvPr>
          <p:cNvSpPr>
            <a:spLocks noGrp="1"/>
          </p:cNvSpPr>
          <p:nvPr>
            <p:ph type="pic" sz="quarter" idx="23"/>
          </p:nvPr>
        </p:nvSpPr>
        <p:spPr>
          <a:xfrm>
            <a:off x="334434" y="1860705"/>
            <a:ext cx="11552769" cy="3319865"/>
          </a:xfrm>
          <a:custGeom>
            <a:avLst/>
            <a:gdLst>
              <a:gd name="connsiteX0" fmla="*/ 7445831 w 8664577"/>
              <a:gd name="connsiteY0" fmla="*/ 1271950 h 2489899"/>
              <a:gd name="connsiteX1" fmla="*/ 8664577 w 8664577"/>
              <a:gd name="connsiteY1" fmla="*/ 1271950 h 2489899"/>
              <a:gd name="connsiteX2" fmla="*/ 8664577 w 8664577"/>
              <a:gd name="connsiteY2" fmla="*/ 2489899 h 2489899"/>
              <a:gd name="connsiteX3" fmla="*/ 7445831 w 8664577"/>
              <a:gd name="connsiteY3" fmla="*/ 2489899 h 2489899"/>
              <a:gd name="connsiteX4" fmla="*/ 0 w 8664577"/>
              <a:gd name="connsiteY4" fmla="*/ 1271950 h 2489899"/>
              <a:gd name="connsiteX5" fmla="*/ 1218746 w 8664577"/>
              <a:gd name="connsiteY5" fmla="*/ 1271950 h 2489899"/>
              <a:gd name="connsiteX6" fmla="*/ 1218746 w 8664577"/>
              <a:gd name="connsiteY6" fmla="*/ 2489899 h 2489899"/>
              <a:gd name="connsiteX7" fmla="*/ 0 w 8664577"/>
              <a:gd name="connsiteY7" fmla="*/ 2489899 h 2489899"/>
              <a:gd name="connsiteX8" fmla="*/ 7445831 w 8664577"/>
              <a:gd name="connsiteY8" fmla="*/ 0 h 2489899"/>
              <a:gd name="connsiteX9" fmla="*/ 8664577 w 8664577"/>
              <a:gd name="connsiteY9" fmla="*/ 0 h 2489899"/>
              <a:gd name="connsiteX10" fmla="*/ 8664577 w 8664577"/>
              <a:gd name="connsiteY10" fmla="*/ 1217949 h 2489899"/>
              <a:gd name="connsiteX11" fmla="*/ 7445831 w 8664577"/>
              <a:gd name="connsiteY11" fmla="*/ 1217949 h 2489899"/>
              <a:gd name="connsiteX12" fmla="*/ 2525487 w 8664577"/>
              <a:gd name="connsiteY12" fmla="*/ 0 h 2489899"/>
              <a:gd name="connsiteX13" fmla="*/ 3744233 w 8664577"/>
              <a:gd name="connsiteY13" fmla="*/ 0 h 2489899"/>
              <a:gd name="connsiteX14" fmla="*/ 3744233 w 8664577"/>
              <a:gd name="connsiteY14" fmla="*/ 1217949 h 2489899"/>
              <a:gd name="connsiteX15" fmla="*/ 2525487 w 8664577"/>
              <a:gd name="connsiteY15" fmla="*/ 1217949 h 2489899"/>
              <a:gd name="connsiteX16" fmla="*/ 1262742 w 8664577"/>
              <a:gd name="connsiteY16" fmla="*/ 0 h 2489899"/>
              <a:gd name="connsiteX17" fmla="*/ 2470604 w 8664577"/>
              <a:gd name="connsiteY17" fmla="*/ 0 h 2489899"/>
              <a:gd name="connsiteX18" fmla="*/ 2470604 w 8664577"/>
              <a:gd name="connsiteY18" fmla="*/ 1271950 h 2489899"/>
              <a:gd name="connsiteX19" fmla="*/ 3744233 w 8664577"/>
              <a:gd name="connsiteY19" fmla="*/ 1271950 h 2489899"/>
              <a:gd name="connsiteX20" fmla="*/ 3744233 w 8664577"/>
              <a:gd name="connsiteY20" fmla="*/ 2489899 h 2489899"/>
              <a:gd name="connsiteX21" fmla="*/ 2470604 w 8664577"/>
              <a:gd name="connsiteY21" fmla="*/ 2489899 h 2489899"/>
              <a:gd name="connsiteX22" fmla="*/ 2098971 w 8664577"/>
              <a:gd name="connsiteY22" fmla="*/ 2489899 h 2489899"/>
              <a:gd name="connsiteX23" fmla="*/ 1262742 w 8664577"/>
              <a:gd name="connsiteY23" fmla="*/ 2489899 h 2489899"/>
              <a:gd name="connsiteX24" fmla="*/ 1262742 w 8664577"/>
              <a:gd name="connsiteY24" fmla="*/ 1427416 h 2489899"/>
              <a:gd name="connsiteX25" fmla="*/ 1262742 w 8664577"/>
              <a:gd name="connsiteY25" fmla="*/ 1271950 h 2489899"/>
              <a:gd name="connsiteX26" fmla="*/ 0 w 8664577"/>
              <a:gd name="connsiteY26" fmla="*/ 0 h 2489899"/>
              <a:gd name="connsiteX27" fmla="*/ 1218746 w 8664577"/>
              <a:gd name="connsiteY27" fmla="*/ 0 h 2489899"/>
              <a:gd name="connsiteX28" fmla="*/ 1218746 w 8664577"/>
              <a:gd name="connsiteY28" fmla="*/ 1217949 h 2489899"/>
              <a:gd name="connsiteX29" fmla="*/ 0 w 8664577"/>
              <a:gd name="connsiteY29" fmla="*/ 1217949 h 248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664577" h="2489899">
                <a:moveTo>
                  <a:pt x="7445831" y="1271950"/>
                </a:moveTo>
                <a:lnTo>
                  <a:pt x="8664577" y="1271950"/>
                </a:lnTo>
                <a:lnTo>
                  <a:pt x="8664577" y="2489899"/>
                </a:lnTo>
                <a:lnTo>
                  <a:pt x="7445831" y="2489899"/>
                </a:lnTo>
                <a:close/>
                <a:moveTo>
                  <a:pt x="0" y="1271950"/>
                </a:moveTo>
                <a:lnTo>
                  <a:pt x="1218746" y="1271950"/>
                </a:lnTo>
                <a:lnTo>
                  <a:pt x="1218746" y="2489899"/>
                </a:lnTo>
                <a:lnTo>
                  <a:pt x="0" y="2489899"/>
                </a:lnTo>
                <a:close/>
                <a:moveTo>
                  <a:pt x="7445831" y="0"/>
                </a:moveTo>
                <a:lnTo>
                  <a:pt x="8664577" y="0"/>
                </a:lnTo>
                <a:lnTo>
                  <a:pt x="8664577" y="1217949"/>
                </a:lnTo>
                <a:lnTo>
                  <a:pt x="7445831" y="1217949"/>
                </a:lnTo>
                <a:close/>
                <a:moveTo>
                  <a:pt x="2525487" y="0"/>
                </a:moveTo>
                <a:lnTo>
                  <a:pt x="3744233" y="0"/>
                </a:lnTo>
                <a:lnTo>
                  <a:pt x="3744233" y="1217949"/>
                </a:lnTo>
                <a:lnTo>
                  <a:pt x="2525487" y="1217949"/>
                </a:lnTo>
                <a:close/>
                <a:moveTo>
                  <a:pt x="1262742" y="0"/>
                </a:moveTo>
                <a:lnTo>
                  <a:pt x="2470604" y="0"/>
                </a:lnTo>
                <a:lnTo>
                  <a:pt x="2470604" y="1271950"/>
                </a:lnTo>
                <a:lnTo>
                  <a:pt x="3744233" y="1271950"/>
                </a:lnTo>
                <a:lnTo>
                  <a:pt x="3744233" y="2489899"/>
                </a:lnTo>
                <a:lnTo>
                  <a:pt x="2470604" y="2489899"/>
                </a:lnTo>
                <a:lnTo>
                  <a:pt x="2098971" y="2489899"/>
                </a:lnTo>
                <a:lnTo>
                  <a:pt x="1262742" y="2489899"/>
                </a:lnTo>
                <a:lnTo>
                  <a:pt x="1262742" y="1427416"/>
                </a:lnTo>
                <a:lnTo>
                  <a:pt x="1262742" y="1271950"/>
                </a:lnTo>
                <a:close/>
                <a:moveTo>
                  <a:pt x="0" y="0"/>
                </a:moveTo>
                <a:lnTo>
                  <a:pt x="1218746" y="0"/>
                </a:lnTo>
                <a:lnTo>
                  <a:pt x="1218746" y="1217949"/>
                </a:lnTo>
                <a:lnTo>
                  <a:pt x="0" y="1217949"/>
                </a:lnTo>
                <a:close/>
              </a:path>
            </a:pathLst>
          </a:custGeom>
          <a:solidFill>
            <a:srgbClr val="C7C7C7"/>
          </a:solidFill>
        </p:spPr>
        <p:txBody>
          <a:bodyPr wrap="square" anchor="ctr">
            <a:noAutofit/>
          </a:bodyPr>
          <a:lstStyle>
            <a:lvl1pPr algn="ctr">
              <a:defRPr sz="1867"/>
            </a:lvl1pPr>
          </a:lstStyle>
          <a:p>
            <a:endParaRPr lang="it-IT"/>
          </a:p>
        </p:txBody>
      </p:sp>
    </p:spTree>
    <p:extLst>
      <p:ext uri="{BB962C8B-B14F-4D97-AF65-F5344CB8AC3E}">
        <p14:creationId xmlns:p14="http://schemas.microsoft.com/office/powerpoint/2010/main" val="3461952602"/>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ide vuota con immagine">
    <p:bg>
      <p:bgPr>
        <a:solidFill>
          <a:schemeClr val="bg1"/>
        </a:solidFill>
        <a:effectLst/>
      </p:bgPr>
    </p:bg>
    <p:spTree>
      <p:nvGrpSpPr>
        <p:cNvPr id="1" name=""/>
        <p:cNvGrpSpPr/>
        <p:nvPr/>
      </p:nvGrpSpPr>
      <p:grpSpPr>
        <a:xfrm>
          <a:off x="0" y="0"/>
          <a:ext cx="0" cy="0"/>
          <a:chOff x="0" y="0"/>
          <a:chExt cx="0" cy="0"/>
        </a:xfrm>
      </p:grpSpPr>
      <p:sp>
        <p:nvSpPr>
          <p:cNvPr id="9" name="Do not remove" hidden="1">
            <a:extLst>
              <a:ext uri="{FF2B5EF4-FFF2-40B4-BE49-F238E27FC236}">
                <a16:creationId xmlns:a16="http://schemas.microsoft.com/office/drawing/2014/main" id="{9767E4FF-FFBE-47CD-8D0B-645345B3805A}"/>
              </a:ext>
            </a:extLst>
          </p:cNvPr>
          <p:cNvSpPr/>
          <p:nvPr userDrawn="1">
            <p:custDataLst>
              <p:tags r:id="rId1"/>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90" name="Picture Placeholder 2">
            <a:extLst>
              <a:ext uri="{FF2B5EF4-FFF2-40B4-BE49-F238E27FC236}">
                <a16:creationId xmlns:a16="http://schemas.microsoft.com/office/drawing/2014/main" id="{7E91B887-B268-0946-906F-35E38422A808}"/>
              </a:ext>
            </a:extLst>
          </p:cNvPr>
          <p:cNvSpPr>
            <a:spLocks noGrp="1"/>
          </p:cNvSpPr>
          <p:nvPr>
            <p:ph type="pic" sz="quarter" idx="10"/>
          </p:nvPr>
        </p:nvSpPr>
        <p:spPr>
          <a:xfrm>
            <a:off x="0" y="1459448"/>
            <a:ext cx="12192000" cy="3391595"/>
          </a:xfrm>
          <a:solidFill>
            <a:srgbClr val="C7C7C7"/>
          </a:solidFill>
        </p:spPr>
        <p:txBody>
          <a:bodyPr vert="horz" lIns="91440" tIns="45720" rIns="91440" bIns="45720" rtlCol="0" anchor="ctr">
            <a:noAutofit/>
          </a:bodyPr>
          <a:lstStyle>
            <a:lvl1pPr algn="ctr">
              <a:defRPr lang="en-US" sz="1867"/>
            </a:lvl1pPr>
          </a:lstStyle>
          <a:p>
            <a:pPr marL="228594" lvl="0" indent="-228594"/>
            <a:endParaRPr lang="en-US"/>
          </a:p>
        </p:txBody>
      </p:sp>
    </p:spTree>
    <p:extLst>
      <p:ext uri="{BB962C8B-B14F-4D97-AF65-F5344CB8AC3E}">
        <p14:creationId xmlns:p14="http://schemas.microsoft.com/office/powerpoint/2010/main" val="605348438"/>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defRPr>
            </a:lvl1pPr>
          </a:lstStyle>
          <a:p>
            <a:pPr lvl="0"/>
            <a:r>
              <a:rPr lang="it-IT" dirty="0"/>
              <a:t>Sottotitolo</a:t>
            </a:r>
          </a:p>
        </p:txBody>
      </p:sp>
    </p:spTree>
    <p:extLst>
      <p:ext uri="{BB962C8B-B14F-4D97-AF65-F5344CB8AC3E}">
        <p14:creationId xmlns:p14="http://schemas.microsoft.com/office/powerpoint/2010/main" val="2490961066"/>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lide con testo e mix immagini">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B7E8A00-2654-C44A-B5E1-F9DDA8E610A4}"/>
              </a:ext>
            </a:extLst>
          </p:cNvPr>
          <p:cNvSpPr>
            <a:spLocks noGrp="1" noChangeAspect="1"/>
          </p:cNvSpPr>
          <p:nvPr>
            <p:ph type="body" idx="14" hasCustomPrompt="1"/>
          </p:nvPr>
        </p:nvSpPr>
        <p:spPr>
          <a:xfrm>
            <a:off x="334434" y="357718"/>
            <a:ext cx="5950252"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7" name="Title 1">
            <a:extLst>
              <a:ext uri="{FF2B5EF4-FFF2-40B4-BE49-F238E27FC236}">
                <a16:creationId xmlns:a16="http://schemas.microsoft.com/office/drawing/2014/main" id="{578E0776-A3CD-F64E-83CE-D66D270267EB}"/>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pic>
        <p:nvPicPr>
          <p:cNvPr id="9" name="Immagine 8">
            <a:extLst>
              <a:ext uri="{FF2B5EF4-FFF2-40B4-BE49-F238E27FC236}">
                <a16:creationId xmlns:a16="http://schemas.microsoft.com/office/drawing/2014/main" id="{2924AAA6-A811-D84D-BD20-19B17F0668E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0" name="Segnaposto testo 5">
            <a:extLst>
              <a:ext uri="{FF2B5EF4-FFF2-40B4-BE49-F238E27FC236}">
                <a16:creationId xmlns:a16="http://schemas.microsoft.com/office/drawing/2014/main" id="{ED183C6B-9B5E-4F42-868C-43209E557E78}"/>
              </a:ext>
            </a:extLst>
          </p:cNvPr>
          <p:cNvSpPr>
            <a:spLocks noGrp="1"/>
          </p:cNvSpPr>
          <p:nvPr>
            <p:ph type="body" sz="quarter" idx="16" hasCustomPrompt="1"/>
          </p:nvPr>
        </p:nvSpPr>
        <p:spPr>
          <a:xfrm>
            <a:off x="334434" y="798483"/>
            <a:ext cx="5950252"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16" name="Picture Placeholder 1">
            <a:extLst>
              <a:ext uri="{FF2B5EF4-FFF2-40B4-BE49-F238E27FC236}">
                <a16:creationId xmlns:a16="http://schemas.microsoft.com/office/drawing/2014/main" id="{0A033E37-34BF-2C41-B8E4-29BD7EFC0AA3}"/>
              </a:ext>
            </a:extLst>
          </p:cNvPr>
          <p:cNvSpPr>
            <a:spLocks noGrp="1"/>
          </p:cNvSpPr>
          <p:nvPr>
            <p:ph type="pic" sz="quarter" idx="25"/>
          </p:nvPr>
        </p:nvSpPr>
        <p:spPr>
          <a:xfrm>
            <a:off x="9973733" y="1"/>
            <a:ext cx="2218267" cy="3129087"/>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a:p>
        </p:txBody>
      </p:sp>
      <p:sp>
        <p:nvSpPr>
          <p:cNvPr id="17" name="Picture Placeholder 2">
            <a:extLst>
              <a:ext uri="{FF2B5EF4-FFF2-40B4-BE49-F238E27FC236}">
                <a16:creationId xmlns:a16="http://schemas.microsoft.com/office/drawing/2014/main" id="{83AF8C01-B611-774A-B670-0768A0981A2D}"/>
              </a:ext>
            </a:extLst>
          </p:cNvPr>
          <p:cNvSpPr>
            <a:spLocks noGrp="1"/>
          </p:cNvSpPr>
          <p:nvPr>
            <p:ph type="pic" sz="quarter" idx="26"/>
          </p:nvPr>
        </p:nvSpPr>
        <p:spPr>
          <a:xfrm>
            <a:off x="9973733" y="3189079"/>
            <a:ext cx="2218267" cy="2799124"/>
          </a:xfrm>
          <a:solidFill>
            <a:srgbClr val="C7C7C7"/>
          </a:solidFill>
        </p:spPr>
        <p:txBody>
          <a:bodyPr anchor="ctr">
            <a:noAutofit/>
          </a:bodyPr>
          <a:lstStyle>
            <a:lvl1pPr algn="ctr">
              <a:defRPr sz="1867"/>
            </a:lvl1pPr>
          </a:lstStyle>
          <a:p>
            <a:endParaRPr lang="it-IT"/>
          </a:p>
        </p:txBody>
      </p:sp>
      <p:sp>
        <p:nvSpPr>
          <p:cNvPr id="21" name="Picture Placeholder 1">
            <a:extLst>
              <a:ext uri="{FF2B5EF4-FFF2-40B4-BE49-F238E27FC236}">
                <a16:creationId xmlns:a16="http://schemas.microsoft.com/office/drawing/2014/main" id="{9E1854A6-CC09-3140-9091-98D7CF8DC823}"/>
              </a:ext>
            </a:extLst>
          </p:cNvPr>
          <p:cNvSpPr>
            <a:spLocks noGrp="1"/>
          </p:cNvSpPr>
          <p:nvPr>
            <p:ph type="pic" sz="quarter" idx="27"/>
          </p:nvPr>
        </p:nvSpPr>
        <p:spPr>
          <a:xfrm>
            <a:off x="7354134" y="1"/>
            <a:ext cx="2559487" cy="2227748"/>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a:p>
        </p:txBody>
      </p:sp>
      <p:sp>
        <p:nvSpPr>
          <p:cNvPr id="22" name="Picture Placeholder 1">
            <a:extLst>
              <a:ext uri="{FF2B5EF4-FFF2-40B4-BE49-F238E27FC236}">
                <a16:creationId xmlns:a16="http://schemas.microsoft.com/office/drawing/2014/main" id="{FCE545E3-3BC2-4D4F-992B-91AB96BDC5B9}"/>
              </a:ext>
            </a:extLst>
          </p:cNvPr>
          <p:cNvSpPr>
            <a:spLocks noGrp="1"/>
          </p:cNvSpPr>
          <p:nvPr>
            <p:ph type="pic" sz="quarter" idx="28"/>
          </p:nvPr>
        </p:nvSpPr>
        <p:spPr>
          <a:xfrm>
            <a:off x="7354134" y="2283091"/>
            <a:ext cx="2559487" cy="2001560"/>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a:p>
        </p:txBody>
      </p:sp>
      <p:sp>
        <p:nvSpPr>
          <p:cNvPr id="23" name="Picture Placeholder 1">
            <a:extLst>
              <a:ext uri="{FF2B5EF4-FFF2-40B4-BE49-F238E27FC236}">
                <a16:creationId xmlns:a16="http://schemas.microsoft.com/office/drawing/2014/main" id="{40195683-3CE0-7A47-8362-C485670C0A67}"/>
              </a:ext>
            </a:extLst>
          </p:cNvPr>
          <p:cNvSpPr>
            <a:spLocks noGrp="1"/>
          </p:cNvSpPr>
          <p:nvPr>
            <p:ph type="pic" sz="quarter" idx="29"/>
          </p:nvPr>
        </p:nvSpPr>
        <p:spPr>
          <a:xfrm>
            <a:off x="7354136" y="4339995"/>
            <a:ext cx="2559485" cy="2518005"/>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a:p>
        </p:txBody>
      </p:sp>
      <p:sp>
        <p:nvSpPr>
          <p:cNvPr id="14" name="Slide Number Placeholder 5">
            <a:extLst>
              <a:ext uri="{FF2B5EF4-FFF2-40B4-BE49-F238E27FC236}">
                <a16:creationId xmlns:a16="http://schemas.microsoft.com/office/drawing/2014/main" id="{F6C61CE0-1B1D-7241-B486-6CDBCE960B10}"/>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Tree>
    <p:extLst>
      <p:ext uri="{BB962C8B-B14F-4D97-AF65-F5344CB8AC3E}">
        <p14:creationId xmlns:p14="http://schemas.microsoft.com/office/powerpoint/2010/main" val="298127506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ide con testo e immagine con maschera">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B7E8A00-2654-C44A-B5E1-F9DDA8E610A4}"/>
              </a:ext>
            </a:extLst>
          </p:cNvPr>
          <p:cNvSpPr>
            <a:spLocks noGrp="1" noChangeAspect="1"/>
          </p:cNvSpPr>
          <p:nvPr>
            <p:ph type="body" idx="14" hasCustomPrompt="1"/>
          </p:nvPr>
        </p:nvSpPr>
        <p:spPr>
          <a:xfrm>
            <a:off x="334434" y="357718"/>
            <a:ext cx="5950252"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7" name="Title 1">
            <a:extLst>
              <a:ext uri="{FF2B5EF4-FFF2-40B4-BE49-F238E27FC236}">
                <a16:creationId xmlns:a16="http://schemas.microsoft.com/office/drawing/2014/main" id="{578E0776-A3CD-F64E-83CE-D66D270267EB}"/>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pic>
        <p:nvPicPr>
          <p:cNvPr id="9" name="Immagine 8">
            <a:extLst>
              <a:ext uri="{FF2B5EF4-FFF2-40B4-BE49-F238E27FC236}">
                <a16:creationId xmlns:a16="http://schemas.microsoft.com/office/drawing/2014/main" id="{2924AAA6-A811-D84D-BD20-19B17F0668E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0" name="Segnaposto testo 5">
            <a:extLst>
              <a:ext uri="{FF2B5EF4-FFF2-40B4-BE49-F238E27FC236}">
                <a16:creationId xmlns:a16="http://schemas.microsoft.com/office/drawing/2014/main" id="{ED183C6B-9B5E-4F42-868C-43209E557E78}"/>
              </a:ext>
            </a:extLst>
          </p:cNvPr>
          <p:cNvSpPr>
            <a:spLocks noGrp="1"/>
          </p:cNvSpPr>
          <p:nvPr>
            <p:ph type="body" sz="quarter" idx="16" hasCustomPrompt="1"/>
          </p:nvPr>
        </p:nvSpPr>
        <p:spPr>
          <a:xfrm>
            <a:off x="334434" y="798483"/>
            <a:ext cx="5950252"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12" name="Segnaposto immagine 11">
            <a:extLst>
              <a:ext uri="{FF2B5EF4-FFF2-40B4-BE49-F238E27FC236}">
                <a16:creationId xmlns:a16="http://schemas.microsoft.com/office/drawing/2014/main" id="{0B499E3F-0DED-2F4B-BD2F-65F7C26F5073}"/>
              </a:ext>
            </a:extLst>
          </p:cNvPr>
          <p:cNvSpPr>
            <a:spLocks noGrp="1"/>
          </p:cNvSpPr>
          <p:nvPr>
            <p:ph type="pic" sz="quarter" idx="27"/>
          </p:nvPr>
        </p:nvSpPr>
        <p:spPr>
          <a:xfrm>
            <a:off x="7354132" y="-1"/>
            <a:ext cx="4837867" cy="6858000"/>
          </a:xfrm>
          <a:custGeom>
            <a:avLst/>
            <a:gdLst>
              <a:gd name="connsiteX0" fmla="*/ 2 w 3628400"/>
              <a:gd name="connsiteY0" fmla="*/ 3254996 h 5143500"/>
              <a:gd name="connsiteX1" fmla="*/ 1919616 w 3628400"/>
              <a:gd name="connsiteY1" fmla="*/ 3254996 h 5143500"/>
              <a:gd name="connsiteX2" fmla="*/ 1919616 w 3628400"/>
              <a:gd name="connsiteY2" fmla="*/ 5143500 h 5143500"/>
              <a:gd name="connsiteX3" fmla="*/ 2 w 3628400"/>
              <a:gd name="connsiteY3" fmla="*/ 5143500 h 5143500"/>
              <a:gd name="connsiteX4" fmla="*/ 1964700 w 3628400"/>
              <a:gd name="connsiteY4" fmla="*/ 2391809 h 5143500"/>
              <a:gd name="connsiteX5" fmla="*/ 3628400 w 3628400"/>
              <a:gd name="connsiteY5" fmla="*/ 2391809 h 5143500"/>
              <a:gd name="connsiteX6" fmla="*/ 3628400 w 3628400"/>
              <a:gd name="connsiteY6" fmla="*/ 4491152 h 5143500"/>
              <a:gd name="connsiteX7" fmla="*/ 1964700 w 3628400"/>
              <a:gd name="connsiteY7" fmla="*/ 4491152 h 5143500"/>
              <a:gd name="connsiteX8" fmla="*/ 0 w 3628400"/>
              <a:gd name="connsiteY8" fmla="*/ 1712318 h 5143500"/>
              <a:gd name="connsiteX9" fmla="*/ 1919615 w 3628400"/>
              <a:gd name="connsiteY9" fmla="*/ 1712318 h 5143500"/>
              <a:gd name="connsiteX10" fmla="*/ 1919615 w 3628400"/>
              <a:gd name="connsiteY10" fmla="*/ 3213488 h 5143500"/>
              <a:gd name="connsiteX11" fmla="*/ 0 w 3628400"/>
              <a:gd name="connsiteY11" fmla="*/ 3213488 h 5143500"/>
              <a:gd name="connsiteX12" fmla="*/ 0 w 3628400"/>
              <a:gd name="connsiteY12" fmla="*/ 0 h 5143500"/>
              <a:gd name="connsiteX13" fmla="*/ 1919615 w 3628400"/>
              <a:gd name="connsiteY13" fmla="*/ 0 h 5143500"/>
              <a:gd name="connsiteX14" fmla="*/ 1919615 w 3628400"/>
              <a:gd name="connsiteY14" fmla="*/ 1670811 h 5143500"/>
              <a:gd name="connsiteX15" fmla="*/ 0 w 3628400"/>
              <a:gd name="connsiteY15" fmla="*/ 1670811 h 5143500"/>
              <a:gd name="connsiteX16" fmla="*/ 1964700 w 3628400"/>
              <a:gd name="connsiteY16" fmla="*/ 0 h 5143500"/>
              <a:gd name="connsiteX17" fmla="*/ 3628400 w 3628400"/>
              <a:gd name="connsiteY17" fmla="*/ 0 h 5143500"/>
              <a:gd name="connsiteX18" fmla="*/ 3628400 w 3628400"/>
              <a:gd name="connsiteY18" fmla="*/ 2346815 h 5143500"/>
              <a:gd name="connsiteX19" fmla="*/ 1964700 w 3628400"/>
              <a:gd name="connsiteY19" fmla="*/ 2346815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28400" h="5143500">
                <a:moveTo>
                  <a:pt x="2" y="3254996"/>
                </a:moveTo>
                <a:lnTo>
                  <a:pt x="1919616" y="3254996"/>
                </a:lnTo>
                <a:lnTo>
                  <a:pt x="1919616" y="5143500"/>
                </a:lnTo>
                <a:lnTo>
                  <a:pt x="2" y="5143500"/>
                </a:lnTo>
                <a:close/>
                <a:moveTo>
                  <a:pt x="1964700" y="2391809"/>
                </a:moveTo>
                <a:lnTo>
                  <a:pt x="3628400" y="2391809"/>
                </a:lnTo>
                <a:lnTo>
                  <a:pt x="3628400" y="4491152"/>
                </a:lnTo>
                <a:lnTo>
                  <a:pt x="1964700" y="4491152"/>
                </a:lnTo>
                <a:close/>
                <a:moveTo>
                  <a:pt x="0" y="1712318"/>
                </a:moveTo>
                <a:lnTo>
                  <a:pt x="1919615" y="1712318"/>
                </a:lnTo>
                <a:lnTo>
                  <a:pt x="1919615" y="3213488"/>
                </a:lnTo>
                <a:lnTo>
                  <a:pt x="0" y="3213488"/>
                </a:lnTo>
                <a:close/>
                <a:moveTo>
                  <a:pt x="0" y="0"/>
                </a:moveTo>
                <a:lnTo>
                  <a:pt x="1919615" y="0"/>
                </a:lnTo>
                <a:lnTo>
                  <a:pt x="1919615" y="1670811"/>
                </a:lnTo>
                <a:lnTo>
                  <a:pt x="0" y="1670811"/>
                </a:lnTo>
                <a:close/>
                <a:moveTo>
                  <a:pt x="1964700" y="0"/>
                </a:moveTo>
                <a:lnTo>
                  <a:pt x="3628400" y="0"/>
                </a:lnTo>
                <a:lnTo>
                  <a:pt x="3628400" y="2346815"/>
                </a:lnTo>
                <a:lnTo>
                  <a:pt x="1964700" y="2346815"/>
                </a:lnTo>
                <a:close/>
              </a:path>
            </a:pathLst>
          </a:custGeom>
          <a:solidFill>
            <a:srgbClr val="C7C7C7"/>
          </a:solidFill>
        </p:spPr>
        <p:txBody>
          <a:bodyPr wrap="square"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a:p>
        </p:txBody>
      </p:sp>
      <p:sp>
        <p:nvSpPr>
          <p:cNvPr id="14" name="Slide Number Placeholder 5">
            <a:extLst>
              <a:ext uri="{FF2B5EF4-FFF2-40B4-BE49-F238E27FC236}">
                <a16:creationId xmlns:a16="http://schemas.microsoft.com/office/drawing/2014/main" id="{F6C61CE0-1B1D-7241-B486-6CDBCE960B10}"/>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Tree>
    <p:extLst>
      <p:ext uri="{BB962C8B-B14F-4D97-AF65-F5344CB8AC3E}">
        <p14:creationId xmlns:p14="http://schemas.microsoft.com/office/powerpoint/2010/main" val="284254755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ide con testo e immagine composta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F0DC5D-E17B-554A-B30E-A9F2F92474FB}"/>
              </a:ext>
            </a:extLst>
          </p:cNvPr>
          <p:cNvSpPr>
            <a:spLocks noGrp="1" noChangeAspect="1"/>
          </p:cNvSpPr>
          <p:nvPr>
            <p:ph type="body" idx="14" hasCustomPrompt="1"/>
          </p:nvPr>
        </p:nvSpPr>
        <p:spPr>
          <a:xfrm>
            <a:off x="334432" y="357719"/>
            <a:ext cx="7020096" cy="46469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pic>
        <p:nvPicPr>
          <p:cNvPr id="5" name="Immagine 4">
            <a:extLst>
              <a:ext uri="{FF2B5EF4-FFF2-40B4-BE49-F238E27FC236}">
                <a16:creationId xmlns:a16="http://schemas.microsoft.com/office/drawing/2014/main" id="{DC7E1B6C-BD74-784F-9657-4DB72D06AF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D33BE381-E43B-9A46-A221-2797C10B6AE4}"/>
              </a:ext>
            </a:extLst>
          </p:cNvPr>
          <p:cNvSpPr>
            <a:spLocks noGrp="1"/>
          </p:cNvSpPr>
          <p:nvPr>
            <p:ph type="body" sz="quarter" idx="16" hasCustomPrompt="1"/>
          </p:nvPr>
        </p:nvSpPr>
        <p:spPr>
          <a:xfrm>
            <a:off x="334433" y="798483"/>
            <a:ext cx="7020096" cy="401053"/>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43" name="Segnaposto immagine 42">
            <a:extLst>
              <a:ext uri="{FF2B5EF4-FFF2-40B4-BE49-F238E27FC236}">
                <a16:creationId xmlns:a16="http://schemas.microsoft.com/office/drawing/2014/main" id="{EC5BB26A-D515-AC48-B783-32804646C51A}"/>
              </a:ext>
            </a:extLst>
          </p:cNvPr>
          <p:cNvSpPr>
            <a:spLocks noGrp="1"/>
          </p:cNvSpPr>
          <p:nvPr>
            <p:ph type="pic" sz="quarter" idx="18"/>
          </p:nvPr>
        </p:nvSpPr>
        <p:spPr>
          <a:xfrm>
            <a:off x="6902245" y="-342"/>
            <a:ext cx="5289755" cy="6858343"/>
          </a:xfrm>
          <a:custGeom>
            <a:avLst/>
            <a:gdLst>
              <a:gd name="connsiteX0" fmla="*/ 973393 w 3967316"/>
              <a:gd name="connsiteY0" fmla="*/ 0 h 5143757"/>
              <a:gd name="connsiteX1" fmla="*/ 3967316 w 3967316"/>
              <a:gd name="connsiteY1" fmla="*/ 0 h 5143757"/>
              <a:gd name="connsiteX2" fmla="*/ 3967316 w 3967316"/>
              <a:gd name="connsiteY2" fmla="*/ 4292037 h 5143757"/>
              <a:gd name="connsiteX3" fmla="*/ 3115596 w 3967316"/>
              <a:gd name="connsiteY3" fmla="*/ 4292037 h 5143757"/>
              <a:gd name="connsiteX4" fmla="*/ 3115596 w 3967316"/>
              <a:gd name="connsiteY4" fmla="*/ 5143757 h 5143757"/>
              <a:gd name="connsiteX5" fmla="*/ 0 w 3967316"/>
              <a:gd name="connsiteY5" fmla="*/ 5143757 h 5143757"/>
              <a:gd name="connsiteX6" fmla="*/ 0 w 3967316"/>
              <a:gd name="connsiteY6" fmla="*/ 1357109 h 5143757"/>
              <a:gd name="connsiteX7" fmla="*/ 973393 w 3967316"/>
              <a:gd name="connsiteY7" fmla="*/ 1357109 h 514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7316" h="5143757">
                <a:moveTo>
                  <a:pt x="973393" y="0"/>
                </a:moveTo>
                <a:lnTo>
                  <a:pt x="3967316" y="0"/>
                </a:lnTo>
                <a:lnTo>
                  <a:pt x="3967316" y="4292037"/>
                </a:lnTo>
                <a:lnTo>
                  <a:pt x="3115596" y="4292037"/>
                </a:lnTo>
                <a:lnTo>
                  <a:pt x="3115596" y="5143757"/>
                </a:lnTo>
                <a:lnTo>
                  <a:pt x="0" y="5143757"/>
                </a:lnTo>
                <a:lnTo>
                  <a:pt x="0" y="1357109"/>
                </a:lnTo>
                <a:lnTo>
                  <a:pt x="973393" y="1357109"/>
                </a:lnTo>
                <a:close/>
              </a:path>
            </a:pathLst>
          </a:custGeom>
          <a:solidFill>
            <a:srgbClr val="C7C7C7"/>
          </a:solidFill>
        </p:spPr>
        <p:txBody>
          <a:bodyPr wrap="square" anchor="ctr">
            <a:noAutofit/>
          </a:bodyPr>
          <a:lstStyle>
            <a:lvl1pPr algn="ctr">
              <a:defRPr sz="1867"/>
            </a:lvl1pPr>
          </a:lstStyle>
          <a:p>
            <a:endParaRPr lang="it-IT"/>
          </a:p>
        </p:txBody>
      </p:sp>
      <p:sp>
        <p:nvSpPr>
          <p:cNvPr id="46" name="Title 1">
            <a:extLst>
              <a:ext uri="{FF2B5EF4-FFF2-40B4-BE49-F238E27FC236}">
                <a16:creationId xmlns:a16="http://schemas.microsoft.com/office/drawing/2014/main" id="{0842DE8B-16FC-304D-9B1C-D0BB7CDE7A2B}"/>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
        <p:nvSpPr>
          <p:cNvPr id="47" name="Slide Number Placeholder 5">
            <a:extLst>
              <a:ext uri="{FF2B5EF4-FFF2-40B4-BE49-F238E27FC236}">
                <a16:creationId xmlns:a16="http://schemas.microsoft.com/office/drawing/2014/main" id="{F333E1B2-E58E-0346-B190-26FCEB11226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Tree>
    <p:extLst>
      <p:ext uri="{BB962C8B-B14F-4D97-AF65-F5344CB8AC3E}">
        <p14:creationId xmlns:p14="http://schemas.microsoft.com/office/powerpoint/2010/main" val="382669986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lide con testo e immagine composta 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F0DC5D-E17B-554A-B30E-A9F2F92474FB}"/>
              </a:ext>
            </a:extLst>
          </p:cNvPr>
          <p:cNvSpPr>
            <a:spLocks noGrp="1" noChangeAspect="1"/>
          </p:cNvSpPr>
          <p:nvPr>
            <p:ph type="body" idx="14" hasCustomPrompt="1"/>
          </p:nvPr>
        </p:nvSpPr>
        <p:spPr>
          <a:xfrm>
            <a:off x="334434" y="357719"/>
            <a:ext cx="8845425" cy="374152"/>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pic>
        <p:nvPicPr>
          <p:cNvPr id="5" name="Immagine 4">
            <a:extLst>
              <a:ext uri="{FF2B5EF4-FFF2-40B4-BE49-F238E27FC236}">
                <a16:creationId xmlns:a16="http://schemas.microsoft.com/office/drawing/2014/main" id="{DC7E1B6C-BD74-784F-9657-4DB72D06AF4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D33BE381-E43B-9A46-A221-2797C10B6AE4}"/>
              </a:ext>
            </a:extLst>
          </p:cNvPr>
          <p:cNvSpPr>
            <a:spLocks noGrp="1"/>
          </p:cNvSpPr>
          <p:nvPr>
            <p:ph type="body" sz="quarter" idx="16" hasCustomPrompt="1"/>
          </p:nvPr>
        </p:nvSpPr>
        <p:spPr>
          <a:xfrm>
            <a:off x="334434" y="798484"/>
            <a:ext cx="8845425" cy="373467"/>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20" name="Segnaposto immagine 19">
            <a:extLst>
              <a:ext uri="{FF2B5EF4-FFF2-40B4-BE49-F238E27FC236}">
                <a16:creationId xmlns:a16="http://schemas.microsoft.com/office/drawing/2014/main" id="{384361A8-2F26-2A4E-B402-83EDB7BAA07D}"/>
              </a:ext>
            </a:extLst>
          </p:cNvPr>
          <p:cNvSpPr>
            <a:spLocks noGrp="1"/>
          </p:cNvSpPr>
          <p:nvPr>
            <p:ph type="pic" sz="quarter" idx="20"/>
          </p:nvPr>
        </p:nvSpPr>
        <p:spPr>
          <a:xfrm>
            <a:off x="5704932" y="1840226"/>
            <a:ext cx="5250200" cy="5017775"/>
          </a:xfrm>
          <a:custGeom>
            <a:avLst/>
            <a:gdLst>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1317811 w 3832598"/>
              <a:gd name="connsiteY4" fmla="*/ 605978 h 3662928"/>
              <a:gd name="connsiteX5" fmla="*/ 2514786 w 3832598"/>
              <a:gd name="connsiteY5" fmla="*/ 605978 h 3662928"/>
              <a:gd name="connsiteX6" fmla="*/ 2514786 w 3832598"/>
              <a:gd name="connsiteY6" fmla="*/ 3662928 h 3662928"/>
              <a:gd name="connsiteX7" fmla="*/ 1317811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2598" h="3662928">
                <a:moveTo>
                  <a:pt x="0" y="1195952"/>
                </a:moveTo>
                <a:lnTo>
                  <a:pt x="1196975" y="1195952"/>
                </a:lnTo>
                <a:lnTo>
                  <a:pt x="1196975" y="3662927"/>
                </a:lnTo>
                <a:lnTo>
                  <a:pt x="0" y="3662927"/>
                </a:lnTo>
                <a:close/>
                <a:moveTo>
                  <a:pt x="1317811" y="605978"/>
                </a:moveTo>
                <a:lnTo>
                  <a:pt x="2514786" y="605978"/>
                </a:lnTo>
                <a:lnTo>
                  <a:pt x="2514786" y="3662928"/>
                </a:lnTo>
                <a:lnTo>
                  <a:pt x="1317811" y="3662928"/>
                </a:lnTo>
                <a:close/>
                <a:moveTo>
                  <a:pt x="2635623" y="0"/>
                </a:moveTo>
                <a:lnTo>
                  <a:pt x="3832598" y="0"/>
                </a:lnTo>
                <a:lnTo>
                  <a:pt x="3832598" y="3662928"/>
                </a:lnTo>
                <a:lnTo>
                  <a:pt x="2635623" y="3662928"/>
                </a:lnTo>
                <a:close/>
              </a:path>
            </a:pathLst>
          </a:custGeom>
          <a:solidFill>
            <a:srgbClr val="C7C7C7"/>
          </a:solidFill>
        </p:spPr>
        <p:txBody>
          <a:bodyPr wrap="square" anchor="ctr">
            <a:noAutofit/>
          </a:bodyPr>
          <a:lstStyle>
            <a:lvl1pPr algn="ctr">
              <a:defRPr sz="1867"/>
            </a:lvl1pPr>
          </a:lstStyle>
          <a:p>
            <a:endParaRPr lang="it-IT"/>
          </a:p>
        </p:txBody>
      </p:sp>
      <p:sp>
        <p:nvSpPr>
          <p:cNvPr id="22" name="Slide Number Placeholder 5">
            <a:extLst>
              <a:ext uri="{FF2B5EF4-FFF2-40B4-BE49-F238E27FC236}">
                <a16:creationId xmlns:a16="http://schemas.microsoft.com/office/drawing/2014/main" id="{F9B926CD-13F4-094C-A76C-9E54C2DE0DBF}"/>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7" name="Title 1">
            <a:extLst>
              <a:ext uri="{FF2B5EF4-FFF2-40B4-BE49-F238E27FC236}">
                <a16:creationId xmlns:a16="http://schemas.microsoft.com/office/drawing/2014/main" id="{276CDEDE-83B7-1946-9066-621F0F01EA11}"/>
              </a:ext>
            </a:extLst>
          </p:cNvPr>
          <p:cNvSpPr>
            <a:spLocks noGrp="1"/>
          </p:cNvSpPr>
          <p:nvPr>
            <p:ph type="ctrTitle"/>
          </p:nvPr>
        </p:nvSpPr>
        <p:spPr>
          <a:xfrm>
            <a:off x="334435" y="1787107"/>
            <a:ext cx="4224867" cy="3811891"/>
          </a:xfrm>
        </p:spPr>
        <p:txBody>
          <a:bodyPr lIns="0" tIns="0" rIns="0" bIns="0" anchor="ctr" anchorCtr="0">
            <a:no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Tree>
    <p:custDataLst>
      <p:tags r:id="rId1"/>
    </p:custDataLst>
    <p:extLst>
      <p:ext uri="{BB962C8B-B14F-4D97-AF65-F5344CB8AC3E}">
        <p14:creationId xmlns:p14="http://schemas.microsoft.com/office/powerpoint/2010/main" val="62546885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magine sfondo">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347C9CF8-6946-A347-A6BF-044516E12AC5}"/>
              </a:ext>
            </a:extLst>
          </p:cNvPr>
          <p:cNvSpPr>
            <a:spLocks noGrp="1" noChangeAspect="1"/>
          </p:cNvSpPr>
          <p:nvPr>
            <p:ph type="body" idx="16"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pic>
        <p:nvPicPr>
          <p:cNvPr id="12" name="Immagine 11">
            <a:extLst>
              <a:ext uri="{FF2B5EF4-FFF2-40B4-BE49-F238E27FC236}">
                <a16:creationId xmlns:a16="http://schemas.microsoft.com/office/drawing/2014/main" id="{6F578B9C-EBB2-8B42-9D62-7EAEEDD8DBD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5" name="Segnaposto testo 5">
            <a:extLst>
              <a:ext uri="{FF2B5EF4-FFF2-40B4-BE49-F238E27FC236}">
                <a16:creationId xmlns:a16="http://schemas.microsoft.com/office/drawing/2014/main" id="{9A984BD2-5118-184A-BA86-7D123A983258}"/>
              </a:ext>
            </a:extLst>
          </p:cNvPr>
          <p:cNvSpPr>
            <a:spLocks noGrp="1"/>
          </p:cNvSpPr>
          <p:nvPr>
            <p:ph type="body" sz="quarter" idx="17"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16" name="Slide Number Placeholder 5">
            <a:extLst>
              <a:ext uri="{FF2B5EF4-FFF2-40B4-BE49-F238E27FC236}">
                <a16:creationId xmlns:a16="http://schemas.microsoft.com/office/drawing/2014/main" id="{45428AC6-835C-5B4B-BE9D-790FC83B365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E3E6F81A-B39E-EB4A-80AC-EF45C8C773B8}" type="slidenum">
              <a:rPr lang="it-IT" smtClean="0"/>
              <a:pPr/>
              <a:t>‹N›</a:t>
            </a:fld>
            <a:endParaRPr lang="it-IT"/>
          </a:p>
        </p:txBody>
      </p:sp>
      <p:sp>
        <p:nvSpPr>
          <p:cNvPr id="11" name="Segnaposto immagine 6">
            <a:extLst>
              <a:ext uri="{FF2B5EF4-FFF2-40B4-BE49-F238E27FC236}">
                <a16:creationId xmlns:a16="http://schemas.microsoft.com/office/drawing/2014/main" id="{E5778B33-1169-9F44-AE54-FEE2E243CC7C}"/>
              </a:ext>
            </a:extLst>
          </p:cNvPr>
          <p:cNvSpPr>
            <a:spLocks noGrp="1"/>
          </p:cNvSpPr>
          <p:nvPr>
            <p:ph type="pic" sz="quarter" idx="13"/>
          </p:nvPr>
        </p:nvSpPr>
        <p:spPr>
          <a:xfrm>
            <a:off x="-4234" y="1428751"/>
            <a:ext cx="12196233" cy="4630768"/>
          </a:xfrm>
          <a:solidFill>
            <a:srgbClr val="C7C7C7"/>
          </a:solidFill>
        </p:spPr>
        <p:txBody>
          <a:bodyPr anchor="ctr">
            <a:normAutofit/>
          </a:bodyPr>
          <a:lstStyle>
            <a:lvl1pPr marL="0" indent="0" algn="ctr">
              <a:buNone/>
              <a:defRPr sz="1867"/>
            </a:lvl1pPr>
          </a:lstStyle>
          <a:p>
            <a:endParaRPr lang="it-IT"/>
          </a:p>
        </p:txBody>
      </p:sp>
      <p:sp>
        <p:nvSpPr>
          <p:cNvPr id="8"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956F8262-45AC-458A-A30B-6BF78949BBBB}"/>
              </a:ext>
            </a:extLst>
          </p:cNvPr>
          <p:cNvSpPr txBox="1"/>
          <p:nvPr userDrawn="1"/>
        </p:nvSpPr>
        <p:spPr>
          <a:xfrm>
            <a:off x="3047575"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a:solidFill>
                  <a:srgbClr val="737373"/>
                </a:solidFill>
                <a:latin typeface="Arial" panose="020B0604020202020204" pitchFamily="34" charset="0"/>
              </a:rPr>
              <a:t>Interno – Internal</a:t>
            </a:r>
          </a:p>
        </p:txBody>
      </p:sp>
    </p:spTree>
    <p:extLst>
      <p:ext uri="{BB962C8B-B14F-4D97-AF65-F5344CB8AC3E}">
        <p14:creationId xmlns:p14="http://schemas.microsoft.com/office/powerpoint/2010/main" val="184284147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magine laptop">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5996964" cy="379168"/>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677996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4" y="798484"/>
            <a:ext cx="5996964" cy="379169"/>
          </a:xfrm>
        </p:spPr>
        <p:txBody>
          <a:bodyPr lIns="0" tIns="0" rIns="0" bIns="0">
            <a:noAutofit/>
          </a:bodyPr>
          <a:lstStyle>
            <a:lvl1pPr marL="0" indent="0">
              <a:buNone/>
              <a:defRPr sz="2133">
                <a:solidFill>
                  <a:schemeClr val="accent6"/>
                </a:solidFill>
              </a:defRPr>
            </a:lvl1pPr>
          </a:lstStyle>
          <a:p>
            <a:pPr lvl="0"/>
            <a:r>
              <a:rPr lang="it-IT"/>
              <a:t>Sottotitolo</a:t>
            </a:r>
          </a:p>
        </p:txBody>
      </p:sp>
      <p:sp>
        <p:nvSpPr>
          <p:cNvPr id="11" name="Segnaposto immagine 10">
            <a:extLst>
              <a:ext uri="{FF2B5EF4-FFF2-40B4-BE49-F238E27FC236}">
                <a16:creationId xmlns:a16="http://schemas.microsoft.com/office/drawing/2014/main" id="{DCE4F478-D819-DA48-88CB-8B7AEB2DE451}"/>
              </a:ext>
            </a:extLst>
          </p:cNvPr>
          <p:cNvSpPr>
            <a:spLocks noGrp="1"/>
          </p:cNvSpPr>
          <p:nvPr>
            <p:ph type="pic" sz="quarter" idx="16"/>
          </p:nvPr>
        </p:nvSpPr>
        <p:spPr>
          <a:xfrm>
            <a:off x="792484" y="1907265"/>
            <a:ext cx="5299295" cy="3275889"/>
          </a:xfrm>
        </p:spPr>
        <p:txBody>
          <a:bodyPr anchor="ctr">
            <a:noAutofit/>
          </a:bodyPr>
          <a:lstStyle>
            <a:lvl1pPr marL="0" indent="0" algn="ctr">
              <a:buNone/>
              <a:defRPr/>
            </a:lvl1pPr>
          </a:lstStyle>
          <a:p>
            <a:endParaRPr lang="it-IT"/>
          </a:p>
        </p:txBody>
      </p:sp>
      <p:pic>
        <p:nvPicPr>
          <p:cNvPr id="12" name="Immagine 11">
            <a:extLst>
              <a:ext uri="{FF2B5EF4-FFF2-40B4-BE49-F238E27FC236}">
                <a16:creationId xmlns:a16="http://schemas.microsoft.com/office/drawing/2014/main" id="{9CD313DB-37B0-5B47-A632-A613F4A29147}"/>
              </a:ext>
            </a:extLst>
          </p:cNvPr>
          <p:cNvPicPr>
            <a:picLocks noChangeAspect="1"/>
          </p:cNvPicPr>
          <p:nvPr userDrawn="1"/>
        </p:nvPicPr>
        <p:blipFill>
          <a:blip r:embed="rId3"/>
          <a:stretch>
            <a:fillRect/>
          </a:stretch>
        </p:blipFill>
        <p:spPr>
          <a:xfrm>
            <a:off x="-325134" y="1674847"/>
            <a:ext cx="7570273" cy="4169565"/>
          </a:xfrm>
          <a:prstGeom prst="rect">
            <a:avLst/>
          </a:prstGeom>
        </p:spPr>
      </p:pic>
    </p:spTree>
    <p:extLst>
      <p:ext uri="{BB962C8B-B14F-4D97-AF65-F5344CB8AC3E}">
        <p14:creationId xmlns:p14="http://schemas.microsoft.com/office/powerpoint/2010/main" val="2313330734"/>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a:t>Testo </a:t>
            </a:r>
            <a:r>
              <a:rPr lang="it-IT" err="1"/>
              <a:t>lorem</a:t>
            </a:r>
            <a:r>
              <a:rPr lang="it-IT"/>
              <a:t> ipsum </a:t>
            </a:r>
            <a:r>
              <a:rPr lang="it-IT" err="1"/>
              <a:t>dolor</a:t>
            </a:r>
            <a:r>
              <a:rPr lang="it-IT"/>
              <a:t> </a:t>
            </a:r>
            <a:r>
              <a:rPr lang="it-IT" err="1"/>
              <a:t>sit</a:t>
            </a:r>
            <a:r>
              <a:rPr lang="it-IT"/>
              <a:t> </a:t>
            </a:r>
            <a:r>
              <a:rPr lang="it-IT" err="1"/>
              <a:t>amet</a:t>
            </a:r>
            <a:r>
              <a:rPr lang="it-IT"/>
              <a:t>, </a:t>
            </a:r>
            <a:r>
              <a:rPr lang="it-IT" err="1"/>
              <a:t>consectetur</a:t>
            </a:r>
            <a:r>
              <a:rPr lang="it-IT"/>
              <a:t> </a:t>
            </a:r>
            <a:r>
              <a:rPr lang="it-IT" err="1"/>
              <a:t>adipiscing</a:t>
            </a:r>
            <a:r>
              <a:rPr lang="it-IT"/>
              <a:t> </a:t>
            </a:r>
            <a:r>
              <a:rPr lang="it-IT" err="1"/>
              <a:t>elit</a:t>
            </a:r>
            <a:r>
              <a:rPr lang="it-IT"/>
              <a:t>, </a:t>
            </a:r>
            <a:r>
              <a:rPr lang="it-IT" err="1"/>
              <a:t>sed</a:t>
            </a:r>
            <a:r>
              <a:rPr lang="it-IT"/>
              <a:t> do </a:t>
            </a:r>
            <a:r>
              <a:rPr lang="it-IT" err="1"/>
              <a:t>eiusmod</a:t>
            </a:r>
            <a:r>
              <a:rPr lang="it-IT"/>
              <a:t> </a:t>
            </a:r>
            <a:r>
              <a:rPr lang="it-IT" err="1"/>
              <a:t>tempor</a:t>
            </a:r>
            <a:r>
              <a:rPr lang="it-IT"/>
              <a:t> </a:t>
            </a:r>
            <a:r>
              <a:rPr lang="it-IT" err="1"/>
              <a:t>incididunt</a:t>
            </a:r>
            <a:r>
              <a:rPr lang="it-IT"/>
              <a:t> ut </a:t>
            </a:r>
            <a:r>
              <a:rPr lang="it-IT" err="1"/>
              <a:t>labore</a:t>
            </a:r>
            <a:r>
              <a:rPr lang="it-IT"/>
              <a:t> et dolore magna </a:t>
            </a:r>
            <a:r>
              <a:rPr lang="it-IT" err="1"/>
              <a:t>aliqua</a:t>
            </a:r>
            <a:r>
              <a:rPr lang="it-IT"/>
              <a:t>. Ut </a:t>
            </a:r>
            <a:r>
              <a:rPr lang="it-IT" err="1"/>
              <a:t>enim</a:t>
            </a:r>
            <a:r>
              <a:rPr lang="it-IT"/>
              <a:t> ad </a:t>
            </a:r>
            <a:r>
              <a:rPr lang="it-IT" err="1"/>
              <a:t>minim</a:t>
            </a:r>
            <a:r>
              <a:rPr lang="it-IT"/>
              <a:t> </a:t>
            </a:r>
            <a:r>
              <a:rPr lang="it-IT" err="1"/>
              <a:t>veniam</a:t>
            </a:r>
            <a:r>
              <a:rPr lang="it-IT"/>
              <a:t>, </a:t>
            </a:r>
            <a:r>
              <a:rPr lang="it-IT" err="1"/>
              <a:t>quis</a:t>
            </a:r>
            <a:r>
              <a:rPr lang="it-IT"/>
              <a:t> </a:t>
            </a:r>
            <a:r>
              <a:rPr lang="it-IT" err="1"/>
              <a:t>nostrud</a:t>
            </a:r>
            <a:r>
              <a:rPr lang="it-IT"/>
              <a:t> </a:t>
            </a:r>
            <a:r>
              <a:rPr lang="it-IT" err="1"/>
              <a:t>exercitation</a:t>
            </a:r>
            <a:r>
              <a:rPr lang="it-IT"/>
              <a:t> </a:t>
            </a:r>
            <a:r>
              <a:rPr lang="it-IT" err="1"/>
              <a:t>ullamco</a:t>
            </a:r>
            <a:r>
              <a:rPr lang="it-IT"/>
              <a:t> laboris </a:t>
            </a:r>
            <a:r>
              <a:rPr lang="it-IT" err="1"/>
              <a:t>nisi</a:t>
            </a:r>
            <a:r>
              <a:rPr lang="it-IT"/>
              <a:t> ut </a:t>
            </a:r>
            <a:r>
              <a:rPr lang="it-IT" err="1"/>
              <a:t>aliquip</a:t>
            </a:r>
            <a:r>
              <a:rPr lang="it-IT"/>
              <a:t> ex ea </a:t>
            </a:r>
            <a:r>
              <a:rPr lang="it-IT" err="1"/>
              <a:t>commodo</a:t>
            </a:r>
            <a:r>
              <a:rPr lang="it-IT"/>
              <a:t> </a:t>
            </a:r>
            <a:r>
              <a:rPr lang="it-IT" err="1"/>
              <a:t>consequat</a:t>
            </a:r>
            <a:r>
              <a:rPr lang="it-IT"/>
              <a:t>.</a:t>
            </a:r>
            <a:endParaRPr lang="en-US"/>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a:t>Sottotitolo</a:t>
            </a:r>
          </a:p>
        </p:txBody>
      </p:sp>
      <p:sp>
        <p:nvSpPr>
          <p:cNvPr id="12" name="Segnaposto testo 6">
            <a:extLst>
              <a:ext uri="{FF2B5EF4-FFF2-40B4-BE49-F238E27FC236}">
                <a16:creationId xmlns:a16="http://schemas.microsoft.com/office/drawing/2014/main" id="{8B90A7BE-29AB-48A6-9178-A78E1AD4AB08}"/>
              </a:ext>
            </a:extLst>
          </p:cNvPr>
          <p:cNvSpPr>
            <a:spLocks noGrp="1"/>
          </p:cNvSpPr>
          <p:nvPr>
            <p:ph type="body" sz="quarter" idx="15" hasCustomPrompt="1"/>
          </p:nvPr>
        </p:nvSpPr>
        <p:spPr>
          <a:xfrm>
            <a:off x="1682851" y="6331425"/>
            <a:ext cx="1133339" cy="251883"/>
          </a:xfrm>
        </p:spPr>
        <p:txBody>
          <a:bodyPr anchor="b">
            <a:noAutofit/>
          </a:bodyPr>
          <a:lstStyle>
            <a:lvl1pPr marL="0" indent="0">
              <a:buNone/>
              <a:defRPr sz="1067">
                <a:sym typeface="Symbol" panose="05050102010706020507" pitchFamily="18" charset="2"/>
              </a:defRPr>
            </a:lvl1pPr>
            <a:lvl2pPr marL="457189" indent="0">
              <a:buNone/>
              <a:defRPr/>
            </a:lvl2pPr>
            <a:lvl3pPr marL="914377" indent="0">
              <a:buNone/>
              <a:defRPr/>
            </a:lvl3pPr>
            <a:lvl4pPr marL="1371566" indent="0">
              <a:buNone/>
              <a:defRPr/>
            </a:lvl4pPr>
            <a:lvl5pPr marL="1828754" indent="0">
              <a:buNone/>
              <a:defRPr/>
            </a:lvl5pPr>
          </a:lstStyle>
          <a:p>
            <a:pPr lvl="0"/>
            <a:r>
              <a:rPr lang="it-IT"/>
              <a:t>[]</a:t>
            </a:r>
          </a:p>
        </p:txBody>
      </p:sp>
      <p:sp>
        <p:nvSpPr>
          <p:cNvPr id="13" name="CasellaDiTesto 12">
            <a:extLst>
              <a:ext uri="{FF2B5EF4-FFF2-40B4-BE49-F238E27FC236}">
                <a16:creationId xmlns:a16="http://schemas.microsoft.com/office/drawing/2014/main" id="{06541CB8-4337-489C-B4B7-552FA447DBA4}"/>
              </a:ext>
            </a:extLst>
          </p:cNvPr>
          <p:cNvSpPr txBox="1"/>
          <p:nvPr userDrawn="1"/>
        </p:nvSpPr>
        <p:spPr>
          <a:xfrm>
            <a:off x="993722" y="6244013"/>
            <a:ext cx="1279301" cy="352604"/>
          </a:xfrm>
          <a:prstGeom prst="rect">
            <a:avLst/>
          </a:prstGeom>
        </p:spPr>
        <p:txBody>
          <a:bodyPr vert="horz" wrap="square" lIns="121920" tIns="60960" rIns="121920" bIns="60960" rtlCol="0" anchor="b">
            <a:normAutofit/>
          </a:bodyPr>
          <a:lstStyle/>
          <a:p>
            <a:pPr algn="l"/>
            <a:r>
              <a:rPr lang="it-IT" sz="1067"/>
              <a:t>Categoria:</a:t>
            </a:r>
          </a:p>
        </p:txBody>
      </p:sp>
      <p:sp>
        <p:nvSpPr>
          <p:cNvPr id="14" name="Segnaposto testo 6">
            <a:extLst>
              <a:ext uri="{FF2B5EF4-FFF2-40B4-BE49-F238E27FC236}">
                <a16:creationId xmlns:a16="http://schemas.microsoft.com/office/drawing/2014/main" id="{E7EB6E10-444D-431D-9380-D529D47C3735}"/>
              </a:ext>
            </a:extLst>
          </p:cNvPr>
          <p:cNvSpPr>
            <a:spLocks noGrp="1"/>
          </p:cNvSpPr>
          <p:nvPr>
            <p:ph type="body" sz="quarter" idx="16" hasCustomPrompt="1"/>
          </p:nvPr>
        </p:nvSpPr>
        <p:spPr>
          <a:xfrm>
            <a:off x="3239165" y="6331731"/>
            <a:ext cx="1133339" cy="251883"/>
          </a:xfrm>
        </p:spPr>
        <p:txBody>
          <a:bodyPr anchor="b">
            <a:noAutofit/>
          </a:bodyPr>
          <a:lstStyle>
            <a:lvl1pPr marL="0" indent="0">
              <a:buNone/>
              <a:defRPr sz="1067">
                <a:sym typeface="Symbol" panose="05050102010706020507" pitchFamily="18" charset="2"/>
              </a:defRPr>
            </a:lvl1pPr>
            <a:lvl2pPr marL="457189" indent="0">
              <a:buNone/>
              <a:defRPr/>
            </a:lvl2pPr>
            <a:lvl3pPr marL="914377" indent="0">
              <a:buNone/>
              <a:defRPr/>
            </a:lvl3pPr>
            <a:lvl4pPr marL="1371566" indent="0">
              <a:buNone/>
              <a:defRPr/>
            </a:lvl4pPr>
            <a:lvl5pPr marL="1828754" indent="0">
              <a:buNone/>
              <a:defRPr/>
            </a:lvl5pPr>
          </a:lstStyle>
          <a:p>
            <a:pPr lvl="0"/>
            <a:r>
              <a:rPr lang="it-IT"/>
              <a:t>[]</a:t>
            </a:r>
          </a:p>
        </p:txBody>
      </p:sp>
      <p:sp>
        <p:nvSpPr>
          <p:cNvPr id="15" name="CasellaDiTesto 14">
            <a:extLst>
              <a:ext uri="{FF2B5EF4-FFF2-40B4-BE49-F238E27FC236}">
                <a16:creationId xmlns:a16="http://schemas.microsoft.com/office/drawing/2014/main" id="{71D73127-2FAC-4833-B6F6-E7023D98B2B7}"/>
              </a:ext>
            </a:extLst>
          </p:cNvPr>
          <p:cNvSpPr txBox="1"/>
          <p:nvPr userDrawn="1"/>
        </p:nvSpPr>
        <p:spPr>
          <a:xfrm>
            <a:off x="2816190" y="6244318"/>
            <a:ext cx="1279301" cy="352604"/>
          </a:xfrm>
          <a:prstGeom prst="rect">
            <a:avLst/>
          </a:prstGeom>
        </p:spPr>
        <p:txBody>
          <a:bodyPr vert="horz" wrap="square" lIns="121920" tIns="60960" rIns="121920" bIns="60960" rtlCol="0" anchor="b">
            <a:normAutofit/>
          </a:bodyPr>
          <a:lstStyle/>
          <a:p>
            <a:pPr algn="l"/>
            <a:r>
              <a:rPr lang="it-IT" sz="1067"/>
              <a:t>Stato:</a:t>
            </a:r>
          </a:p>
        </p:txBody>
      </p:sp>
      <p:sp>
        <p:nvSpPr>
          <p:cNvPr id="19"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4635914-9480-48F1-BEC5-5D07DBA8B899}"/>
              </a:ext>
            </a:extLst>
          </p:cNvPr>
          <p:cNvSpPr txBox="1"/>
          <p:nvPr userDrawn="1"/>
        </p:nvSpPr>
        <p:spPr>
          <a:xfrm>
            <a:off x="3047575"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a:solidFill>
                  <a:srgbClr val="737373"/>
                </a:solidFill>
                <a:latin typeface="Arial" panose="020B0604020202020204" pitchFamily="34" charset="0"/>
              </a:rPr>
              <a:t>Interno – Internal</a:t>
            </a:r>
          </a:p>
        </p:txBody>
      </p:sp>
    </p:spTree>
    <p:extLst>
      <p:ext uri="{BB962C8B-B14F-4D97-AF65-F5344CB8AC3E}">
        <p14:creationId xmlns:p14="http://schemas.microsoft.com/office/powerpoint/2010/main" val="1300843124"/>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iusur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Investiamo nel domani</a:t>
            </a: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a:t>Grazie</a:t>
            </a:r>
          </a:p>
        </p:txBody>
      </p:sp>
    </p:spTree>
    <p:custDataLst>
      <p:tags r:id="rId1"/>
    </p:custDataLst>
    <p:extLst>
      <p:ext uri="{BB962C8B-B14F-4D97-AF65-F5344CB8AC3E}">
        <p14:creationId xmlns:p14="http://schemas.microsoft.com/office/powerpoint/2010/main" val="1551412061"/>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hiusur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Investiamo nel domani</a:t>
            </a: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a:t>Appendix</a:t>
            </a:r>
          </a:p>
        </p:txBody>
      </p:sp>
    </p:spTree>
    <p:custDataLst>
      <p:tags r:id="rId1"/>
    </p:custDataLst>
    <p:extLst>
      <p:ext uri="{BB962C8B-B14F-4D97-AF65-F5344CB8AC3E}">
        <p14:creationId xmlns:p14="http://schemas.microsoft.com/office/powerpoint/2010/main" val="1527570269"/>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hiusur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Investiamo nel domani</a:t>
            </a: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a:t>Backup</a:t>
            </a:r>
          </a:p>
        </p:txBody>
      </p:sp>
    </p:spTree>
    <p:custDataLst>
      <p:tags r:id="rId1"/>
    </p:custDataLst>
    <p:extLst>
      <p:ext uri="{BB962C8B-B14F-4D97-AF65-F5344CB8AC3E}">
        <p14:creationId xmlns:p14="http://schemas.microsoft.com/office/powerpoint/2010/main" val="1101046595"/>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dirty="0"/>
          </a:p>
        </p:txBody>
      </p:sp>
      <p:pic>
        <p:nvPicPr>
          <p:cNvPr id="13" name="Immagine 12">
            <a:extLst>
              <a:ext uri="{FF2B5EF4-FFF2-40B4-BE49-F238E27FC236}">
                <a16:creationId xmlns:a16="http://schemas.microsoft.com/office/drawing/2014/main" id="{BDC67741-5470-4BDC-B227-DEDC24478706}"/>
              </a:ext>
            </a:extLst>
          </p:cNvPr>
          <p:cNvPicPr>
            <a:picLocks noChangeAspect="1"/>
          </p:cNvPicPr>
          <p:nvPr userDrawn="1"/>
        </p:nvPicPr>
        <p:blipFill>
          <a:blip r:embed="rId2"/>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Arial" panose="020B0604020202020204" pitchFamily="34" charset="0"/>
                <a:ea typeface="+mn-ea"/>
                <a:cs typeface="Arial" panose="020B0604020202020204" pitchFamily="34" charset="0"/>
              </a:defRPr>
            </a:lvl1pPr>
          </a:lstStyle>
          <a:p>
            <a:pPr lvl="0"/>
            <a:r>
              <a:rPr lang="it-IT" dirty="0"/>
              <a:t>Sottotitolo</a:t>
            </a:r>
          </a:p>
        </p:txBody>
      </p:sp>
    </p:spTree>
    <p:extLst>
      <p:ext uri="{BB962C8B-B14F-4D97-AF65-F5344CB8AC3E}">
        <p14:creationId xmlns:p14="http://schemas.microsoft.com/office/powerpoint/2010/main" val="733741277"/>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iusura ingles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Investing in tomorrow</a:t>
            </a: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a:t>Thank you</a:t>
            </a:r>
          </a:p>
        </p:txBody>
      </p:sp>
    </p:spTree>
    <p:custDataLst>
      <p:tags r:id="rId1"/>
    </p:custDataLst>
    <p:extLst>
      <p:ext uri="{BB962C8B-B14F-4D97-AF65-F5344CB8AC3E}">
        <p14:creationId xmlns:p14="http://schemas.microsoft.com/office/powerpoint/2010/main" val="2973318540"/>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lide SUPER POWERpoint">
    <p:bg>
      <p:bgPr>
        <a:solidFill>
          <a:schemeClr val="bg1"/>
        </a:solidFill>
        <a:effectLst/>
      </p:bgPr>
    </p:bg>
    <p:spTree>
      <p:nvGrpSpPr>
        <p:cNvPr id="1" name=""/>
        <p:cNvGrpSpPr/>
        <p:nvPr/>
      </p:nvGrpSpPr>
      <p:grpSpPr>
        <a:xfrm>
          <a:off x="0" y="0"/>
          <a:ext cx="0" cy="0"/>
          <a:chOff x="0" y="0"/>
          <a:chExt cx="0" cy="0"/>
        </a:xfrm>
      </p:grpSpPr>
      <p:pic>
        <p:nvPicPr>
          <p:cNvPr id="10" name="Immagine 9" descr="Immagine che contiene ombrello&#10;&#10;Descrizione generata automaticamente">
            <a:extLst>
              <a:ext uri="{FF2B5EF4-FFF2-40B4-BE49-F238E27FC236}">
                <a16:creationId xmlns:a16="http://schemas.microsoft.com/office/drawing/2014/main" id="{37F4846D-CFE5-A748-BBE6-2344D71A83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Immagine 10">
            <a:extLst>
              <a:ext uri="{FF2B5EF4-FFF2-40B4-BE49-F238E27FC236}">
                <a16:creationId xmlns:a16="http://schemas.microsoft.com/office/drawing/2014/main" id="{E28264D0-DBBE-F14A-B33D-46DDCEF3FD3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44161" y="330017"/>
            <a:ext cx="2491443" cy="635169"/>
          </a:xfrm>
          <a:prstGeom prst="rect">
            <a:avLst/>
          </a:prstGeom>
        </p:spPr>
      </p:pic>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12" name="Rettangolo 11">
            <a:extLst>
              <a:ext uri="{FF2B5EF4-FFF2-40B4-BE49-F238E27FC236}">
                <a16:creationId xmlns:a16="http://schemas.microsoft.com/office/drawing/2014/main" id="{D58F78EF-4DA4-2648-B30B-F2CEB14AB177}"/>
              </a:ext>
            </a:extLst>
          </p:cNvPr>
          <p:cNvSpPr/>
          <p:nvPr userDrawn="1"/>
        </p:nvSpPr>
        <p:spPr>
          <a:xfrm>
            <a:off x="343325" y="1207698"/>
            <a:ext cx="11505353" cy="5002700"/>
          </a:xfrm>
          <a:prstGeom prst="rect">
            <a:avLst/>
          </a:prstGeom>
          <a:solidFill>
            <a:schemeClr val="bg1"/>
          </a:solidFill>
          <a:ln>
            <a:noFill/>
          </a:ln>
          <a:effectLst>
            <a:outerShdw blurRad="393700" dist="50800" dir="5400000" sx="95000" sy="95000" algn="ctr" rotWithShape="0">
              <a:srgbClr val="000000">
                <a:alpha val="7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pic>
        <p:nvPicPr>
          <p:cNvPr id="14" name="Immagine 13">
            <a:extLst>
              <a:ext uri="{FF2B5EF4-FFF2-40B4-BE49-F238E27FC236}">
                <a16:creationId xmlns:a16="http://schemas.microsoft.com/office/drawing/2014/main" id="{6503E2BF-1214-374B-AA21-1A9D4EA9E7E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823965" y="5556819"/>
            <a:ext cx="707073" cy="391467"/>
          </a:xfrm>
          <a:prstGeom prst="rect">
            <a:avLst/>
          </a:prstGeom>
        </p:spPr>
      </p:pic>
    </p:spTree>
    <p:extLst>
      <p:ext uri="{BB962C8B-B14F-4D97-AF65-F5344CB8AC3E}">
        <p14:creationId xmlns:p14="http://schemas.microsoft.com/office/powerpoint/2010/main" val="980487462"/>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Immagine 9">
            <a:extLst>
              <a:ext uri="{FF2B5EF4-FFF2-40B4-BE49-F238E27FC236}">
                <a16:creationId xmlns:a16="http://schemas.microsoft.com/office/drawing/2014/main" id="{E88798A2-49E1-4F4D-AC33-8E4649E5C4D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4" name="Slide Number Placeholder 5">
            <a:extLst>
              <a:ext uri="{FF2B5EF4-FFF2-40B4-BE49-F238E27FC236}">
                <a16:creationId xmlns:a16="http://schemas.microsoft.com/office/drawing/2014/main" id="{98A9525D-7443-4C3D-A508-D8DBE90F3DA2}"/>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sp>
        <p:nvSpPr>
          <p:cNvPr id="5"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60AEECA7-A022-4155-B6F4-C85D98639786}"/>
              </a:ext>
            </a:extLst>
          </p:cNvPr>
          <p:cNvSpPr txBox="1"/>
          <p:nvPr userDrawn="1">
            <p:custDataLst>
              <p:tags r:id="rId2"/>
            </p:custDataLst>
          </p:nvPr>
        </p:nvSpPr>
        <p:spPr>
          <a:xfrm>
            <a:off x="5340137" y="6546771"/>
            <a:ext cx="1511727" cy="311229"/>
          </a:xfrm>
          <a:prstGeom prst="rect">
            <a:avLst/>
          </a:prstGeom>
        </p:spPr>
        <p:txBody>
          <a:bodyPr vert="horz" wrap="square" lIns="0" tIns="0" rIns="0" bIns="0" rtlCol="0" anchor="ctr" anchorCtr="1">
            <a:noAutofit/>
          </a:bodyPr>
          <a:lstStyle/>
          <a:p>
            <a:pPr algn="ctr">
              <a:spcBef>
                <a:spcPct val="0"/>
              </a:spcBef>
              <a:spcAft>
                <a:spcPct val="0"/>
              </a:spcAft>
            </a:pPr>
            <a:r>
              <a:rPr lang="it-IT" sz="1200">
                <a:solidFill>
                  <a:srgbClr val="737373"/>
                </a:solidFill>
                <a:latin typeface="Arial" panose="020B0604020202020204" pitchFamily="34" charset="0"/>
              </a:rPr>
              <a:t>Interno – </a:t>
            </a:r>
            <a:r>
              <a:rPr lang="it-IT" sz="1200" err="1">
                <a:solidFill>
                  <a:srgbClr val="737373"/>
                </a:solidFill>
                <a:latin typeface="Arial" panose="020B0604020202020204" pitchFamily="34" charset="0"/>
              </a:rPr>
              <a:t>Internal</a:t>
            </a:r>
            <a:endParaRPr lang="it-IT" sz="1200">
              <a:solidFill>
                <a:srgbClr val="737373"/>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4263435369"/>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0C6AED70-2372-4E9B-9B4B-60270BB268BB}"/>
              </a:ext>
            </a:extLst>
          </p:cNvPr>
          <p:cNvSpPr/>
          <p:nvPr userDrawn="1">
            <p:custDataLst>
              <p:tags r:id="rId2"/>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2" name="Title"/>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D34188A4-8BE0-48CF-8AA0-09E33F156346}"/>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a:p>
        </p:txBody>
      </p:sp>
      <p:pic>
        <p:nvPicPr>
          <p:cNvPr id="5" name="Immagine 9">
            <a:extLst>
              <a:ext uri="{FF2B5EF4-FFF2-40B4-BE49-F238E27FC236}">
                <a16:creationId xmlns:a16="http://schemas.microsoft.com/office/drawing/2014/main" id="{22A3634B-828E-4E90-AA72-CD99B3EA414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Tree>
    <p:custDataLst>
      <p:tags r:id="rId1"/>
    </p:custDataLst>
    <p:extLst>
      <p:ext uri="{BB962C8B-B14F-4D97-AF65-F5344CB8AC3E}">
        <p14:creationId xmlns:p14="http://schemas.microsoft.com/office/powerpoint/2010/main" val="468242614"/>
      </p:ext>
    </p:extLst>
  </p:cSld>
  <p:clrMapOvr>
    <a:masterClrMapping/>
  </p:clrMapOvr>
  <p:transition/>
  <p:extLst>
    <p:ext uri="{DCECCB84-F9BA-43D5-87BE-67443E8EF086}">
      <p15:sldGuideLst xmlns:p15="http://schemas.microsoft.com/office/powerpoint/2012/main">
        <p15:guide id="1" pos="160">
          <p15:clr>
            <a:srgbClr val="CCCCCC"/>
          </p15:clr>
        </p15:guide>
        <p15:guide id="2" pos="2709">
          <p15:clr>
            <a:srgbClr val="CCCCCC"/>
          </p15:clr>
        </p15:guide>
        <p15:guide id="3" pos="3050">
          <p15:clr>
            <a:srgbClr val="CCCCCC"/>
          </p15:clr>
        </p15:guide>
        <p15:guide id="4" pos="5600">
          <p15:clr>
            <a:srgbClr val="CCCCCC"/>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pertina con immagine INFO PUBBLICHE">
    <p:bg>
      <p:bgPr>
        <a:solidFill>
          <a:schemeClr val="bg1"/>
        </a:solidFill>
        <a:effectLst/>
      </p:bgPr>
    </p:bg>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6" y="4017379"/>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8"/>
            <a:ext cx="5867552" cy="2402643"/>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Titolo di al massimo </a:t>
            </a:r>
            <a:br>
              <a:rPr lang="it-IT"/>
            </a:br>
            <a:r>
              <a:rPr lang="it-IT"/>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21" name="Titolo 1">
            <a:extLst>
              <a:ext uri="{FF2B5EF4-FFF2-40B4-BE49-F238E27FC236}">
                <a16:creationId xmlns:a16="http://schemas.microsoft.com/office/drawing/2014/main" id="{86FFC38B-0153-1A49-A5D4-322AC9015EEC}"/>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a:latin typeface="Arial" panose="020B0604020202020204" pitchFamily="34" charset="0"/>
                <a:cs typeface="Arial" panose="020B0604020202020204" pitchFamily="34" charset="0"/>
              </a:rPr>
              <a:t>Cassa Depositi e Prestiti</a:t>
            </a:r>
            <a:br>
              <a:rPr lang="it-IT" sz="1600">
                <a:latin typeface="Arial" panose="020B0604020202020204" pitchFamily="34" charset="0"/>
                <a:cs typeface="Arial" panose="020B0604020202020204" pitchFamily="34" charset="0"/>
              </a:rPr>
            </a:br>
            <a:r>
              <a:rPr lang="it-IT" sz="1600">
                <a:latin typeface="Arial" panose="020B0604020202020204" pitchFamily="34" charset="0"/>
                <a:cs typeface="Arial" panose="020B0604020202020204" pitchFamily="34" charset="0"/>
              </a:rPr>
              <a:t>Investiamo nel domani</a:t>
            </a:r>
          </a:p>
        </p:txBody>
      </p:sp>
      <p:sp>
        <p:nvSpPr>
          <p:cNvPr id="6" name="Segnaposto immagine 5">
            <a:extLst>
              <a:ext uri="{FF2B5EF4-FFF2-40B4-BE49-F238E27FC236}">
                <a16:creationId xmlns:a16="http://schemas.microsoft.com/office/drawing/2014/main" id="{C3735FBC-F037-E84A-925F-3B0D067E2E0C}"/>
              </a:ext>
            </a:extLst>
          </p:cNvPr>
          <p:cNvSpPr>
            <a:spLocks noGrp="1"/>
          </p:cNvSpPr>
          <p:nvPr>
            <p:ph type="pic" sz="quarter" idx="14"/>
          </p:nvPr>
        </p:nvSpPr>
        <p:spPr>
          <a:xfrm>
            <a:off x="3606801" y="1"/>
            <a:ext cx="8585200" cy="6858000"/>
          </a:xfrm>
        </p:spPr>
        <p:txBody>
          <a:bodyPr/>
          <a:lstStyle/>
          <a:p>
            <a:endParaRPr lang="it-IT"/>
          </a:p>
        </p:txBody>
      </p:sp>
      <p:sp>
        <p:nvSpPr>
          <p:cNvPr id="5" name="CasellaDiTesto 4">
            <a:extLst>
              <a:ext uri="{FF2B5EF4-FFF2-40B4-BE49-F238E27FC236}">
                <a16:creationId xmlns:a16="http://schemas.microsoft.com/office/drawing/2014/main" id="{8A1DE74B-2B80-4313-A82E-DFD58CFBB5EE}"/>
              </a:ext>
            </a:extLst>
          </p:cNvPr>
          <p:cNvSpPr txBox="1"/>
          <p:nvPr userDrawn="1"/>
        </p:nvSpPr>
        <p:spPr>
          <a:xfrm>
            <a:off x="4286866" y="6118577"/>
            <a:ext cx="501445" cy="154404"/>
          </a:xfrm>
          <a:prstGeom prst="rect">
            <a:avLst/>
          </a:prstGeom>
        </p:spPr>
        <p:txBody>
          <a:bodyPr vert="horz" wrap="square" lIns="121920" tIns="60960" rIns="121920" bIns="60960" rtlCol="0" anchor="b">
            <a:noAutofit/>
          </a:bodyPr>
          <a:lstStyle/>
          <a:p>
            <a:pPr algn="l"/>
            <a:endParaRPr lang="it-IT" sz="800"/>
          </a:p>
        </p:txBody>
      </p:sp>
      <p:sp>
        <p:nvSpPr>
          <p:cNvPr id="10" name="Segnaposto testo 9">
            <a:extLst>
              <a:ext uri="{FF2B5EF4-FFF2-40B4-BE49-F238E27FC236}">
                <a16:creationId xmlns:a16="http://schemas.microsoft.com/office/drawing/2014/main" id="{EF9FC15F-E433-4DAF-A85E-12D7FA69C94A}"/>
              </a:ext>
            </a:extLst>
          </p:cNvPr>
          <p:cNvSpPr>
            <a:spLocks noGrp="1"/>
          </p:cNvSpPr>
          <p:nvPr>
            <p:ph type="body" sz="quarter" idx="17" hasCustomPrompt="1"/>
          </p:nvPr>
        </p:nvSpPr>
        <p:spPr>
          <a:xfrm>
            <a:off x="255777" y="4882668"/>
            <a:ext cx="5867400" cy="381000"/>
          </a:xfrm>
        </p:spPr>
        <p:txBody>
          <a:bodyPr>
            <a:normAutofit/>
          </a:bodyPr>
          <a:lstStyle>
            <a:lvl1pPr marL="0" indent="0">
              <a:buNone/>
              <a:defRPr sz="1600" i="1">
                <a:solidFill>
                  <a:schemeClr val="tx2">
                    <a:lumMod val="50000"/>
                  </a:schemeClr>
                </a:solidFill>
              </a:defRPr>
            </a:lvl1pPr>
          </a:lstStyle>
          <a:p>
            <a:pPr lvl="0"/>
            <a:r>
              <a:rPr lang="it-IT"/>
              <a:t>Luogo, data</a:t>
            </a:r>
          </a:p>
        </p:txBody>
      </p:sp>
      <p:sp>
        <p:nvSpPr>
          <p:cNvPr id="22" name="CasellaDiTesto 21">
            <a:extLst>
              <a:ext uri="{FF2B5EF4-FFF2-40B4-BE49-F238E27FC236}">
                <a16:creationId xmlns:a16="http://schemas.microsoft.com/office/drawing/2014/main" id="{D9451B9A-8495-F44E-82EC-9EA079DA2EDE}"/>
              </a:ext>
            </a:extLst>
          </p:cNvPr>
          <p:cNvSpPr txBox="1"/>
          <p:nvPr userDrawn="1"/>
        </p:nvSpPr>
        <p:spPr>
          <a:xfrm>
            <a:off x="11348289" y="6426781"/>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23" name="CasellaDiTesto 22">
            <a:extLst>
              <a:ext uri="{FF2B5EF4-FFF2-40B4-BE49-F238E27FC236}">
                <a16:creationId xmlns:a16="http://schemas.microsoft.com/office/drawing/2014/main" id="{632D9E5B-BD73-8348-B258-80C8C02CA253}"/>
              </a:ext>
            </a:extLst>
          </p:cNvPr>
          <p:cNvSpPr txBox="1"/>
          <p:nvPr userDrawn="1"/>
        </p:nvSpPr>
        <p:spPr>
          <a:xfrm>
            <a:off x="11726883" y="6478116"/>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sp>
        <p:nvSpPr>
          <p:cNvPr id="24" name="CasellaDiTesto 23">
            <a:extLst>
              <a:ext uri="{FF2B5EF4-FFF2-40B4-BE49-F238E27FC236}">
                <a16:creationId xmlns:a16="http://schemas.microsoft.com/office/drawing/2014/main" id="{38159372-D498-394C-9AC3-1B4F35FF5A03}"/>
              </a:ext>
            </a:extLst>
          </p:cNvPr>
          <p:cNvSpPr txBox="1"/>
          <p:nvPr userDrawn="1"/>
        </p:nvSpPr>
        <p:spPr>
          <a:xfrm>
            <a:off x="11829553" y="6471700"/>
            <a:ext cx="0" cy="0"/>
          </a:xfrm>
          <a:prstGeom prst="rect">
            <a:avLst/>
          </a:prstGeom>
        </p:spPr>
        <p:txBody>
          <a:bodyPr vert="horz" wrap="none" lIns="121920" tIns="60960" rIns="121920" bIns="60960" rtlCol="0" anchor="b">
            <a:noAutofit/>
          </a:bodyPr>
          <a:lstStyle/>
          <a:p>
            <a:pPr algn="l"/>
            <a:endParaRPr lang="it-IT" sz="2400" b="0" i="0">
              <a:latin typeface="Bressay" panose="02040503050505020203" pitchFamily="18" charset="77"/>
            </a:endParaRPr>
          </a:p>
        </p:txBody>
      </p:sp>
      <p:graphicFrame>
        <p:nvGraphicFramePr>
          <p:cNvPr id="25" name="Tabella 24">
            <a:extLst>
              <a:ext uri="{FF2B5EF4-FFF2-40B4-BE49-F238E27FC236}">
                <a16:creationId xmlns:a16="http://schemas.microsoft.com/office/drawing/2014/main" id="{4B7AA728-4A65-B848-B77E-74E4D10A72A0}"/>
              </a:ext>
            </a:extLst>
          </p:cNvPr>
          <p:cNvGraphicFramePr>
            <a:graphicFrameLocks noGrp="1"/>
          </p:cNvGraphicFramePr>
          <p:nvPr userDrawn="1">
            <p:extLst>
              <p:ext uri="{D42A27DB-BD31-4B8C-83A1-F6EECF244321}">
                <p14:modId xmlns:p14="http://schemas.microsoft.com/office/powerpoint/2010/main" val="129701483"/>
              </p:ext>
            </p:extLst>
          </p:nvPr>
        </p:nvGraphicFramePr>
        <p:xfrm>
          <a:off x="8488846" y="6007827"/>
          <a:ext cx="3495476" cy="621996"/>
        </p:xfrm>
        <a:graphic>
          <a:graphicData uri="http://schemas.openxmlformats.org/drawingml/2006/table">
            <a:tbl>
              <a:tblPr firstRow="1" firstCol="1" bandRow="1"/>
              <a:tblGrid>
                <a:gridCol w="1352044">
                  <a:extLst>
                    <a:ext uri="{9D8B030D-6E8A-4147-A177-3AD203B41FA5}">
                      <a16:colId xmlns:a16="http://schemas.microsoft.com/office/drawing/2014/main" val="3192438934"/>
                    </a:ext>
                  </a:extLst>
                </a:gridCol>
                <a:gridCol w="2143432">
                  <a:extLst>
                    <a:ext uri="{9D8B030D-6E8A-4147-A177-3AD203B41FA5}">
                      <a16:colId xmlns:a16="http://schemas.microsoft.com/office/drawing/2014/main" val="1053944458"/>
                    </a:ext>
                  </a:extLst>
                </a:gridCol>
              </a:tblGrid>
              <a:tr h="207332">
                <a:tc>
                  <a:txBody>
                    <a:bodyPr/>
                    <a:lstStyle/>
                    <a:p>
                      <a:pPr algn="l">
                        <a:lnSpc>
                          <a:spcPts val="1300"/>
                        </a:lnSpc>
                        <a:spcBef>
                          <a:spcPts val="600"/>
                        </a:spcBef>
                        <a:spcAft>
                          <a:spcPts val="300"/>
                        </a:spcAft>
                      </a:pPr>
                      <a:r>
                        <a:rPr lang="it-IT" sz="800" b="1" i="1" kern="1200">
                          <a:solidFill>
                            <a:schemeClr val="tx1"/>
                          </a:solidFill>
                          <a:effectLst/>
                          <a:latin typeface="Arial" panose="020B0604020202020204" pitchFamily="34" charset="0"/>
                          <a:ea typeface="Times New Roman" panose="02020603050405020304" pitchFamily="18" charset="0"/>
                          <a:cs typeface="+mn-cs"/>
                        </a:rPr>
                        <a:t>Titolo documento</a:t>
                      </a: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60478855"/>
                  </a:ext>
                </a:extLst>
              </a:tr>
              <a:tr h="207332">
                <a:tc>
                  <a:txBody>
                    <a:bodyPr/>
                    <a:lstStyle/>
                    <a:p>
                      <a:pPr algn="l">
                        <a:lnSpc>
                          <a:spcPts val="1300"/>
                        </a:lnSpc>
                        <a:spcBef>
                          <a:spcPts val="600"/>
                        </a:spcBef>
                        <a:spcAft>
                          <a:spcPts val="300"/>
                        </a:spcAft>
                      </a:pPr>
                      <a:r>
                        <a:rPr lang="en-US" sz="800" b="1" i="1" kern="1200">
                          <a:solidFill>
                            <a:schemeClr val="tx1"/>
                          </a:solidFill>
                          <a:effectLst/>
                          <a:latin typeface="Arial" panose="020B0604020202020204" pitchFamily="34" charset="0"/>
                          <a:ea typeface="Times New Roman" panose="02020603050405020304" pitchFamily="18" charset="0"/>
                          <a:cs typeface="+mn-cs"/>
                        </a:rPr>
                        <a:t>Information Owner</a:t>
                      </a:r>
                      <a:endParaRPr lang="it-IT" sz="800" b="1" i="1" kern="120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0241199"/>
                  </a:ext>
                </a:extLst>
              </a:tr>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800" b="1" i="1" kern="1200">
                          <a:solidFill>
                            <a:schemeClr val="tx1"/>
                          </a:solidFill>
                          <a:effectLst/>
                          <a:latin typeface="Arial" panose="020B0604020202020204" pitchFamily="34" charset="0"/>
                          <a:ea typeface="Times New Roman" panose="02020603050405020304" pitchFamily="18" charset="0"/>
                          <a:cs typeface="+mn-cs"/>
                        </a:rPr>
                        <a:t>Numero totale di pagine</a:t>
                      </a:r>
                      <a:endParaRPr lang="it-IT" sz="500" b="0" i="1" kern="120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i="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sp>
        <p:nvSpPr>
          <p:cNvPr id="26" name="CasellaDiTesto 25">
            <a:extLst>
              <a:ext uri="{FF2B5EF4-FFF2-40B4-BE49-F238E27FC236}">
                <a16:creationId xmlns:a16="http://schemas.microsoft.com/office/drawing/2014/main" id="{04BCBE16-AE95-494B-9E70-999195871488}"/>
              </a:ext>
            </a:extLst>
          </p:cNvPr>
          <p:cNvSpPr txBox="1"/>
          <p:nvPr userDrawn="1"/>
        </p:nvSpPr>
        <p:spPr>
          <a:xfrm>
            <a:off x="9899884" y="6040786"/>
            <a:ext cx="501445" cy="154404"/>
          </a:xfrm>
          <a:prstGeom prst="rect">
            <a:avLst/>
          </a:prstGeom>
        </p:spPr>
        <p:txBody>
          <a:bodyPr vert="horz" wrap="square" lIns="121920" tIns="60960" rIns="121920" bIns="60960" rtlCol="0" anchor="b">
            <a:noAutofit/>
          </a:bodyPr>
          <a:lstStyle/>
          <a:p>
            <a:pPr algn="l"/>
            <a:endParaRPr lang="it-IT" sz="800" i="1">
              <a:latin typeface="+mj-lt"/>
            </a:endParaRPr>
          </a:p>
        </p:txBody>
      </p:sp>
      <p:sp>
        <p:nvSpPr>
          <p:cNvPr id="27" name="Segnaposto testo 7">
            <a:extLst>
              <a:ext uri="{FF2B5EF4-FFF2-40B4-BE49-F238E27FC236}">
                <a16:creationId xmlns:a16="http://schemas.microsoft.com/office/drawing/2014/main" id="{BAF99BAD-83A2-6144-A41A-AEDC427F510B}"/>
              </a:ext>
            </a:extLst>
          </p:cNvPr>
          <p:cNvSpPr>
            <a:spLocks noGrp="1"/>
          </p:cNvSpPr>
          <p:nvPr>
            <p:ph type="body" sz="quarter" idx="15" hasCustomPrompt="1"/>
          </p:nvPr>
        </p:nvSpPr>
        <p:spPr>
          <a:xfrm>
            <a:off x="9850409" y="6020296"/>
            <a:ext cx="1308100" cy="220133"/>
          </a:xfrm>
        </p:spPr>
        <p:txBody>
          <a:bodyPr>
            <a:noAutofit/>
          </a:bodyPr>
          <a:lstStyle>
            <a:lvl1pPr marL="0" indent="0">
              <a:buNone/>
              <a:defRPr sz="800" i="1">
                <a:latin typeface="+mj-lt"/>
              </a:defRPr>
            </a:lvl1pPr>
          </a:lstStyle>
          <a:p>
            <a:pPr lvl="0"/>
            <a:r>
              <a:rPr lang="it-IT" sz="800"/>
              <a:t>[Titolo]</a:t>
            </a:r>
            <a:endParaRPr lang="it-IT"/>
          </a:p>
        </p:txBody>
      </p:sp>
      <p:sp>
        <p:nvSpPr>
          <p:cNvPr id="28" name="Segnaposto testo 7">
            <a:extLst>
              <a:ext uri="{FF2B5EF4-FFF2-40B4-BE49-F238E27FC236}">
                <a16:creationId xmlns:a16="http://schemas.microsoft.com/office/drawing/2014/main" id="{47778AAF-2476-4148-89C5-CD5ABE1A9C1D}"/>
              </a:ext>
            </a:extLst>
          </p:cNvPr>
          <p:cNvSpPr>
            <a:spLocks noGrp="1"/>
          </p:cNvSpPr>
          <p:nvPr>
            <p:ph type="body" sz="quarter" idx="16" hasCustomPrompt="1"/>
          </p:nvPr>
        </p:nvSpPr>
        <p:spPr>
          <a:xfrm>
            <a:off x="9850409" y="6234271"/>
            <a:ext cx="1308100" cy="220133"/>
          </a:xfrm>
        </p:spPr>
        <p:txBody>
          <a:bodyPr>
            <a:noAutofit/>
          </a:bodyPr>
          <a:lstStyle>
            <a:lvl1pPr marL="0" indent="0">
              <a:buNone/>
              <a:defRPr sz="800" i="1">
                <a:latin typeface="+mj-lt"/>
              </a:defRPr>
            </a:lvl1pPr>
          </a:lstStyle>
          <a:p>
            <a:pPr lvl="0"/>
            <a:r>
              <a:rPr lang="it-IT" sz="800"/>
              <a:t>[Nome U.O.]</a:t>
            </a:r>
            <a:endParaRPr lang="it-IT"/>
          </a:p>
        </p:txBody>
      </p:sp>
      <p:sp>
        <p:nvSpPr>
          <p:cNvPr id="29" name="Segnaposto testo 8">
            <a:extLst>
              <a:ext uri="{FF2B5EF4-FFF2-40B4-BE49-F238E27FC236}">
                <a16:creationId xmlns:a16="http://schemas.microsoft.com/office/drawing/2014/main" id="{A8B00CB1-BBA4-6748-8613-2A55347042FC}"/>
              </a:ext>
            </a:extLst>
          </p:cNvPr>
          <p:cNvSpPr>
            <a:spLocks noGrp="1"/>
          </p:cNvSpPr>
          <p:nvPr>
            <p:ph type="body" sz="quarter" idx="18" hasCustomPrompt="1"/>
          </p:nvPr>
        </p:nvSpPr>
        <p:spPr>
          <a:xfrm>
            <a:off x="9849398" y="6436470"/>
            <a:ext cx="1308100" cy="213783"/>
          </a:xfrm>
        </p:spPr>
        <p:txBody>
          <a:bodyPr>
            <a:noAutofit/>
          </a:bodyPr>
          <a:lstStyle>
            <a:lvl1pPr marL="0" indent="0">
              <a:buNone/>
              <a:defRPr sz="800" i="1">
                <a:latin typeface="+mj-lt"/>
              </a:defRPr>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a:t>[#]</a:t>
            </a:r>
          </a:p>
        </p:txBody>
      </p:sp>
      <p:sp>
        <p:nvSpPr>
          <p:cNvPr id="2" name="Slide Number Placeholder 1">
            <a:extLst>
              <a:ext uri="{FF2B5EF4-FFF2-40B4-BE49-F238E27FC236}">
                <a16:creationId xmlns:a16="http://schemas.microsoft.com/office/drawing/2014/main" id="{B930AFBF-911F-43B5-B0FE-EB8CD37D2388}"/>
              </a:ext>
            </a:extLst>
          </p:cNvPr>
          <p:cNvSpPr>
            <a:spLocks noGrp="1"/>
          </p:cNvSpPr>
          <p:nvPr>
            <p:ph type="sldNum" sz="quarter" idx="19"/>
          </p:nvPr>
        </p:nvSpPr>
        <p:spPr/>
        <p:txBody>
          <a:bodyPr/>
          <a:lstStyle/>
          <a:p>
            <a:fld id="{608DA0FE-9C19-F746-8419-6700E348BF78}" type="slidenum">
              <a:rPr lang="it-IT" smtClean="0"/>
              <a:t>‹N›</a:t>
            </a:fld>
            <a:endParaRPr lang="it-IT"/>
          </a:p>
        </p:txBody>
      </p:sp>
    </p:spTree>
    <p:custDataLst>
      <p:tags r:id="rId1"/>
    </p:custDataLst>
    <p:extLst>
      <p:ext uri="{BB962C8B-B14F-4D97-AF65-F5344CB8AC3E}">
        <p14:creationId xmlns:p14="http://schemas.microsoft.com/office/powerpoint/2010/main" val="4242324228"/>
      </p:ext>
    </p:extLst>
  </p:cSld>
  <p:clrMapOvr>
    <a:masterClrMapping/>
  </p:clrMapOvr>
  <p:transition/>
  <p:extLst>
    <p:ext uri="{DCECCB84-F9BA-43D5-87BE-67443E8EF086}">
      <p15:sldGuideLst xmlns:p15="http://schemas.microsoft.com/office/powerpoint/2012/main">
        <p15:guide id="1" pos="160">
          <p15:clr>
            <a:srgbClr val="CCCCCC"/>
          </p15:clr>
        </p15:guide>
        <p15:guide id="2" pos="5600">
          <p15:clr>
            <a:srgbClr val="CCCCCC"/>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Tree>
    <p:extLst>
      <p:ext uri="{BB962C8B-B14F-4D97-AF65-F5344CB8AC3E}">
        <p14:creationId xmlns:p14="http://schemas.microsoft.com/office/powerpoint/2010/main" val="171675824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Titolo">
    <p:spTree>
      <p:nvGrpSpPr>
        <p:cNvPr id="1" name=""/>
        <p:cNvGrpSpPr/>
        <p:nvPr/>
      </p:nvGrpSpPr>
      <p:grpSpPr>
        <a:xfrm>
          <a:off x="0" y="0"/>
          <a:ext cx="0" cy="0"/>
          <a:chOff x="0" y="0"/>
          <a:chExt cx="0" cy="0"/>
        </a:xfrm>
      </p:grpSpPr>
      <p:sp>
        <p:nvSpPr>
          <p:cNvPr id="11" name="Autore e data"/>
          <p:cNvSpPr txBox="1">
            <a:spLocks noGrp="1"/>
          </p:cNvSpPr>
          <p:nvPr>
            <p:ph type="body" sz="quarter" idx="21" hasCustomPrompt="1"/>
          </p:nvPr>
        </p:nvSpPr>
        <p:spPr>
          <a:xfrm>
            <a:off x="600671" y="5419424"/>
            <a:ext cx="10985501" cy="253477"/>
          </a:xfrm>
          <a:prstGeom prst="rect">
            <a:avLst/>
          </a:prstGeom>
        </p:spPr>
        <p:txBody>
          <a:bodyPr lIns="45719" tIns="45719" rIns="45719" bIns="45719"/>
          <a:lstStyle>
            <a:lvl1pPr defTabSz="338500">
              <a:defRPr sz="1436"/>
            </a:lvl1pPr>
          </a:lstStyle>
          <a:p>
            <a:r>
              <a:t>Autore e data</a:t>
            </a:r>
          </a:p>
        </p:txBody>
      </p:sp>
      <p:sp>
        <p:nvSpPr>
          <p:cNvPr id="12" name="Titolo presentazione"/>
          <p:cNvSpPr txBox="1">
            <a:spLocks noGrp="1"/>
          </p:cNvSpPr>
          <p:nvPr>
            <p:ph type="title" hasCustomPrompt="1"/>
          </p:nvPr>
        </p:nvSpPr>
        <p:spPr>
          <a:prstGeom prst="rect">
            <a:avLst/>
          </a:prstGeom>
        </p:spPr>
        <p:txBody>
          <a:bodyPr/>
          <a:lstStyle/>
          <a:p>
            <a:r>
              <a:t>Titolo presentazione</a:t>
            </a:r>
          </a:p>
        </p:txBody>
      </p:sp>
      <p:sp>
        <p:nvSpPr>
          <p:cNvPr id="13" name="Corpo livello uno…"/>
          <p:cNvSpPr txBox="1">
            <a:spLocks noGrp="1"/>
          </p:cNvSpPr>
          <p:nvPr>
            <p:ph type="body" sz="quarter" idx="1" hasCustomPrompt="1"/>
          </p:nvPr>
        </p:nvSpPr>
        <p:spPr>
          <a:prstGeom prst="rect">
            <a:avLst/>
          </a:prstGeom>
        </p:spPr>
        <p:txBody>
          <a:bodyPr/>
          <a:lstStyle/>
          <a:p>
            <a:r>
              <a:t>Sottotitolo presentazione</a:t>
            </a:r>
          </a:p>
          <a:p>
            <a:pPr lvl="1"/>
            <a:endParaRPr/>
          </a:p>
          <a:p>
            <a:pPr lvl="2"/>
            <a:endParaRPr/>
          </a:p>
          <a:p>
            <a:pPr lvl="3"/>
            <a:endParaRPr/>
          </a:p>
          <a:p>
            <a:pPr lvl="4"/>
            <a:endParaRP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805399828"/>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copertina con immagine INFO PUBBLICH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7" y="4017380"/>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dirty="0"/>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9"/>
            <a:ext cx="5867552" cy="2402643"/>
          </a:xfrm>
        </p:spPr>
        <p:txBody>
          <a:bodyPr lIns="0" tIns="0" rIns="0" bIns="0" anchor="b">
            <a:no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Titolo di al massimo </a:t>
            </a:r>
            <a:br>
              <a:rPr lang="it-IT" dirty="0"/>
            </a:br>
            <a:r>
              <a:rPr lang="it-IT" dirty="0"/>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5" y="357719"/>
            <a:ext cx="1489165" cy="824468"/>
          </a:xfrm>
          <a:prstGeom prst="rect">
            <a:avLst/>
          </a:prstGeom>
        </p:spPr>
      </p:pic>
      <p:sp>
        <p:nvSpPr>
          <p:cNvPr id="5" name="CasellaDiTesto 4">
            <a:extLst>
              <a:ext uri="{FF2B5EF4-FFF2-40B4-BE49-F238E27FC236}">
                <a16:creationId xmlns:a16="http://schemas.microsoft.com/office/drawing/2014/main" id="{8A1DE74B-2B80-4313-A82E-DFD58CFBB5EE}"/>
              </a:ext>
            </a:extLst>
          </p:cNvPr>
          <p:cNvSpPr txBox="1"/>
          <p:nvPr userDrawn="1"/>
        </p:nvSpPr>
        <p:spPr>
          <a:xfrm>
            <a:off x="4286867" y="6118578"/>
            <a:ext cx="501445" cy="154404"/>
          </a:xfrm>
          <a:prstGeom prst="rect">
            <a:avLst/>
          </a:prstGeom>
        </p:spPr>
        <p:txBody>
          <a:bodyPr vert="horz" wrap="square" lIns="121920" tIns="60960" rIns="121920" bIns="60960" rtlCol="0" anchor="b">
            <a:noAutofit/>
          </a:bodyPr>
          <a:lstStyle/>
          <a:p>
            <a:pPr algn="l"/>
            <a:endParaRPr lang="it-IT" sz="800" dirty="0"/>
          </a:p>
        </p:txBody>
      </p:sp>
      <p:sp>
        <p:nvSpPr>
          <p:cNvPr id="10" name="Segnaposto testo 9">
            <a:extLst>
              <a:ext uri="{FF2B5EF4-FFF2-40B4-BE49-F238E27FC236}">
                <a16:creationId xmlns:a16="http://schemas.microsoft.com/office/drawing/2014/main" id="{EF9FC15F-E433-4DAF-A85E-12D7FA69C94A}"/>
              </a:ext>
            </a:extLst>
          </p:cNvPr>
          <p:cNvSpPr>
            <a:spLocks noGrp="1"/>
          </p:cNvSpPr>
          <p:nvPr>
            <p:ph type="body" sz="quarter" idx="17" hasCustomPrompt="1"/>
          </p:nvPr>
        </p:nvSpPr>
        <p:spPr>
          <a:xfrm>
            <a:off x="255777" y="4882668"/>
            <a:ext cx="5867400" cy="381000"/>
          </a:xfrm>
        </p:spPr>
        <p:txBody>
          <a:bodyPr>
            <a:normAutofit/>
          </a:bodyPr>
          <a:lstStyle>
            <a:lvl1pPr marL="0" indent="0">
              <a:buNone/>
              <a:defRPr sz="1600" i="1">
                <a:solidFill>
                  <a:schemeClr val="tx2">
                    <a:lumMod val="50000"/>
                  </a:schemeClr>
                </a:solidFill>
              </a:defRPr>
            </a:lvl1pPr>
          </a:lstStyle>
          <a:p>
            <a:pPr lvl="0"/>
            <a:r>
              <a:rPr lang="it-IT" dirty="0"/>
              <a:t>U.O. Information </a:t>
            </a:r>
            <a:r>
              <a:rPr lang="it-IT" dirty="0" err="1"/>
              <a:t>owner</a:t>
            </a:r>
            <a:endParaRPr lang="it-IT" dirty="0"/>
          </a:p>
        </p:txBody>
      </p:sp>
      <p:sp>
        <p:nvSpPr>
          <p:cNvPr id="13" name="Segnaposto immagine 19">
            <a:extLst>
              <a:ext uri="{FF2B5EF4-FFF2-40B4-BE49-F238E27FC236}">
                <a16:creationId xmlns:a16="http://schemas.microsoft.com/office/drawing/2014/main" id="{5AC8FA98-CC0B-4D7B-8A27-FD359B0BB8F9}"/>
              </a:ext>
            </a:extLst>
          </p:cNvPr>
          <p:cNvSpPr>
            <a:spLocks noGrp="1"/>
          </p:cNvSpPr>
          <p:nvPr>
            <p:ph type="pic" sz="quarter" idx="20"/>
          </p:nvPr>
        </p:nvSpPr>
        <p:spPr>
          <a:xfrm>
            <a:off x="6813425" y="768383"/>
            <a:ext cx="4723643" cy="5296483"/>
          </a:xfrm>
          <a:custGeom>
            <a:avLst/>
            <a:gdLst>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1317811 w 3832598"/>
              <a:gd name="connsiteY4" fmla="*/ 605978 h 3662928"/>
              <a:gd name="connsiteX5" fmla="*/ 2514786 w 3832598"/>
              <a:gd name="connsiteY5" fmla="*/ 605978 h 3662928"/>
              <a:gd name="connsiteX6" fmla="*/ 2514786 w 3832598"/>
              <a:gd name="connsiteY6" fmla="*/ 3662928 h 3662928"/>
              <a:gd name="connsiteX7" fmla="*/ 1317811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1317811 w 3832598"/>
              <a:gd name="connsiteY5" fmla="*/ 605978 h 3662928"/>
              <a:gd name="connsiteX6" fmla="*/ 2514786 w 3832598"/>
              <a:gd name="connsiteY6" fmla="*/ 605978 h 3662928"/>
              <a:gd name="connsiteX7" fmla="*/ 2514786 w 3832598"/>
              <a:gd name="connsiteY7" fmla="*/ 3662928 h 3662928"/>
              <a:gd name="connsiteX8" fmla="*/ 1317811 w 3832598"/>
              <a:gd name="connsiteY8" fmla="*/ 605978 h 3662928"/>
              <a:gd name="connsiteX9" fmla="*/ 2635623 w 3832598"/>
              <a:gd name="connsiteY9" fmla="*/ 0 h 3662928"/>
              <a:gd name="connsiteX10" fmla="*/ 3832598 w 3832598"/>
              <a:gd name="connsiteY10" fmla="*/ 0 h 3662928"/>
              <a:gd name="connsiteX11" fmla="*/ 3832598 w 3832598"/>
              <a:gd name="connsiteY11" fmla="*/ 3662928 h 3662928"/>
              <a:gd name="connsiteX12" fmla="*/ 2635623 w 3832598"/>
              <a:gd name="connsiteY12" fmla="*/ 3662928 h 3662928"/>
              <a:gd name="connsiteX13" fmla="*/ 2635623 w 3832598"/>
              <a:gd name="connsiteY13"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514786 w 3832598"/>
              <a:gd name="connsiteY5" fmla="*/ 3662928 h 3662928"/>
              <a:gd name="connsiteX6" fmla="*/ 2514786 w 3832598"/>
              <a:gd name="connsiteY6" fmla="*/ 605978 h 3662928"/>
              <a:gd name="connsiteX7" fmla="*/ 2514786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12" fmla="*/ 2635623 w 3832598"/>
              <a:gd name="connsiteY12"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861295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861295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2971303"/>
              <a:gd name="connsiteY0" fmla="*/ 1195952 h 3662928"/>
              <a:gd name="connsiteX1" fmla="*/ 1132377 w 2971303"/>
              <a:gd name="connsiteY1" fmla="*/ 1195952 h 3662928"/>
              <a:gd name="connsiteX2" fmla="*/ 1132377 w 2971303"/>
              <a:gd name="connsiteY2" fmla="*/ 3662927 h 3662928"/>
              <a:gd name="connsiteX3" fmla="*/ 1 w 2971303"/>
              <a:gd name="connsiteY3" fmla="*/ 3662927 h 3662928"/>
              <a:gd name="connsiteX4" fmla="*/ 0 w 2971303"/>
              <a:gd name="connsiteY4" fmla="*/ 1195952 h 3662928"/>
              <a:gd name="connsiteX5" fmla="*/ 1774328 w 2971303"/>
              <a:gd name="connsiteY5" fmla="*/ 0 h 3662928"/>
              <a:gd name="connsiteX6" fmla="*/ 2971303 w 2971303"/>
              <a:gd name="connsiteY6" fmla="*/ 0 h 3662928"/>
              <a:gd name="connsiteX7" fmla="*/ 2971303 w 2971303"/>
              <a:gd name="connsiteY7" fmla="*/ 3662928 h 3662928"/>
              <a:gd name="connsiteX8" fmla="*/ 1774328 w 2971303"/>
              <a:gd name="connsiteY8" fmla="*/ 3662928 h 3662928"/>
              <a:gd name="connsiteX9" fmla="*/ 1774328 w 297130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00486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7179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21535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7175 w 3078963"/>
              <a:gd name="connsiteY0" fmla="*/ 1195952 h 3662928"/>
              <a:gd name="connsiteX1" fmla="*/ 1240037 w 3078963"/>
              <a:gd name="connsiteY1" fmla="*/ 1195952 h 3662928"/>
              <a:gd name="connsiteX2" fmla="*/ 1240037 w 3078963"/>
              <a:gd name="connsiteY2" fmla="*/ 3662927 h 3662928"/>
              <a:gd name="connsiteX3" fmla="*/ 0 w 3078963"/>
              <a:gd name="connsiteY3" fmla="*/ 3662927 h 3662928"/>
              <a:gd name="connsiteX4" fmla="*/ 7175 w 3078963"/>
              <a:gd name="connsiteY4" fmla="*/ 1195952 h 3662928"/>
              <a:gd name="connsiteX5" fmla="*/ 1881988 w 3078963"/>
              <a:gd name="connsiteY5" fmla="*/ 0 h 3662928"/>
              <a:gd name="connsiteX6" fmla="*/ 3078963 w 3078963"/>
              <a:gd name="connsiteY6" fmla="*/ 0 h 3662928"/>
              <a:gd name="connsiteX7" fmla="*/ 3078963 w 3078963"/>
              <a:gd name="connsiteY7" fmla="*/ 3662928 h 3662928"/>
              <a:gd name="connsiteX8" fmla="*/ 1881988 w 3078963"/>
              <a:gd name="connsiteY8" fmla="*/ 3662928 h 3662928"/>
              <a:gd name="connsiteX9" fmla="*/ 1881988 w 307896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4357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232862 w 3071788"/>
              <a:gd name="connsiteY1" fmla="*/ 1195952 h 3670104"/>
              <a:gd name="connsiteX2" fmla="*/ 1232862 w 3071788"/>
              <a:gd name="connsiteY2" fmla="*/ 3662927 h 3670104"/>
              <a:gd name="connsiteX3" fmla="*/ 14357 w 3071788"/>
              <a:gd name="connsiteY3" fmla="*/ 3670104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232862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132377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132377 w 3071788"/>
              <a:gd name="connsiteY1" fmla="*/ 1195952 h 3670104"/>
              <a:gd name="connsiteX2" fmla="*/ 1103668 w 3071788"/>
              <a:gd name="connsiteY2" fmla="*/ 3670104 h 3670104"/>
              <a:gd name="connsiteX3" fmla="*/ 7180 w 3071788"/>
              <a:gd name="connsiteY3" fmla="*/ 3662927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132377 w 3071788"/>
              <a:gd name="connsiteY1" fmla="*/ 1195952 h 3662928"/>
              <a:gd name="connsiteX2" fmla="*/ 1125201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071788 w 3114853"/>
              <a:gd name="connsiteY6" fmla="*/ 0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50239 w 3165092"/>
              <a:gd name="connsiteY0" fmla="*/ 1195952 h 3662928"/>
              <a:gd name="connsiteX1" fmla="*/ 1182616 w 3165092"/>
              <a:gd name="connsiteY1" fmla="*/ 1195952 h 3662928"/>
              <a:gd name="connsiteX2" fmla="*/ 1175440 w 3165092"/>
              <a:gd name="connsiteY2" fmla="*/ 3662927 h 3662928"/>
              <a:gd name="connsiteX3" fmla="*/ 0 w 3165092"/>
              <a:gd name="connsiteY3" fmla="*/ 3655750 h 3662928"/>
              <a:gd name="connsiteX4" fmla="*/ 50239 w 3165092"/>
              <a:gd name="connsiteY4" fmla="*/ 1195952 h 3662928"/>
              <a:gd name="connsiteX5" fmla="*/ 1925052 w 3165092"/>
              <a:gd name="connsiteY5" fmla="*/ 0 h 3662928"/>
              <a:gd name="connsiteX6" fmla="*/ 3165092 w 3165092"/>
              <a:gd name="connsiteY6" fmla="*/ 7177 h 3662928"/>
              <a:gd name="connsiteX7" fmla="*/ 3165092 w 3165092"/>
              <a:gd name="connsiteY7" fmla="*/ 3655750 h 3662928"/>
              <a:gd name="connsiteX8" fmla="*/ 1925052 w 3165092"/>
              <a:gd name="connsiteY8" fmla="*/ 3662928 h 3662928"/>
              <a:gd name="connsiteX9" fmla="*/ 1925052 w 3165092"/>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3 w 3114853"/>
              <a:gd name="connsiteY3" fmla="*/ 3655750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71772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72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0 w 3193805"/>
              <a:gd name="connsiteY0" fmla="*/ 1188775 h 3677282"/>
              <a:gd name="connsiteX1" fmla="*/ 1211329 w 3193805"/>
              <a:gd name="connsiteY1" fmla="*/ 1195952 h 3677282"/>
              <a:gd name="connsiteX2" fmla="*/ 1204153 w 3193805"/>
              <a:gd name="connsiteY2" fmla="*/ 3662927 h 3677282"/>
              <a:gd name="connsiteX3" fmla="*/ 7180 w 3193805"/>
              <a:gd name="connsiteY3" fmla="*/ 3677282 h 3677282"/>
              <a:gd name="connsiteX4" fmla="*/ 0 w 3193805"/>
              <a:gd name="connsiteY4" fmla="*/ 1188775 h 3677282"/>
              <a:gd name="connsiteX5" fmla="*/ 1953765 w 3193805"/>
              <a:gd name="connsiteY5" fmla="*/ 0 h 3677282"/>
              <a:gd name="connsiteX6" fmla="*/ 3193805 w 3193805"/>
              <a:gd name="connsiteY6" fmla="*/ 7177 h 3677282"/>
              <a:gd name="connsiteX7" fmla="*/ 3193805 w 3193805"/>
              <a:gd name="connsiteY7" fmla="*/ 3655750 h 3677282"/>
              <a:gd name="connsiteX8" fmla="*/ 1953765 w 3193805"/>
              <a:gd name="connsiteY8" fmla="*/ 3662928 h 3677282"/>
              <a:gd name="connsiteX9" fmla="*/ 1953765 w 3193805"/>
              <a:gd name="connsiteY9" fmla="*/ 0 h 3677282"/>
              <a:gd name="connsiteX0" fmla="*/ 21530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21530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54392 w 3186625"/>
              <a:gd name="connsiteY1" fmla="*/ 1246194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0 w 3193804"/>
              <a:gd name="connsiteY0" fmla="*/ 1224662 h 3677282"/>
              <a:gd name="connsiteX1" fmla="*/ 1261571 w 3193804"/>
              <a:gd name="connsiteY1" fmla="*/ 1246194 h 3677282"/>
              <a:gd name="connsiteX2" fmla="*/ 1204152 w 3193804"/>
              <a:gd name="connsiteY2" fmla="*/ 3662927 h 3677282"/>
              <a:gd name="connsiteX3" fmla="*/ 7179 w 3193804"/>
              <a:gd name="connsiteY3" fmla="*/ 3677282 h 3677282"/>
              <a:gd name="connsiteX4" fmla="*/ 0 w 3193804"/>
              <a:gd name="connsiteY4" fmla="*/ 1224662 h 3677282"/>
              <a:gd name="connsiteX5" fmla="*/ 1953764 w 3193804"/>
              <a:gd name="connsiteY5" fmla="*/ 0 h 3677282"/>
              <a:gd name="connsiteX6" fmla="*/ 3193804 w 3193804"/>
              <a:gd name="connsiteY6" fmla="*/ 7177 h 3677282"/>
              <a:gd name="connsiteX7" fmla="*/ 3193804 w 3193804"/>
              <a:gd name="connsiteY7" fmla="*/ 3670105 h 3677282"/>
              <a:gd name="connsiteX8" fmla="*/ 1953764 w 3193804"/>
              <a:gd name="connsiteY8" fmla="*/ 3662928 h 3677282"/>
              <a:gd name="connsiteX9" fmla="*/ 1953764 w 3193804"/>
              <a:gd name="connsiteY9" fmla="*/ 0 h 3677282"/>
              <a:gd name="connsiteX0" fmla="*/ 0 w 3186627"/>
              <a:gd name="connsiteY0" fmla="*/ 1253372 h 3677282"/>
              <a:gd name="connsiteX1" fmla="*/ 1254394 w 3186627"/>
              <a:gd name="connsiteY1" fmla="*/ 1246194 h 3677282"/>
              <a:gd name="connsiteX2" fmla="*/ 119697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0 w 3186627"/>
              <a:gd name="connsiteY0" fmla="*/ 1253372 h 3677282"/>
              <a:gd name="connsiteX1" fmla="*/ 1254394 w 3186627"/>
              <a:gd name="connsiteY1" fmla="*/ 1246194 h 3677282"/>
              <a:gd name="connsiteX2" fmla="*/ 125439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62926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84459"/>
              <a:gd name="connsiteX1" fmla="*/ 1261569 w 3193802"/>
              <a:gd name="connsiteY1" fmla="*/ 1246194 h 3684459"/>
              <a:gd name="connsiteX2" fmla="*/ 1254393 w 3193802"/>
              <a:gd name="connsiteY2" fmla="*/ 3684459 h 3684459"/>
              <a:gd name="connsiteX3" fmla="*/ 0 w 3193802"/>
              <a:gd name="connsiteY3" fmla="*/ 3670103 h 3684459"/>
              <a:gd name="connsiteX4" fmla="*/ 7175 w 3193802"/>
              <a:gd name="connsiteY4" fmla="*/ 1253372 h 3684459"/>
              <a:gd name="connsiteX5" fmla="*/ 1953762 w 3193802"/>
              <a:gd name="connsiteY5" fmla="*/ 0 h 3684459"/>
              <a:gd name="connsiteX6" fmla="*/ 3193802 w 3193802"/>
              <a:gd name="connsiteY6" fmla="*/ 7177 h 3684459"/>
              <a:gd name="connsiteX7" fmla="*/ 3193802 w 3193802"/>
              <a:gd name="connsiteY7" fmla="*/ 3670105 h 3684459"/>
              <a:gd name="connsiteX8" fmla="*/ 1953762 w 3193802"/>
              <a:gd name="connsiteY8" fmla="*/ 3662928 h 3684459"/>
              <a:gd name="connsiteX9" fmla="*/ 1953762 w 3193802"/>
              <a:gd name="connsiteY9" fmla="*/ 0 h 3684459"/>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244044"/>
              <a:gd name="connsiteY0" fmla="*/ 1253372 h 3670105"/>
              <a:gd name="connsiteX1" fmla="*/ 1261569 w 3244044"/>
              <a:gd name="connsiteY1" fmla="*/ 1246194 h 3670105"/>
              <a:gd name="connsiteX2" fmla="*/ 1254393 w 3244044"/>
              <a:gd name="connsiteY2" fmla="*/ 3670104 h 3670105"/>
              <a:gd name="connsiteX3" fmla="*/ 0 w 3244044"/>
              <a:gd name="connsiteY3" fmla="*/ 3670103 h 3670105"/>
              <a:gd name="connsiteX4" fmla="*/ 7175 w 3244044"/>
              <a:gd name="connsiteY4" fmla="*/ 1253372 h 3670105"/>
              <a:gd name="connsiteX5" fmla="*/ 1953762 w 3244044"/>
              <a:gd name="connsiteY5" fmla="*/ 0 h 3670105"/>
              <a:gd name="connsiteX6" fmla="*/ 3244044 w 3244044"/>
              <a:gd name="connsiteY6" fmla="*/ 57419 h 3670105"/>
              <a:gd name="connsiteX7" fmla="*/ 3193802 w 3244044"/>
              <a:gd name="connsiteY7" fmla="*/ 3670105 h 3670105"/>
              <a:gd name="connsiteX8" fmla="*/ 1953762 w 3244044"/>
              <a:gd name="connsiteY8" fmla="*/ 3662928 h 3670105"/>
              <a:gd name="connsiteX9" fmla="*/ 1953762 w 3244044"/>
              <a:gd name="connsiteY9" fmla="*/ 0 h 3670105"/>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46585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46585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75294 w 3244044"/>
              <a:gd name="connsiteY9" fmla="*/ 0 h 3619863"/>
              <a:gd name="connsiteX0" fmla="*/ 7175 w 3244044"/>
              <a:gd name="connsiteY0" fmla="*/ 1203130 h 3627040"/>
              <a:gd name="connsiteX1" fmla="*/ 1261569 w 3244044"/>
              <a:gd name="connsiteY1" fmla="*/ 1195952 h 3627040"/>
              <a:gd name="connsiteX2" fmla="*/ 1254393 w 3244044"/>
              <a:gd name="connsiteY2" fmla="*/ 3619862 h 3627040"/>
              <a:gd name="connsiteX3" fmla="*/ 0 w 3244044"/>
              <a:gd name="connsiteY3" fmla="*/ 3619861 h 3627040"/>
              <a:gd name="connsiteX4" fmla="*/ 7175 w 3244044"/>
              <a:gd name="connsiteY4" fmla="*/ 1203130 h 3627040"/>
              <a:gd name="connsiteX5" fmla="*/ 1975294 w 3244044"/>
              <a:gd name="connsiteY5" fmla="*/ 0 h 3627040"/>
              <a:gd name="connsiteX6" fmla="*/ 3244044 w 3244044"/>
              <a:gd name="connsiteY6" fmla="*/ 7177 h 3627040"/>
              <a:gd name="connsiteX7" fmla="*/ 3193802 w 3244044"/>
              <a:gd name="connsiteY7" fmla="*/ 3619863 h 3627040"/>
              <a:gd name="connsiteX8" fmla="*/ 1989650 w 3244044"/>
              <a:gd name="connsiteY8" fmla="*/ 3627040 h 3627040"/>
              <a:gd name="connsiteX9" fmla="*/ 1975294 w 3244044"/>
              <a:gd name="connsiteY9" fmla="*/ 0 h 3627040"/>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22251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0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0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71775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71775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14356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14356 h 3612686"/>
              <a:gd name="connsiteX0" fmla="*/ 7175 w 3222512"/>
              <a:gd name="connsiteY0" fmla="*/ 1181598 h 3598331"/>
              <a:gd name="connsiteX1" fmla="*/ 1261569 w 3222512"/>
              <a:gd name="connsiteY1" fmla="*/ 1174420 h 3598331"/>
              <a:gd name="connsiteX2" fmla="*/ 1254393 w 3222512"/>
              <a:gd name="connsiteY2" fmla="*/ 3598330 h 3598331"/>
              <a:gd name="connsiteX3" fmla="*/ 0 w 3222512"/>
              <a:gd name="connsiteY3" fmla="*/ 3598329 h 3598331"/>
              <a:gd name="connsiteX4" fmla="*/ 7175 w 3222512"/>
              <a:gd name="connsiteY4" fmla="*/ 1181598 h 3598331"/>
              <a:gd name="connsiteX5" fmla="*/ 1960940 w 3222512"/>
              <a:gd name="connsiteY5" fmla="*/ 1 h 3598331"/>
              <a:gd name="connsiteX6" fmla="*/ 3222512 w 3222512"/>
              <a:gd name="connsiteY6" fmla="*/ 0 h 3598331"/>
              <a:gd name="connsiteX7" fmla="*/ 3222512 w 3222512"/>
              <a:gd name="connsiteY7" fmla="*/ 3598331 h 3598331"/>
              <a:gd name="connsiteX8" fmla="*/ 1953763 w 3222512"/>
              <a:gd name="connsiteY8" fmla="*/ 3591152 h 3598331"/>
              <a:gd name="connsiteX9" fmla="*/ 1960940 w 3222512"/>
              <a:gd name="connsiteY9" fmla="*/ 1 h 3598331"/>
              <a:gd name="connsiteX0" fmla="*/ 7175 w 3222512"/>
              <a:gd name="connsiteY0" fmla="*/ 1181597 h 3598330"/>
              <a:gd name="connsiteX1" fmla="*/ 1261569 w 3222512"/>
              <a:gd name="connsiteY1" fmla="*/ 1174419 h 3598330"/>
              <a:gd name="connsiteX2" fmla="*/ 1254393 w 3222512"/>
              <a:gd name="connsiteY2" fmla="*/ 3598329 h 3598330"/>
              <a:gd name="connsiteX3" fmla="*/ 0 w 3222512"/>
              <a:gd name="connsiteY3" fmla="*/ 3598328 h 3598330"/>
              <a:gd name="connsiteX4" fmla="*/ 7175 w 3222512"/>
              <a:gd name="connsiteY4" fmla="*/ 1181597 h 3598330"/>
              <a:gd name="connsiteX5" fmla="*/ 1960940 w 3222512"/>
              <a:gd name="connsiteY5" fmla="*/ 0 h 3598330"/>
              <a:gd name="connsiteX6" fmla="*/ 3200979 w 3222512"/>
              <a:gd name="connsiteY6" fmla="*/ 57419 h 3598330"/>
              <a:gd name="connsiteX7" fmla="*/ 3222512 w 3222512"/>
              <a:gd name="connsiteY7" fmla="*/ 3598330 h 3598330"/>
              <a:gd name="connsiteX8" fmla="*/ 1953763 w 3222512"/>
              <a:gd name="connsiteY8" fmla="*/ 3591151 h 3598330"/>
              <a:gd name="connsiteX9" fmla="*/ 1960940 w 3222512"/>
              <a:gd name="connsiteY9" fmla="*/ 0 h 3598330"/>
              <a:gd name="connsiteX0" fmla="*/ 7175 w 3222512"/>
              <a:gd name="connsiteY0" fmla="*/ 1195952 h 3612685"/>
              <a:gd name="connsiteX1" fmla="*/ 1261569 w 3222512"/>
              <a:gd name="connsiteY1" fmla="*/ 1188774 h 3612685"/>
              <a:gd name="connsiteX2" fmla="*/ 1254393 w 3222512"/>
              <a:gd name="connsiteY2" fmla="*/ 3612684 h 3612685"/>
              <a:gd name="connsiteX3" fmla="*/ 0 w 3222512"/>
              <a:gd name="connsiteY3" fmla="*/ 3612683 h 3612685"/>
              <a:gd name="connsiteX4" fmla="*/ 7175 w 3222512"/>
              <a:gd name="connsiteY4" fmla="*/ 1195952 h 3612685"/>
              <a:gd name="connsiteX5" fmla="*/ 1960940 w 3222512"/>
              <a:gd name="connsiteY5" fmla="*/ 14355 h 3612685"/>
              <a:gd name="connsiteX6" fmla="*/ 3222512 w 3222512"/>
              <a:gd name="connsiteY6" fmla="*/ 0 h 3612685"/>
              <a:gd name="connsiteX7" fmla="*/ 3222512 w 3222512"/>
              <a:gd name="connsiteY7" fmla="*/ 3612685 h 3612685"/>
              <a:gd name="connsiteX8" fmla="*/ 1953763 w 3222512"/>
              <a:gd name="connsiteY8" fmla="*/ 3605506 h 3612685"/>
              <a:gd name="connsiteX9" fmla="*/ 1960940 w 3222512"/>
              <a:gd name="connsiteY9" fmla="*/ 14355 h 3612685"/>
              <a:gd name="connsiteX0" fmla="*/ 0 w 3229691"/>
              <a:gd name="connsiteY0" fmla="*/ 1195953 h 3612685"/>
              <a:gd name="connsiteX1" fmla="*/ 1268748 w 3229691"/>
              <a:gd name="connsiteY1" fmla="*/ 1188774 h 3612685"/>
              <a:gd name="connsiteX2" fmla="*/ 1261572 w 3229691"/>
              <a:gd name="connsiteY2" fmla="*/ 3612684 h 3612685"/>
              <a:gd name="connsiteX3" fmla="*/ 7179 w 3229691"/>
              <a:gd name="connsiteY3" fmla="*/ 3612683 h 3612685"/>
              <a:gd name="connsiteX4" fmla="*/ 0 w 3229691"/>
              <a:gd name="connsiteY4" fmla="*/ 1195953 h 3612685"/>
              <a:gd name="connsiteX5" fmla="*/ 1968119 w 3229691"/>
              <a:gd name="connsiteY5" fmla="*/ 14355 h 3612685"/>
              <a:gd name="connsiteX6" fmla="*/ 3229691 w 3229691"/>
              <a:gd name="connsiteY6" fmla="*/ 0 h 3612685"/>
              <a:gd name="connsiteX7" fmla="*/ 3229691 w 3229691"/>
              <a:gd name="connsiteY7" fmla="*/ 3612685 h 3612685"/>
              <a:gd name="connsiteX8" fmla="*/ 1960942 w 3229691"/>
              <a:gd name="connsiteY8" fmla="*/ 3605506 h 3612685"/>
              <a:gd name="connsiteX9" fmla="*/ 1968119 w 3229691"/>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1598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81598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47217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61572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2594 h 3599326"/>
              <a:gd name="connsiteX1" fmla="*/ 1261570 w 3222513"/>
              <a:gd name="connsiteY1" fmla="*/ 1182593 h 3599326"/>
              <a:gd name="connsiteX2" fmla="*/ 1261572 w 3222513"/>
              <a:gd name="connsiteY2" fmla="*/ 3599325 h 3599326"/>
              <a:gd name="connsiteX3" fmla="*/ 1 w 3222513"/>
              <a:gd name="connsiteY3" fmla="*/ 3599324 h 3599326"/>
              <a:gd name="connsiteX4" fmla="*/ 0 w 3222513"/>
              <a:gd name="connsiteY4" fmla="*/ 1182594 h 3599326"/>
              <a:gd name="connsiteX5" fmla="*/ 1960941 w 3222513"/>
              <a:gd name="connsiteY5" fmla="*/ 996 h 3599326"/>
              <a:gd name="connsiteX6" fmla="*/ 3189114 w 3222513"/>
              <a:gd name="connsiteY6" fmla="*/ 0 h 3599326"/>
              <a:gd name="connsiteX7" fmla="*/ 3222513 w 3222513"/>
              <a:gd name="connsiteY7" fmla="*/ 3599326 h 3599326"/>
              <a:gd name="connsiteX8" fmla="*/ 1953764 w 3222513"/>
              <a:gd name="connsiteY8" fmla="*/ 3592147 h 3599326"/>
              <a:gd name="connsiteX9" fmla="*/ 1960941 w 3222513"/>
              <a:gd name="connsiteY9" fmla="*/ 996 h 3599326"/>
              <a:gd name="connsiteX0" fmla="*/ 0 w 3189114"/>
              <a:gd name="connsiteY0" fmla="*/ 1182594 h 3599325"/>
              <a:gd name="connsiteX1" fmla="*/ 1261570 w 3189114"/>
              <a:gd name="connsiteY1" fmla="*/ 1182593 h 3599325"/>
              <a:gd name="connsiteX2" fmla="*/ 1261572 w 3189114"/>
              <a:gd name="connsiteY2" fmla="*/ 3599325 h 3599325"/>
              <a:gd name="connsiteX3" fmla="*/ 1 w 3189114"/>
              <a:gd name="connsiteY3" fmla="*/ 3599324 h 3599325"/>
              <a:gd name="connsiteX4" fmla="*/ 0 w 3189114"/>
              <a:gd name="connsiteY4" fmla="*/ 1182594 h 3599325"/>
              <a:gd name="connsiteX5" fmla="*/ 1960941 w 3189114"/>
              <a:gd name="connsiteY5" fmla="*/ 996 h 3599325"/>
              <a:gd name="connsiteX6" fmla="*/ 3189114 w 3189114"/>
              <a:gd name="connsiteY6" fmla="*/ 0 h 3599325"/>
              <a:gd name="connsiteX7" fmla="*/ 3189114 w 3189114"/>
              <a:gd name="connsiteY7" fmla="*/ 3592646 h 3599325"/>
              <a:gd name="connsiteX8" fmla="*/ 1953764 w 3189114"/>
              <a:gd name="connsiteY8" fmla="*/ 3592147 h 3599325"/>
              <a:gd name="connsiteX9" fmla="*/ 1960941 w 3189114"/>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84971 h 3598329"/>
              <a:gd name="connsiteX8" fmla="*/ 1953764 w 3209154"/>
              <a:gd name="connsiteY8" fmla="*/ 3591151 h 3598329"/>
              <a:gd name="connsiteX9" fmla="*/ 1960941 w 3209154"/>
              <a:gd name="connsiteY9" fmla="*/ 0 h 3598329"/>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91651 h 3598329"/>
              <a:gd name="connsiteX8" fmla="*/ 1953764 w 3209154"/>
              <a:gd name="connsiteY8" fmla="*/ 3591151 h 3598329"/>
              <a:gd name="connsiteX9" fmla="*/ 1960941 w 3209154"/>
              <a:gd name="connsiteY9" fmla="*/ 0 h 359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9154" h="3598329">
                <a:moveTo>
                  <a:pt x="0" y="1181598"/>
                </a:moveTo>
                <a:lnTo>
                  <a:pt x="1261570" y="1181597"/>
                </a:lnTo>
                <a:cubicBezTo>
                  <a:pt x="1261570" y="1987175"/>
                  <a:pt x="1261572" y="2792751"/>
                  <a:pt x="1261572" y="3598329"/>
                </a:cubicBezTo>
                <a:lnTo>
                  <a:pt x="1" y="3598328"/>
                </a:lnTo>
                <a:cubicBezTo>
                  <a:pt x="1" y="2776003"/>
                  <a:pt x="0" y="2003923"/>
                  <a:pt x="0" y="1181598"/>
                </a:cubicBezTo>
                <a:close/>
                <a:moveTo>
                  <a:pt x="1960941" y="0"/>
                </a:moveTo>
                <a:lnTo>
                  <a:pt x="3209154" y="5684"/>
                </a:lnTo>
                <a:lnTo>
                  <a:pt x="3202473" y="3591651"/>
                </a:lnTo>
                <a:lnTo>
                  <a:pt x="1953764" y="3591151"/>
                </a:lnTo>
                <a:cubicBezTo>
                  <a:pt x="1951372" y="2386922"/>
                  <a:pt x="1963333" y="1204229"/>
                  <a:pt x="1960941" y="0"/>
                </a:cubicBezTo>
                <a:close/>
              </a:path>
            </a:pathLst>
          </a:custGeom>
          <a:solidFill>
            <a:srgbClr val="C7C7C7"/>
          </a:solidFill>
        </p:spPr>
        <p:txBody>
          <a:bodyPr wrap="square" anchor="ctr">
            <a:noAutofit/>
          </a:bodyPr>
          <a:lstStyle>
            <a:lvl1pPr algn="ctr">
              <a:defRPr sz="1867"/>
            </a:lvl1pPr>
          </a:lstStyle>
          <a:p>
            <a:endParaRPr lang="it-IT" dirty="0"/>
          </a:p>
        </p:txBody>
      </p:sp>
      <p:sp>
        <p:nvSpPr>
          <p:cNvPr id="18" name="Segnaposto testo 9">
            <a:extLst>
              <a:ext uri="{FF2B5EF4-FFF2-40B4-BE49-F238E27FC236}">
                <a16:creationId xmlns:a16="http://schemas.microsoft.com/office/drawing/2014/main" id="{8DD8E01D-6FD2-4FBB-A96B-4C7209D8E379}"/>
              </a:ext>
            </a:extLst>
          </p:cNvPr>
          <p:cNvSpPr>
            <a:spLocks noGrp="1"/>
          </p:cNvSpPr>
          <p:nvPr>
            <p:ph type="body" sz="quarter" idx="21" hasCustomPrompt="1"/>
          </p:nvPr>
        </p:nvSpPr>
        <p:spPr>
          <a:xfrm>
            <a:off x="255777" y="5466868"/>
            <a:ext cx="5867400" cy="381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i="1">
                <a:solidFill>
                  <a:schemeClr val="tx2">
                    <a:lumMod val="50000"/>
                  </a:schemeClr>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Luogo, data</a:t>
            </a:r>
          </a:p>
          <a:p>
            <a:pPr lvl="0"/>
            <a:endParaRPr lang="it-IT" dirty="0"/>
          </a:p>
        </p:txBody>
      </p:sp>
    </p:spTree>
    <p:extLst>
      <p:ext uri="{BB962C8B-B14F-4D97-AF65-F5344CB8AC3E}">
        <p14:creationId xmlns:p14="http://schemas.microsoft.com/office/powerpoint/2010/main" val="418712042"/>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opertina senza immagini">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pic>
        <p:nvPicPr>
          <p:cNvPr id="8" name="Immagine 7">
            <a:extLst>
              <a:ext uri="{FF2B5EF4-FFF2-40B4-BE49-F238E27FC236}">
                <a16:creationId xmlns:a16="http://schemas.microsoft.com/office/drawing/2014/main" id="{6CD0B10C-4461-4F0E-B299-0780713676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4" y="4570387"/>
            <a:ext cx="10502900" cy="418623"/>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638300"/>
            <a:ext cx="10502900" cy="2719917"/>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867">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Titolo al massimo di tre righe</a:t>
            </a:r>
          </a:p>
        </p:txBody>
      </p:sp>
      <p:sp>
        <p:nvSpPr>
          <p:cNvPr id="13" name="Segnaposto testo 9">
            <a:extLst>
              <a:ext uri="{FF2B5EF4-FFF2-40B4-BE49-F238E27FC236}">
                <a16:creationId xmlns:a16="http://schemas.microsoft.com/office/drawing/2014/main" id="{2F1C94D2-DA15-49AF-ACCD-30DFAF6FA03B}"/>
              </a:ext>
            </a:extLst>
          </p:cNvPr>
          <p:cNvSpPr>
            <a:spLocks noGrp="1"/>
          </p:cNvSpPr>
          <p:nvPr>
            <p:ph type="body" sz="quarter" idx="17" hasCustomPrompt="1"/>
          </p:nvPr>
        </p:nvSpPr>
        <p:spPr>
          <a:xfrm>
            <a:off x="255777" y="5170200"/>
            <a:ext cx="5867400" cy="381000"/>
          </a:xfrm>
        </p:spPr>
        <p:txBody>
          <a:bodyPr>
            <a:normAutofit/>
          </a:bodyPr>
          <a:lstStyle>
            <a:lvl1pPr marL="0" indent="0">
              <a:buNone/>
              <a:defRPr sz="1600" i="1">
                <a:solidFill>
                  <a:schemeClr val="tx2">
                    <a:lumMod val="50000"/>
                  </a:schemeClr>
                </a:solidFill>
              </a:defRPr>
            </a:lvl1pPr>
          </a:lstStyle>
          <a:p>
            <a:pPr lvl="0"/>
            <a:r>
              <a:rPr lang="it-IT" dirty="0"/>
              <a:t>U.O. Information </a:t>
            </a:r>
            <a:r>
              <a:rPr lang="it-IT" dirty="0" err="1"/>
              <a:t>owner</a:t>
            </a:r>
            <a:endParaRPr lang="it-IT" dirty="0"/>
          </a:p>
        </p:txBody>
      </p:sp>
      <p:sp>
        <p:nvSpPr>
          <p:cNvPr id="14" name="Segnaposto testo 9">
            <a:extLst>
              <a:ext uri="{FF2B5EF4-FFF2-40B4-BE49-F238E27FC236}">
                <a16:creationId xmlns:a16="http://schemas.microsoft.com/office/drawing/2014/main" id="{430D471B-B2F6-4F86-BD2F-23BD40C97D79}"/>
              </a:ext>
            </a:extLst>
          </p:cNvPr>
          <p:cNvSpPr>
            <a:spLocks noGrp="1"/>
          </p:cNvSpPr>
          <p:nvPr>
            <p:ph type="body" sz="quarter" idx="21" hasCustomPrompt="1"/>
          </p:nvPr>
        </p:nvSpPr>
        <p:spPr>
          <a:xfrm>
            <a:off x="255777" y="5754400"/>
            <a:ext cx="5867400" cy="381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i="1">
                <a:solidFill>
                  <a:schemeClr val="tx2">
                    <a:lumMod val="50000"/>
                  </a:schemeClr>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Luogo, data</a:t>
            </a:r>
          </a:p>
          <a:p>
            <a:pPr lvl="0"/>
            <a:endParaRPr lang="it-IT" dirty="0"/>
          </a:p>
        </p:txBody>
      </p:sp>
    </p:spTree>
    <p:extLst>
      <p:ext uri="{BB962C8B-B14F-4D97-AF65-F5344CB8AC3E}">
        <p14:creationId xmlns:p14="http://schemas.microsoft.com/office/powerpoint/2010/main" val="2600632340"/>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pertina inglese senza immagini">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pic>
        <p:nvPicPr>
          <p:cNvPr id="8" name="Immagine 7">
            <a:extLst>
              <a:ext uri="{FF2B5EF4-FFF2-40B4-BE49-F238E27FC236}">
                <a16:creationId xmlns:a16="http://schemas.microsoft.com/office/drawing/2014/main" id="{6CD0B10C-4461-4F0E-B299-0780713676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4" y="4570387"/>
            <a:ext cx="10502900" cy="418623"/>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Autofit/>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638300"/>
            <a:ext cx="10502900" cy="2719917"/>
          </a:xfrm>
        </p:spPr>
        <p:txBody>
          <a:bodyPr lIns="0" tIns="0" rIns="0" bIns="0" anchor="b">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5867">
                <a:solidFill>
                  <a:srgbClr val="3F5264"/>
                </a:solidFill>
              </a:defRPr>
            </a:lvl1pPr>
            <a:lvl2pPr>
              <a:defRPr sz="6400"/>
            </a:lvl2pPr>
            <a:lvl3pPr>
              <a:defRPr sz="6400"/>
            </a:lvl3pPr>
            <a:lvl4pPr>
              <a:defRPr sz="6400"/>
            </a:lvl4pPr>
            <a:lvl5pPr>
              <a:defRPr sz="6400"/>
            </a:lvl5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Titolo al massimo di tre righe</a:t>
            </a:r>
          </a:p>
        </p:txBody>
      </p:sp>
      <p:sp>
        <p:nvSpPr>
          <p:cNvPr id="21" name="Segnaposto testo 9">
            <a:extLst>
              <a:ext uri="{FF2B5EF4-FFF2-40B4-BE49-F238E27FC236}">
                <a16:creationId xmlns:a16="http://schemas.microsoft.com/office/drawing/2014/main" id="{DC4D5BFC-CA4F-4F02-90B0-316A0FD46847}"/>
              </a:ext>
            </a:extLst>
          </p:cNvPr>
          <p:cNvSpPr>
            <a:spLocks noGrp="1"/>
          </p:cNvSpPr>
          <p:nvPr>
            <p:ph type="body" sz="quarter" idx="17" hasCustomPrompt="1"/>
          </p:nvPr>
        </p:nvSpPr>
        <p:spPr>
          <a:xfrm>
            <a:off x="255777" y="5170200"/>
            <a:ext cx="5867400" cy="381000"/>
          </a:xfrm>
        </p:spPr>
        <p:txBody>
          <a:bodyPr>
            <a:normAutofit/>
          </a:bodyPr>
          <a:lstStyle>
            <a:lvl1pPr marL="0" indent="0">
              <a:buNone/>
              <a:defRPr sz="1600" i="1">
                <a:solidFill>
                  <a:schemeClr val="tx2">
                    <a:lumMod val="50000"/>
                  </a:schemeClr>
                </a:solidFill>
              </a:defRPr>
            </a:lvl1pPr>
          </a:lstStyle>
          <a:p>
            <a:pPr lvl="0"/>
            <a:r>
              <a:rPr lang="it-IT" dirty="0"/>
              <a:t>Luogo, data</a:t>
            </a:r>
          </a:p>
        </p:txBody>
      </p:sp>
      <p:graphicFrame>
        <p:nvGraphicFramePr>
          <p:cNvPr id="27" name="Tabella 26">
            <a:extLst>
              <a:ext uri="{FF2B5EF4-FFF2-40B4-BE49-F238E27FC236}">
                <a16:creationId xmlns:a16="http://schemas.microsoft.com/office/drawing/2014/main" id="{FCFFD8C8-7D0F-4541-B239-D912982D51C8}"/>
              </a:ext>
            </a:extLst>
          </p:cNvPr>
          <p:cNvGraphicFramePr>
            <a:graphicFrameLocks noGrp="1"/>
          </p:cNvGraphicFramePr>
          <p:nvPr userDrawn="1">
            <p:extLst>
              <p:ext uri="{D42A27DB-BD31-4B8C-83A1-F6EECF244321}">
                <p14:modId xmlns:p14="http://schemas.microsoft.com/office/powerpoint/2010/main" val="3576262790"/>
              </p:ext>
            </p:extLst>
          </p:nvPr>
        </p:nvGraphicFramePr>
        <p:xfrm>
          <a:off x="335258" y="6073759"/>
          <a:ext cx="3495476" cy="621996"/>
        </p:xfrm>
        <a:graphic>
          <a:graphicData uri="http://schemas.openxmlformats.org/drawingml/2006/table">
            <a:tbl>
              <a:tblPr firstRow="1" firstCol="1" bandRow="1"/>
              <a:tblGrid>
                <a:gridCol w="1352044">
                  <a:extLst>
                    <a:ext uri="{9D8B030D-6E8A-4147-A177-3AD203B41FA5}">
                      <a16:colId xmlns:a16="http://schemas.microsoft.com/office/drawing/2014/main" val="3192438934"/>
                    </a:ext>
                  </a:extLst>
                </a:gridCol>
                <a:gridCol w="2143432">
                  <a:extLst>
                    <a:ext uri="{9D8B030D-6E8A-4147-A177-3AD203B41FA5}">
                      <a16:colId xmlns:a16="http://schemas.microsoft.com/office/drawing/2014/main" val="1053944458"/>
                    </a:ext>
                  </a:extLst>
                </a:gridCol>
              </a:tblGrid>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it-IT" sz="800" b="1" i="1" kern="1200" dirty="0">
                          <a:solidFill>
                            <a:schemeClr val="tx1"/>
                          </a:solidFill>
                          <a:effectLst/>
                          <a:latin typeface="Arial" panose="020B0604020202020204" pitchFamily="34" charset="0"/>
                          <a:ea typeface="Times New Roman" panose="02020603050405020304" pitchFamily="18" charset="0"/>
                          <a:cs typeface="+mn-cs"/>
                        </a:rPr>
                        <a:t>Nome del documento</a:t>
                      </a: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51495560"/>
                  </a:ext>
                </a:extLst>
              </a:tr>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it-IT" sz="800" b="1" i="1" kern="1200" dirty="0">
                          <a:solidFill>
                            <a:schemeClr val="tx1"/>
                          </a:solidFill>
                          <a:effectLst/>
                          <a:latin typeface="Arial" panose="020B0604020202020204" pitchFamily="34" charset="0"/>
                          <a:ea typeface="Times New Roman" panose="02020603050405020304" pitchFamily="18" charset="0"/>
                          <a:cs typeface="+mn-cs"/>
                        </a:rPr>
                        <a:t>Information </a:t>
                      </a:r>
                      <a:r>
                        <a:rPr lang="it-IT" sz="800" b="1" i="1" kern="1200" dirty="0" err="1">
                          <a:solidFill>
                            <a:schemeClr val="tx1"/>
                          </a:solidFill>
                          <a:effectLst/>
                          <a:latin typeface="Arial" panose="020B0604020202020204" pitchFamily="34" charset="0"/>
                          <a:ea typeface="Times New Roman" panose="02020603050405020304" pitchFamily="18" charset="0"/>
                          <a:cs typeface="+mn-cs"/>
                        </a:rPr>
                        <a:t>Owner</a:t>
                      </a:r>
                      <a:endParaRPr lang="it-IT" sz="800" b="1" i="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2352735"/>
                  </a:ext>
                </a:extLst>
              </a:tr>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800" b="1" i="1" kern="1200" dirty="0" err="1">
                          <a:solidFill>
                            <a:schemeClr val="tx1"/>
                          </a:solidFill>
                          <a:effectLst/>
                          <a:latin typeface="Arial" panose="020B0604020202020204" pitchFamily="34" charset="0"/>
                          <a:ea typeface="Times New Roman" panose="02020603050405020304" pitchFamily="18" charset="0"/>
                          <a:cs typeface="+mn-cs"/>
                        </a:rPr>
                        <a:t>Numero</a:t>
                      </a:r>
                      <a:r>
                        <a:rPr lang="en-US" sz="800" b="1" i="1" kern="1200" dirty="0">
                          <a:solidFill>
                            <a:schemeClr val="tx1"/>
                          </a:solidFill>
                          <a:effectLst/>
                          <a:latin typeface="Arial" panose="020B0604020202020204" pitchFamily="34" charset="0"/>
                          <a:ea typeface="Times New Roman" panose="02020603050405020304" pitchFamily="18" charset="0"/>
                          <a:cs typeface="+mn-cs"/>
                        </a:rPr>
                        <a:t> </a:t>
                      </a:r>
                      <a:r>
                        <a:rPr lang="en-US" sz="800" b="1" i="1" kern="1200" dirty="0" err="1">
                          <a:solidFill>
                            <a:schemeClr val="tx1"/>
                          </a:solidFill>
                          <a:effectLst/>
                          <a:latin typeface="Arial" panose="020B0604020202020204" pitchFamily="34" charset="0"/>
                          <a:ea typeface="Times New Roman" panose="02020603050405020304" pitchFamily="18" charset="0"/>
                          <a:cs typeface="+mn-cs"/>
                        </a:rPr>
                        <a:t>totale</a:t>
                      </a:r>
                      <a:r>
                        <a:rPr lang="en-US" sz="800" b="1" i="1" kern="1200" dirty="0">
                          <a:solidFill>
                            <a:schemeClr val="tx1"/>
                          </a:solidFill>
                          <a:effectLst/>
                          <a:latin typeface="Arial" panose="020B0604020202020204" pitchFamily="34" charset="0"/>
                          <a:ea typeface="Times New Roman" panose="02020603050405020304" pitchFamily="18" charset="0"/>
                          <a:cs typeface="+mn-cs"/>
                        </a:rPr>
                        <a:t> di </a:t>
                      </a:r>
                      <a:r>
                        <a:rPr lang="en-US" sz="800" b="1" i="1" kern="1200" dirty="0" err="1">
                          <a:solidFill>
                            <a:schemeClr val="tx1"/>
                          </a:solidFill>
                          <a:effectLst/>
                          <a:latin typeface="Arial" panose="020B0604020202020204" pitchFamily="34" charset="0"/>
                          <a:ea typeface="Times New Roman" panose="02020603050405020304" pitchFamily="18" charset="0"/>
                          <a:cs typeface="+mn-cs"/>
                        </a:rPr>
                        <a:t>pagine</a:t>
                      </a:r>
                      <a:endParaRPr lang="it-IT" sz="800" b="1" i="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sp>
        <p:nvSpPr>
          <p:cNvPr id="28" name="Segnaposto testo 8">
            <a:extLst>
              <a:ext uri="{FF2B5EF4-FFF2-40B4-BE49-F238E27FC236}">
                <a16:creationId xmlns:a16="http://schemas.microsoft.com/office/drawing/2014/main" id="{41F2772D-7A56-48B9-ABEE-6D67B281F7C2}"/>
              </a:ext>
            </a:extLst>
          </p:cNvPr>
          <p:cNvSpPr>
            <a:spLocks noGrp="1"/>
          </p:cNvSpPr>
          <p:nvPr>
            <p:ph type="body" sz="quarter" idx="18" hasCustomPrompt="1"/>
          </p:nvPr>
        </p:nvSpPr>
        <p:spPr>
          <a:xfrm>
            <a:off x="1695806" y="6491974"/>
            <a:ext cx="1308100" cy="213783"/>
          </a:xfrm>
        </p:spPr>
        <p:txBody>
          <a:bodyPr>
            <a:noAutofit/>
          </a:bodyPr>
          <a:lstStyle>
            <a:lvl1pPr marL="0" indent="0">
              <a:buNone/>
              <a:defRPr sz="800" i="1">
                <a:latin typeface="+mj-lt"/>
              </a:defRPr>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dirty="0"/>
              <a:t>[#]</a:t>
            </a:r>
          </a:p>
        </p:txBody>
      </p:sp>
      <p:sp>
        <p:nvSpPr>
          <p:cNvPr id="29" name="Segnaposto testo 5">
            <a:extLst>
              <a:ext uri="{FF2B5EF4-FFF2-40B4-BE49-F238E27FC236}">
                <a16:creationId xmlns:a16="http://schemas.microsoft.com/office/drawing/2014/main" id="{DBD79AEE-09DF-4C18-AE2D-67AB7E166484}"/>
              </a:ext>
            </a:extLst>
          </p:cNvPr>
          <p:cNvSpPr>
            <a:spLocks noGrp="1"/>
          </p:cNvSpPr>
          <p:nvPr>
            <p:ph type="body" sz="quarter" idx="22" hasCustomPrompt="1"/>
          </p:nvPr>
        </p:nvSpPr>
        <p:spPr>
          <a:xfrm>
            <a:off x="1695451" y="6064251"/>
            <a:ext cx="2135283" cy="239183"/>
          </a:xfrm>
        </p:spPr>
        <p:txBody>
          <a:bodyPr>
            <a:noAutofit/>
          </a:bodyPr>
          <a:lstStyle>
            <a:lvl1pPr marL="0" indent="0">
              <a:buNone/>
              <a:defRPr sz="800" i="1"/>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dirty="0"/>
              <a:t>Titolo</a:t>
            </a:r>
          </a:p>
        </p:txBody>
      </p:sp>
      <p:sp>
        <p:nvSpPr>
          <p:cNvPr id="30" name="Segnaposto testo 7">
            <a:extLst>
              <a:ext uri="{FF2B5EF4-FFF2-40B4-BE49-F238E27FC236}">
                <a16:creationId xmlns:a16="http://schemas.microsoft.com/office/drawing/2014/main" id="{770467D9-9DB8-45AC-A32A-9BDDC0C2FCEC}"/>
              </a:ext>
            </a:extLst>
          </p:cNvPr>
          <p:cNvSpPr>
            <a:spLocks noGrp="1"/>
          </p:cNvSpPr>
          <p:nvPr>
            <p:ph type="body" sz="quarter" idx="23" hasCustomPrompt="1"/>
          </p:nvPr>
        </p:nvSpPr>
        <p:spPr>
          <a:xfrm>
            <a:off x="1695451" y="6303433"/>
            <a:ext cx="2135716" cy="188384"/>
          </a:xfrm>
        </p:spPr>
        <p:txBody>
          <a:bodyPr>
            <a:noAutofit/>
          </a:bodyPr>
          <a:lstStyle>
            <a:lvl1pPr marL="0" indent="0">
              <a:buNone/>
              <a:defRPr sz="800" i="1"/>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dirty="0"/>
              <a:t>Unità organizzativa</a:t>
            </a:r>
          </a:p>
        </p:txBody>
      </p:sp>
    </p:spTree>
    <p:extLst>
      <p:ext uri="{BB962C8B-B14F-4D97-AF65-F5344CB8AC3E}">
        <p14:creationId xmlns:p14="http://schemas.microsoft.com/office/powerpoint/2010/main" val="2734889936"/>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olo_titolo">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3" name="Immagine 12">
            <a:extLst>
              <a:ext uri="{FF2B5EF4-FFF2-40B4-BE49-F238E27FC236}">
                <a16:creationId xmlns:a16="http://schemas.microsoft.com/office/drawing/2014/main" id="{BDC67741-5470-4BDC-B227-DEDC24478706}"/>
              </a:ext>
            </a:extLst>
          </p:cNvPr>
          <p:cNvPicPr>
            <a:picLocks noChangeAspect="1"/>
          </p:cNvPicPr>
          <p:nvPr userDrawn="1"/>
        </p:nvPicPr>
        <p:blipFill>
          <a:blip r:embed="rId2"/>
          <a:stretch>
            <a:fillRect/>
          </a:stretch>
        </p:blipFill>
        <p:spPr>
          <a:xfrm>
            <a:off x="11337146" y="6260729"/>
            <a:ext cx="520421" cy="288128"/>
          </a:xfrm>
          <a:prstGeom prst="rect">
            <a:avLst/>
          </a:prstGeom>
        </p:spPr>
      </p:pic>
      <p:sp>
        <p:nvSpPr>
          <p:cNvPr id="7" name="Titolo 6">
            <a:extLst>
              <a:ext uri="{FF2B5EF4-FFF2-40B4-BE49-F238E27FC236}">
                <a16:creationId xmlns:a16="http://schemas.microsoft.com/office/drawing/2014/main" id="{3D9A26A4-9908-4FF2-97E5-35DD58775A44}"/>
              </a:ext>
            </a:extLst>
          </p:cNvPr>
          <p:cNvSpPr>
            <a:spLocks noGrp="1"/>
          </p:cNvSpPr>
          <p:nvPr>
            <p:ph type="title"/>
          </p:nvPr>
        </p:nvSpPr>
        <p:spPr>
          <a:xfrm>
            <a:off x="334433" y="384011"/>
            <a:ext cx="11520000" cy="332399"/>
          </a:xfrm>
        </p:spPr>
        <p:txBody>
          <a:bodyPr vert="horz" lIns="0" tIns="0" rIns="0" bIns="0" rtlCol="0" anchor="t" anchorCtr="0">
            <a:spAutoFit/>
          </a:bodyPr>
          <a:lstStyle>
            <a:lvl1pPr>
              <a:defRPr lang="it-IT" sz="2400" b="1" dirty="0">
                <a:solidFill>
                  <a:srgbClr val="415064"/>
                </a:solidFill>
                <a:ea typeface="Arial" panose="020B0604020202020204" pitchFamily="34" charset="0"/>
              </a:defRPr>
            </a:lvl1pPr>
          </a:lstStyle>
          <a:p>
            <a:pPr marL="0" lvl="0" indent="0">
              <a:spcBef>
                <a:spcPts val="1000"/>
              </a:spcBef>
              <a:buFont typeface="Arial" panose="020B0604020202020204" pitchFamily="34" charset="0"/>
            </a:pPr>
            <a:r>
              <a:rPr lang="it-IT" dirty="0"/>
              <a:t>Fare clic per modificare lo stile del titolo dello schema</a:t>
            </a:r>
          </a:p>
        </p:txBody>
      </p:sp>
    </p:spTree>
    <p:extLst>
      <p:ext uri="{BB962C8B-B14F-4D97-AF65-F5344CB8AC3E}">
        <p14:creationId xmlns:p14="http://schemas.microsoft.com/office/powerpoint/2010/main" val="2132291779"/>
      </p:ext>
    </p:extLst>
  </p:cSld>
  <p:clrMapOvr>
    <a:masterClrMapping/>
  </p:clrMapOvr>
  <p:extLst>
    <p:ext uri="{DCECCB84-F9BA-43D5-87BE-67443E8EF086}">
      <p15:sldGuideLst xmlns:p15="http://schemas.microsoft.com/office/powerpoint/2012/main">
        <p15:guide id="3" orient="horz" pos="1620">
          <p15:clr>
            <a:srgbClr val="FBAE40"/>
          </p15:clr>
        </p15:guide>
        <p15:guide id="4" orient="horz" pos="395">
          <p15:clr>
            <a:srgbClr val="FBAE40"/>
          </p15:clr>
        </p15:guide>
        <p15:guide id="5" orient="horz" pos="2845">
          <p15:clr>
            <a:srgbClr val="FBAE40"/>
          </p15:clr>
        </p15:guide>
        <p15:guide id="6" orient="horz" pos="289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copertina con immagine INFO PUBBLICH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7" y="4017380"/>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dirty="0"/>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9"/>
            <a:ext cx="5867552" cy="2402643"/>
          </a:xfrm>
        </p:spPr>
        <p:txBody>
          <a:bodyPr lIns="0" tIns="0" rIns="0" bIns="0" anchor="b">
            <a:no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Titolo di al massimo </a:t>
            </a:r>
            <a:br>
              <a:rPr lang="it-IT" dirty="0"/>
            </a:br>
            <a:r>
              <a:rPr lang="it-IT" dirty="0"/>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5" y="357719"/>
            <a:ext cx="1489165" cy="824468"/>
          </a:xfrm>
          <a:prstGeom prst="rect">
            <a:avLst/>
          </a:prstGeom>
        </p:spPr>
      </p:pic>
      <p:sp>
        <p:nvSpPr>
          <p:cNvPr id="5" name="CasellaDiTesto 4">
            <a:extLst>
              <a:ext uri="{FF2B5EF4-FFF2-40B4-BE49-F238E27FC236}">
                <a16:creationId xmlns:a16="http://schemas.microsoft.com/office/drawing/2014/main" id="{8A1DE74B-2B80-4313-A82E-DFD58CFBB5EE}"/>
              </a:ext>
            </a:extLst>
          </p:cNvPr>
          <p:cNvSpPr txBox="1"/>
          <p:nvPr userDrawn="1"/>
        </p:nvSpPr>
        <p:spPr>
          <a:xfrm>
            <a:off x="4286867" y="6118578"/>
            <a:ext cx="501445" cy="154404"/>
          </a:xfrm>
          <a:prstGeom prst="rect">
            <a:avLst/>
          </a:prstGeom>
        </p:spPr>
        <p:txBody>
          <a:bodyPr vert="horz" wrap="square" lIns="121920" tIns="60960" rIns="121920" bIns="60960" rtlCol="0" anchor="b">
            <a:noAutofit/>
          </a:bodyPr>
          <a:lstStyle/>
          <a:p>
            <a:pPr algn="l"/>
            <a:endParaRPr lang="it-IT" sz="800" dirty="0"/>
          </a:p>
        </p:txBody>
      </p:sp>
      <p:sp>
        <p:nvSpPr>
          <p:cNvPr id="10" name="Segnaposto testo 9">
            <a:extLst>
              <a:ext uri="{FF2B5EF4-FFF2-40B4-BE49-F238E27FC236}">
                <a16:creationId xmlns:a16="http://schemas.microsoft.com/office/drawing/2014/main" id="{EF9FC15F-E433-4DAF-A85E-12D7FA69C94A}"/>
              </a:ext>
            </a:extLst>
          </p:cNvPr>
          <p:cNvSpPr>
            <a:spLocks noGrp="1"/>
          </p:cNvSpPr>
          <p:nvPr>
            <p:ph type="body" sz="quarter" idx="17" hasCustomPrompt="1"/>
          </p:nvPr>
        </p:nvSpPr>
        <p:spPr>
          <a:xfrm>
            <a:off x="255777" y="4882668"/>
            <a:ext cx="5867400" cy="381000"/>
          </a:xfrm>
        </p:spPr>
        <p:txBody>
          <a:bodyPr>
            <a:normAutofit/>
          </a:bodyPr>
          <a:lstStyle>
            <a:lvl1pPr marL="0" indent="0">
              <a:buNone/>
              <a:defRPr sz="1600" i="1">
                <a:solidFill>
                  <a:schemeClr val="tx2">
                    <a:lumMod val="50000"/>
                  </a:schemeClr>
                </a:solidFill>
              </a:defRPr>
            </a:lvl1pPr>
          </a:lstStyle>
          <a:p>
            <a:pPr lvl="0"/>
            <a:r>
              <a:rPr lang="it-IT" dirty="0"/>
              <a:t>U.O. Information </a:t>
            </a:r>
            <a:r>
              <a:rPr lang="it-IT" dirty="0" err="1"/>
              <a:t>owner</a:t>
            </a:r>
            <a:endParaRPr lang="it-IT" dirty="0"/>
          </a:p>
        </p:txBody>
      </p:sp>
      <p:sp>
        <p:nvSpPr>
          <p:cNvPr id="13" name="Segnaposto immagine 19">
            <a:extLst>
              <a:ext uri="{FF2B5EF4-FFF2-40B4-BE49-F238E27FC236}">
                <a16:creationId xmlns:a16="http://schemas.microsoft.com/office/drawing/2014/main" id="{5AC8FA98-CC0B-4D7B-8A27-FD359B0BB8F9}"/>
              </a:ext>
            </a:extLst>
          </p:cNvPr>
          <p:cNvSpPr>
            <a:spLocks noGrp="1"/>
          </p:cNvSpPr>
          <p:nvPr>
            <p:ph type="pic" sz="quarter" idx="20"/>
          </p:nvPr>
        </p:nvSpPr>
        <p:spPr>
          <a:xfrm>
            <a:off x="6813425" y="768383"/>
            <a:ext cx="4723643" cy="5296483"/>
          </a:xfrm>
          <a:custGeom>
            <a:avLst/>
            <a:gdLst>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1317811 w 3832598"/>
              <a:gd name="connsiteY4" fmla="*/ 605978 h 3662928"/>
              <a:gd name="connsiteX5" fmla="*/ 2514786 w 3832598"/>
              <a:gd name="connsiteY5" fmla="*/ 605978 h 3662928"/>
              <a:gd name="connsiteX6" fmla="*/ 2514786 w 3832598"/>
              <a:gd name="connsiteY6" fmla="*/ 3662928 h 3662928"/>
              <a:gd name="connsiteX7" fmla="*/ 1317811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1317811 w 3832598"/>
              <a:gd name="connsiteY5" fmla="*/ 605978 h 3662928"/>
              <a:gd name="connsiteX6" fmla="*/ 2514786 w 3832598"/>
              <a:gd name="connsiteY6" fmla="*/ 605978 h 3662928"/>
              <a:gd name="connsiteX7" fmla="*/ 2514786 w 3832598"/>
              <a:gd name="connsiteY7" fmla="*/ 3662928 h 3662928"/>
              <a:gd name="connsiteX8" fmla="*/ 1317811 w 3832598"/>
              <a:gd name="connsiteY8" fmla="*/ 605978 h 3662928"/>
              <a:gd name="connsiteX9" fmla="*/ 2635623 w 3832598"/>
              <a:gd name="connsiteY9" fmla="*/ 0 h 3662928"/>
              <a:gd name="connsiteX10" fmla="*/ 3832598 w 3832598"/>
              <a:gd name="connsiteY10" fmla="*/ 0 h 3662928"/>
              <a:gd name="connsiteX11" fmla="*/ 3832598 w 3832598"/>
              <a:gd name="connsiteY11" fmla="*/ 3662928 h 3662928"/>
              <a:gd name="connsiteX12" fmla="*/ 2635623 w 3832598"/>
              <a:gd name="connsiteY12" fmla="*/ 3662928 h 3662928"/>
              <a:gd name="connsiteX13" fmla="*/ 2635623 w 3832598"/>
              <a:gd name="connsiteY13"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514786 w 3832598"/>
              <a:gd name="connsiteY5" fmla="*/ 3662928 h 3662928"/>
              <a:gd name="connsiteX6" fmla="*/ 2514786 w 3832598"/>
              <a:gd name="connsiteY6" fmla="*/ 605978 h 3662928"/>
              <a:gd name="connsiteX7" fmla="*/ 2514786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12" fmla="*/ 2635623 w 3832598"/>
              <a:gd name="connsiteY12"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861295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861295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2971303"/>
              <a:gd name="connsiteY0" fmla="*/ 1195952 h 3662928"/>
              <a:gd name="connsiteX1" fmla="*/ 1132377 w 2971303"/>
              <a:gd name="connsiteY1" fmla="*/ 1195952 h 3662928"/>
              <a:gd name="connsiteX2" fmla="*/ 1132377 w 2971303"/>
              <a:gd name="connsiteY2" fmla="*/ 3662927 h 3662928"/>
              <a:gd name="connsiteX3" fmla="*/ 1 w 2971303"/>
              <a:gd name="connsiteY3" fmla="*/ 3662927 h 3662928"/>
              <a:gd name="connsiteX4" fmla="*/ 0 w 2971303"/>
              <a:gd name="connsiteY4" fmla="*/ 1195952 h 3662928"/>
              <a:gd name="connsiteX5" fmla="*/ 1774328 w 2971303"/>
              <a:gd name="connsiteY5" fmla="*/ 0 h 3662928"/>
              <a:gd name="connsiteX6" fmla="*/ 2971303 w 2971303"/>
              <a:gd name="connsiteY6" fmla="*/ 0 h 3662928"/>
              <a:gd name="connsiteX7" fmla="*/ 2971303 w 2971303"/>
              <a:gd name="connsiteY7" fmla="*/ 3662928 h 3662928"/>
              <a:gd name="connsiteX8" fmla="*/ 1774328 w 2971303"/>
              <a:gd name="connsiteY8" fmla="*/ 3662928 h 3662928"/>
              <a:gd name="connsiteX9" fmla="*/ 1774328 w 297130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00486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7179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21535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7175 w 3078963"/>
              <a:gd name="connsiteY0" fmla="*/ 1195952 h 3662928"/>
              <a:gd name="connsiteX1" fmla="*/ 1240037 w 3078963"/>
              <a:gd name="connsiteY1" fmla="*/ 1195952 h 3662928"/>
              <a:gd name="connsiteX2" fmla="*/ 1240037 w 3078963"/>
              <a:gd name="connsiteY2" fmla="*/ 3662927 h 3662928"/>
              <a:gd name="connsiteX3" fmla="*/ 0 w 3078963"/>
              <a:gd name="connsiteY3" fmla="*/ 3662927 h 3662928"/>
              <a:gd name="connsiteX4" fmla="*/ 7175 w 3078963"/>
              <a:gd name="connsiteY4" fmla="*/ 1195952 h 3662928"/>
              <a:gd name="connsiteX5" fmla="*/ 1881988 w 3078963"/>
              <a:gd name="connsiteY5" fmla="*/ 0 h 3662928"/>
              <a:gd name="connsiteX6" fmla="*/ 3078963 w 3078963"/>
              <a:gd name="connsiteY6" fmla="*/ 0 h 3662928"/>
              <a:gd name="connsiteX7" fmla="*/ 3078963 w 3078963"/>
              <a:gd name="connsiteY7" fmla="*/ 3662928 h 3662928"/>
              <a:gd name="connsiteX8" fmla="*/ 1881988 w 3078963"/>
              <a:gd name="connsiteY8" fmla="*/ 3662928 h 3662928"/>
              <a:gd name="connsiteX9" fmla="*/ 1881988 w 307896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4357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232862 w 3071788"/>
              <a:gd name="connsiteY1" fmla="*/ 1195952 h 3670104"/>
              <a:gd name="connsiteX2" fmla="*/ 1232862 w 3071788"/>
              <a:gd name="connsiteY2" fmla="*/ 3662927 h 3670104"/>
              <a:gd name="connsiteX3" fmla="*/ 14357 w 3071788"/>
              <a:gd name="connsiteY3" fmla="*/ 3670104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232862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132377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132377 w 3071788"/>
              <a:gd name="connsiteY1" fmla="*/ 1195952 h 3670104"/>
              <a:gd name="connsiteX2" fmla="*/ 1103668 w 3071788"/>
              <a:gd name="connsiteY2" fmla="*/ 3670104 h 3670104"/>
              <a:gd name="connsiteX3" fmla="*/ 7180 w 3071788"/>
              <a:gd name="connsiteY3" fmla="*/ 3662927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132377 w 3071788"/>
              <a:gd name="connsiteY1" fmla="*/ 1195952 h 3662928"/>
              <a:gd name="connsiteX2" fmla="*/ 1125201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071788 w 3114853"/>
              <a:gd name="connsiteY6" fmla="*/ 0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50239 w 3165092"/>
              <a:gd name="connsiteY0" fmla="*/ 1195952 h 3662928"/>
              <a:gd name="connsiteX1" fmla="*/ 1182616 w 3165092"/>
              <a:gd name="connsiteY1" fmla="*/ 1195952 h 3662928"/>
              <a:gd name="connsiteX2" fmla="*/ 1175440 w 3165092"/>
              <a:gd name="connsiteY2" fmla="*/ 3662927 h 3662928"/>
              <a:gd name="connsiteX3" fmla="*/ 0 w 3165092"/>
              <a:gd name="connsiteY3" fmla="*/ 3655750 h 3662928"/>
              <a:gd name="connsiteX4" fmla="*/ 50239 w 3165092"/>
              <a:gd name="connsiteY4" fmla="*/ 1195952 h 3662928"/>
              <a:gd name="connsiteX5" fmla="*/ 1925052 w 3165092"/>
              <a:gd name="connsiteY5" fmla="*/ 0 h 3662928"/>
              <a:gd name="connsiteX6" fmla="*/ 3165092 w 3165092"/>
              <a:gd name="connsiteY6" fmla="*/ 7177 h 3662928"/>
              <a:gd name="connsiteX7" fmla="*/ 3165092 w 3165092"/>
              <a:gd name="connsiteY7" fmla="*/ 3655750 h 3662928"/>
              <a:gd name="connsiteX8" fmla="*/ 1925052 w 3165092"/>
              <a:gd name="connsiteY8" fmla="*/ 3662928 h 3662928"/>
              <a:gd name="connsiteX9" fmla="*/ 1925052 w 3165092"/>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3 w 3114853"/>
              <a:gd name="connsiteY3" fmla="*/ 3655750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71772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72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0 w 3193805"/>
              <a:gd name="connsiteY0" fmla="*/ 1188775 h 3677282"/>
              <a:gd name="connsiteX1" fmla="*/ 1211329 w 3193805"/>
              <a:gd name="connsiteY1" fmla="*/ 1195952 h 3677282"/>
              <a:gd name="connsiteX2" fmla="*/ 1204153 w 3193805"/>
              <a:gd name="connsiteY2" fmla="*/ 3662927 h 3677282"/>
              <a:gd name="connsiteX3" fmla="*/ 7180 w 3193805"/>
              <a:gd name="connsiteY3" fmla="*/ 3677282 h 3677282"/>
              <a:gd name="connsiteX4" fmla="*/ 0 w 3193805"/>
              <a:gd name="connsiteY4" fmla="*/ 1188775 h 3677282"/>
              <a:gd name="connsiteX5" fmla="*/ 1953765 w 3193805"/>
              <a:gd name="connsiteY5" fmla="*/ 0 h 3677282"/>
              <a:gd name="connsiteX6" fmla="*/ 3193805 w 3193805"/>
              <a:gd name="connsiteY6" fmla="*/ 7177 h 3677282"/>
              <a:gd name="connsiteX7" fmla="*/ 3193805 w 3193805"/>
              <a:gd name="connsiteY7" fmla="*/ 3655750 h 3677282"/>
              <a:gd name="connsiteX8" fmla="*/ 1953765 w 3193805"/>
              <a:gd name="connsiteY8" fmla="*/ 3662928 h 3677282"/>
              <a:gd name="connsiteX9" fmla="*/ 1953765 w 3193805"/>
              <a:gd name="connsiteY9" fmla="*/ 0 h 3677282"/>
              <a:gd name="connsiteX0" fmla="*/ 21530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21530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54392 w 3186625"/>
              <a:gd name="connsiteY1" fmla="*/ 1246194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0 w 3193804"/>
              <a:gd name="connsiteY0" fmla="*/ 1224662 h 3677282"/>
              <a:gd name="connsiteX1" fmla="*/ 1261571 w 3193804"/>
              <a:gd name="connsiteY1" fmla="*/ 1246194 h 3677282"/>
              <a:gd name="connsiteX2" fmla="*/ 1204152 w 3193804"/>
              <a:gd name="connsiteY2" fmla="*/ 3662927 h 3677282"/>
              <a:gd name="connsiteX3" fmla="*/ 7179 w 3193804"/>
              <a:gd name="connsiteY3" fmla="*/ 3677282 h 3677282"/>
              <a:gd name="connsiteX4" fmla="*/ 0 w 3193804"/>
              <a:gd name="connsiteY4" fmla="*/ 1224662 h 3677282"/>
              <a:gd name="connsiteX5" fmla="*/ 1953764 w 3193804"/>
              <a:gd name="connsiteY5" fmla="*/ 0 h 3677282"/>
              <a:gd name="connsiteX6" fmla="*/ 3193804 w 3193804"/>
              <a:gd name="connsiteY6" fmla="*/ 7177 h 3677282"/>
              <a:gd name="connsiteX7" fmla="*/ 3193804 w 3193804"/>
              <a:gd name="connsiteY7" fmla="*/ 3670105 h 3677282"/>
              <a:gd name="connsiteX8" fmla="*/ 1953764 w 3193804"/>
              <a:gd name="connsiteY8" fmla="*/ 3662928 h 3677282"/>
              <a:gd name="connsiteX9" fmla="*/ 1953764 w 3193804"/>
              <a:gd name="connsiteY9" fmla="*/ 0 h 3677282"/>
              <a:gd name="connsiteX0" fmla="*/ 0 w 3186627"/>
              <a:gd name="connsiteY0" fmla="*/ 1253372 h 3677282"/>
              <a:gd name="connsiteX1" fmla="*/ 1254394 w 3186627"/>
              <a:gd name="connsiteY1" fmla="*/ 1246194 h 3677282"/>
              <a:gd name="connsiteX2" fmla="*/ 119697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0 w 3186627"/>
              <a:gd name="connsiteY0" fmla="*/ 1253372 h 3677282"/>
              <a:gd name="connsiteX1" fmla="*/ 1254394 w 3186627"/>
              <a:gd name="connsiteY1" fmla="*/ 1246194 h 3677282"/>
              <a:gd name="connsiteX2" fmla="*/ 125439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62926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84459"/>
              <a:gd name="connsiteX1" fmla="*/ 1261569 w 3193802"/>
              <a:gd name="connsiteY1" fmla="*/ 1246194 h 3684459"/>
              <a:gd name="connsiteX2" fmla="*/ 1254393 w 3193802"/>
              <a:gd name="connsiteY2" fmla="*/ 3684459 h 3684459"/>
              <a:gd name="connsiteX3" fmla="*/ 0 w 3193802"/>
              <a:gd name="connsiteY3" fmla="*/ 3670103 h 3684459"/>
              <a:gd name="connsiteX4" fmla="*/ 7175 w 3193802"/>
              <a:gd name="connsiteY4" fmla="*/ 1253372 h 3684459"/>
              <a:gd name="connsiteX5" fmla="*/ 1953762 w 3193802"/>
              <a:gd name="connsiteY5" fmla="*/ 0 h 3684459"/>
              <a:gd name="connsiteX6" fmla="*/ 3193802 w 3193802"/>
              <a:gd name="connsiteY6" fmla="*/ 7177 h 3684459"/>
              <a:gd name="connsiteX7" fmla="*/ 3193802 w 3193802"/>
              <a:gd name="connsiteY7" fmla="*/ 3670105 h 3684459"/>
              <a:gd name="connsiteX8" fmla="*/ 1953762 w 3193802"/>
              <a:gd name="connsiteY8" fmla="*/ 3662928 h 3684459"/>
              <a:gd name="connsiteX9" fmla="*/ 1953762 w 3193802"/>
              <a:gd name="connsiteY9" fmla="*/ 0 h 3684459"/>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244044"/>
              <a:gd name="connsiteY0" fmla="*/ 1253372 h 3670105"/>
              <a:gd name="connsiteX1" fmla="*/ 1261569 w 3244044"/>
              <a:gd name="connsiteY1" fmla="*/ 1246194 h 3670105"/>
              <a:gd name="connsiteX2" fmla="*/ 1254393 w 3244044"/>
              <a:gd name="connsiteY2" fmla="*/ 3670104 h 3670105"/>
              <a:gd name="connsiteX3" fmla="*/ 0 w 3244044"/>
              <a:gd name="connsiteY3" fmla="*/ 3670103 h 3670105"/>
              <a:gd name="connsiteX4" fmla="*/ 7175 w 3244044"/>
              <a:gd name="connsiteY4" fmla="*/ 1253372 h 3670105"/>
              <a:gd name="connsiteX5" fmla="*/ 1953762 w 3244044"/>
              <a:gd name="connsiteY5" fmla="*/ 0 h 3670105"/>
              <a:gd name="connsiteX6" fmla="*/ 3244044 w 3244044"/>
              <a:gd name="connsiteY6" fmla="*/ 57419 h 3670105"/>
              <a:gd name="connsiteX7" fmla="*/ 3193802 w 3244044"/>
              <a:gd name="connsiteY7" fmla="*/ 3670105 h 3670105"/>
              <a:gd name="connsiteX8" fmla="*/ 1953762 w 3244044"/>
              <a:gd name="connsiteY8" fmla="*/ 3662928 h 3670105"/>
              <a:gd name="connsiteX9" fmla="*/ 1953762 w 3244044"/>
              <a:gd name="connsiteY9" fmla="*/ 0 h 3670105"/>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46585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46585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75294 w 3244044"/>
              <a:gd name="connsiteY9" fmla="*/ 0 h 3619863"/>
              <a:gd name="connsiteX0" fmla="*/ 7175 w 3244044"/>
              <a:gd name="connsiteY0" fmla="*/ 1203130 h 3627040"/>
              <a:gd name="connsiteX1" fmla="*/ 1261569 w 3244044"/>
              <a:gd name="connsiteY1" fmla="*/ 1195952 h 3627040"/>
              <a:gd name="connsiteX2" fmla="*/ 1254393 w 3244044"/>
              <a:gd name="connsiteY2" fmla="*/ 3619862 h 3627040"/>
              <a:gd name="connsiteX3" fmla="*/ 0 w 3244044"/>
              <a:gd name="connsiteY3" fmla="*/ 3619861 h 3627040"/>
              <a:gd name="connsiteX4" fmla="*/ 7175 w 3244044"/>
              <a:gd name="connsiteY4" fmla="*/ 1203130 h 3627040"/>
              <a:gd name="connsiteX5" fmla="*/ 1975294 w 3244044"/>
              <a:gd name="connsiteY5" fmla="*/ 0 h 3627040"/>
              <a:gd name="connsiteX6" fmla="*/ 3244044 w 3244044"/>
              <a:gd name="connsiteY6" fmla="*/ 7177 h 3627040"/>
              <a:gd name="connsiteX7" fmla="*/ 3193802 w 3244044"/>
              <a:gd name="connsiteY7" fmla="*/ 3619863 h 3627040"/>
              <a:gd name="connsiteX8" fmla="*/ 1989650 w 3244044"/>
              <a:gd name="connsiteY8" fmla="*/ 3627040 h 3627040"/>
              <a:gd name="connsiteX9" fmla="*/ 1975294 w 3244044"/>
              <a:gd name="connsiteY9" fmla="*/ 0 h 3627040"/>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22251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0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0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71775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71775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14356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14356 h 3612686"/>
              <a:gd name="connsiteX0" fmla="*/ 7175 w 3222512"/>
              <a:gd name="connsiteY0" fmla="*/ 1181598 h 3598331"/>
              <a:gd name="connsiteX1" fmla="*/ 1261569 w 3222512"/>
              <a:gd name="connsiteY1" fmla="*/ 1174420 h 3598331"/>
              <a:gd name="connsiteX2" fmla="*/ 1254393 w 3222512"/>
              <a:gd name="connsiteY2" fmla="*/ 3598330 h 3598331"/>
              <a:gd name="connsiteX3" fmla="*/ 0 w 3222512"/>
              <a:gd name="connsiteY3" fmla="*/ 3598329 h 3598331"/>
              <a:gd name="connsiteX4" fmla="*/ 7175 w 3222512"/>
              <a:gd name="connsiteY4" fmla="*/ 1181598 h 3598331"/>
              <a:gd name="connsiteX5" fmla="*/ 1960940 w 3222512"/>
              <a:gd name="connsiteY5" fmla="*/ 1 h 3598331"/>
              <a:gd name="connsiteX6" fmla="*/ 3222512 w 3222512"/>
              <a:gd name="connsiteY6" fmla="*/ 0 h 3598331"/>
              <a:gd name="connsiteX7" fmla="*/ 3222512 w 3222512"/>
              <a:gd name="connsiteY7" fmla="*/ 3598331 h 3598331"/>
              <a:gd name="connsiteX8" fmla="*/ 1953763 w 3222512"/>
              <a:gd name="connsiteY8" fmla="*/ 3591152 h 3598331"/>
              <a:gd name="connsiteX9" fmla="*/ 1960940 w 3222512"/>
              <a:gd name="connsiteY9" fmla="*/ 1 h 3598331"/>
              <a:gd name="connsiteX0" fmla="*/ 7175 w 3222512"/>
              <a:gd name="connsiteY0" fmla="*/ 1181597 h 3598330"/>
              <a:gd name="connsiteX1" fmla="*/ 1261569 w 3222512"/>
              <a:gd name="connsiteY1" fmla="*/ 1174419 h 3598330"/>
              <a:gd name="connsiteX2" fmla="*/ 1254393 w 3222512"/>
              <a:gd name="connsiteY2" fmla="*/ 3598329 h 3598330"/>
              <a:gd name="connsiteX3" fmla="*/ 0 w 3222512"/>
              <a:gd name="connsiteY3" fmla="*/ 3598328 h 3598330"/>
              <a:gd name="connsiteX4" fmla="*/ 7175 w 3222512"/>
              <a:gd name="connsiteY4" fmla="*/ 1181597 h 3598330"/>
              <a:gd name="connsiteX5" fmla="*/ 1960940 w 3222512"/>
              <a:gd name="connsiteY5" fmla="*/ 0 h 3598330"/>
              <a:gd name="connsiteX6" fmla="*/ 3200979 w 3222512"/>
              <a:gd name="connsiteY6" fmla="*/ 57419 h 3598330"/>
              <a:gd name="connsiteX7" fmla="*/ 3222512 w 3222512"/>
              <a:gd name="connsiteY7" fmla="*/ 3598330 h 3598330"/>
              <a:gd name="connsiteX8" fmla="*/ 1953763 w 3222512"/>
              <a:gd name="connsiteY8" fmla="*/ 3591151 h 3598330"/>
              <a:gd name="connsiteX9" fmla="*/ 1960940 w 3222512"/>
              <a:gd name="connsiteY9" fmla="*/ 0 h 3598330"/>
              <a:gd name="connsiteX0" fmla="*/ 7175 w 3222512"/>
              <a:gd name="connsiteY0" fmla="*/ 1195952 h 3612685"/>
              <a:gd name="connsiteX1" fmla="*/ 1261569 w 3222512"/>
              <a:gd name="connsiteY1" fmla="*/ 1188774 h 3612685"/>
              <a:gd name="connsiteX2" fmla="*/ 1254393 w 3222512"/>
              <a:gd name="connsiteY2" fmla="*/ 3612684 h 3612685"/>
              <a:gd name="connsiteX3" fmla="*/ 0 w 3222512"/>
              <a:gd name="connsiteY3" fmla="*/ 3612683 h 3612685"/>
              <a:gd name="connsiteX4" fmla="*/ 7175 w 3222512"/>
              <a:gd name="connsiteY4" fmla="*/ 1195952 h 3612685"/>
              <a:gd name="connsiteX5" fmla="*/ 1960940 w 3222512"/>
              <a:gd name="connsiteY5" fmla="*/ 14355 h 3612685"/>
              <a:gd name="connsiteX6" fmla="*/ 3222512 w 3222512"/>
              <a:gd name="connsiteY6" fmla="*/ 0 h 3612685"/>
              <a:gd name="connsiteX7" fmla="*/ 3222512 w 3222512"/>
              <a:gd name="connsiteY7" fmla="*/ 3612685 h 3612685"/>
              <a:gd name="connsiteX8" fmla="*/ 1953763 w 3222512"/>
              <a:gd name="connsiteY8" fmla="*/ 3605506 h 3612685"/>
              <a:gd name="connsiteX9" fmla="*/ 1960940 w 3222512"/>
              <a:gd name="connsiteY9" fmla="*/ 14355 h 3612685"/>
              <a:gd name="connsiteX0" fmla="*/ 0 w 3229691"/>
              <a:gd name="connsiteY0" fmla="*/ 1195953 h 3612685"/>
              <a:gd name="connsiteX1" fmla="*/ 1268748 w 3229691"/>
              <a:gd name="connsiteY1" fmla="*/ 1188774 h 3612685"/>
              <a:gd name="connsiteX2" fmla="*/ 1261572 w 3229691"/>
              <a:gd name="connsiteY2" fmla="*/ 3612684 h 3612685"/>
              <a:gd name="connsiteX3" fmla="*/ 7179 w 3229691"/>
              <a:gd name="connsiteY3" fmla="*/ 3612683 h 3612685"/>
              <a:gd name="connsiteX4" fmla="*/ 0 w 3229691"/>
              <a:gd name="connsiteY4" fmla="*/ 1195953 h 3612685"/>
              <a:gd name="connsiteX5" fmla="*/ 1968119 w 3229691"/>
              <a:gd name="connsiteY5" fmla="*/ 14355 h 3612685"/>
              <a:gd name="connsiteX6" fmla="*/ 3229691 w 3229691"/>
              <a:gd name="connsiteY6" fmla="*/ 0 h 3612685"/>
              <a:gd name="connsiteX7" fmla="*/ 3229691 w 3229691"/>
              <a:gd name="connsiteY7" fmla="*/ 3612685 h 3612685"/>
              <a:gd name="connsiteX8" fmla="*/ 1960942 w 3229691"/>
              <a:gd name="connsiteY8" fmla="*/ 3605506 h 3612685"/>
              <a:gd name="connsiteX9" fmla="*/ 1968119 w 3229691"/>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1598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81598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47217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61572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2594 h 3599326"/>
              <a:gd name="connsiteX1" fmla="*/ 1261570 w 3222513"/>
              <a:gd name="connsiteY1" fmla="*/ 1182593 h 3599326"/>
              <a:gd name="connsiteX2" fmla="*/ 1261572 w 3222513"/>
              <a:gd name="connsiteY2" fmla="*/ 3599325 h 3599326"/>
              <a:gd name="connsiteX3" fmla="*/ 1 w 3222513"/>
              <a:gd name="connsiteY3" fmla="*/ 3599324 h 3599326"/>
              <a:gd name="connsiteX4" fmla="*/ 0 w 3222513"/>
              <a:gd name="connsiteY4" fmla="*/ 1182594 h 3599326"/>
              <a:gd name="connsiteX5" fmla="*/ 1960941 w 3222513"/>
              <a:gd name="connsiteY5" fmla="*/ 996 h 3599326"/>
              <a:gd name="connsiteX6" fmla="*/ 3189114 w 3222513"/>
              <a:gd name="connsiteY6" fmla="*/ 0 h 3599326"/>
              <a:gd name="connsiteX7" fmla="*/ 3222513 w 3222513"/>
              <a:gd name="connsiteY7" fmla="*/ 3599326 h 3599326"/>
              <a:gd name="connsiteX8" fmla="*/ 1953764 w 3222513"/>
              <a:gd name="connsiteY8" fmla="*/ 3592147 h 3599326"/>
              <a:gd name="connsiteX9" fmla="*/ 1960941 w 3222513"/>
              <a:gd name="connsiteY9" fmla="*/ 996 h 3599326"/>
              <a:gd name="connsiteX0" fmla="*/ 0 w 3189114"/>
              <a:gd name="connsiteY0" fmla="*/ 1182594 h 3599325"/>
              <a:gd name="connsiteX1" fmla="*/ 1261570 w 3189114"/>
              <a:gd name="connsiteY1" fmla="*/ 1182593 h 3599325"/>
              <a:gd name="connsiteX2" fmla="*/ 1261572 w 3189114"/>
              <a:gd name="connsiteY2" fmla="*/ 3599325 h 3599325"/>
              <a:gd name="connsiteX3" fmla="*/ 1 w 3189114"/>
              <a:gd name="connsiteY3" fmla="*/ 3599324 h 3599325"/>
              <a:gd name="connsiteX4" fmla="*/ 0 w 3189114"/>
              <a:gd name="connsiteY4" fmla="*/ 1182594 h 3599325"/>
              <a:gd name="connsiteX5" fmla="*/ 1960941 w 3189114"/>
              <a:gd name="connsiteY5" fmla="*/ 996 h 3599325"/>
              <a:gd name="connsiteX6" fmla="*/ 3189114 w 3189114"/>
              <a:gd name="connsiteY6" fmla="*/ 0 h 3599325"/>
              <a:gd name="connsiteX7" fmla="*/ 3189114 w 3189114"/>
              <a:gd name="connsiteY7" fmla="*/ 3592646 h 3599325"/>
              <a:gd name="connsiteX8" fmla="*/ 1953764 w 3189114"/>
              <a:gd name="connsiteY8" fmla="*/ 3592147 h 3599325"/>
              <a:gd name="connsiteX9" fmla="*/ 1960941 w 3189114"/>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84971 h 3598329"/>
              <a:gd name="connsiteX8" fmla="*/ 1953764 w 3209154"/>
              <a:gd name="connsiteY8" fmla="*/ 3591151 h 3598329"/>
              <a:gd name="connsiteX9" fmla="*/ 1960941 w 3209154"/>
              <a:gd name="connsiteY9" fmla="*/ 0 h 3598329"/>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91651 h 3598329"/>
              <a:gd name="connsiteX8" fmla="*/ 1953764 w 3209154"/>
              <a:gd name="connsiteY8" fmla="*/ 3591151 h 3598329"/>
              <a:gd name="connsiteX9" fmla="*/ 1960941 w 3209154"/>
              <a:gd name="connsiteY9" fmla="*/ 0 h 359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9154" h="3598329">
                <a:moveTo>
                  <a:pt x="0" y="1181598"/>
                </a:moveTo>
                <a:lnTo>
                  <a:pt x="1261570" y="1181597"/>
                </a:lnTo>
                <a:cubicBezTo>
                  <a:pt x="1261570" y="1987175"/>
                  <a:pt x="1261572" y="2792751"/>
                  <a:pt x="1261572" y="3598329"/>
                </a:cubicBezTo>
                <a:lnTo>
                  <a:pt x="1" y="3598328"/>
                </a:lnTo>
                <a:cubicBezTo>
                  <a:pt x="1" y="2776003"/>
                  <a:pt x="0" y="2003923"/>
                  <a:pt x="0" y="1181598"/>
                </a:cubicBezTo>
                <a:close/>
                <a:moveTo>
                  <a:pt x="1960941" y="0"/>
                </a:moveTo>
                <a:lnTo>
                  <a:pt x="3209154" y="5684"/>
                </a:lnTo>
                <a:lnTo>
                  <a:pt x="3202473" y="3591651"/>
                </a:lnTo>
                <a:lnTo>
                  <a:pt x="1953764" y="3591151"/>
                </a:lnTo>
                <a:cubicBezTo>
                  <a:pt x="1951372" y="2386922"/>
                  <a:pt x="1963333" y="1204229"/>
                  <a:pt x="1960941" y="0"/>
                </a:cubicBezTo>
                <a:close/>
              </a:path>
            </a:pathLst>
          </a:custGeom>
          <a:solidFill>
            <a:srgbClr val="C7C7C7"/>
          </a:solidFill>
        </p:spPr>
        <p:txBody>
          <a:bodyPr wrap="square" anchor="ctr">
            <a:noAutofit/>
          </a:bodyPr>
          <a:lstStyle>
            <a:lvl1pPr algn="ctr">
              <a:defRPr sz="1867"/>
            </a:lvl1pPr>
          </a:lstStyle>
          <a:p>
            <a:endParaRPr lang="it-IT" dirty="0"/>
          </a:p>
        </p:txBody>
      </p:sp>
      <p:sp>
        <p:nvSpPr>
          <p:cNvPr id="18" name="Segnaposto testo 9">
            <a:extLst>
              <a:ext uri="{FF2B5EF4-FFF2-40B4-BE49-F238E27FC236}">
                <a16:creationId xmlns:a16="http://schemas.microsoft.com/office/drawing/2014/main" id="{8DD8E01D-6FD2-4FBB-A96B-4C7209D8E379}"/>
              </a:ext>
            </a:extLst>
          </p:cNvPr>
          <p:cNvSpPr>
            <a:spLocks noGrp="1"/>
          </p:cNvSpPr>
          <p:nvPr>
            <p:ph type="body" sz="quarter" idx="21" hasCustomPrompt="1"/>
          </p:nvPr>
        </p:nvSpPr>
        <p:spPr>
          <a:xfrm>
            <a:off x="255777" y="5466868"/>
            <a:ext cx="5867400" cy="381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i="1">
                <a:solidFill>
                  <a:schemeClr val="tx2">
                    <a:lumMod val="50000"/>
                  </a:schemeClr>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Luogo, data</a:t>
            </a:r>
          </a:p>
          <a:p>
            <a:pPr lvl="0"/>
            <a:endParaRPr lang="it-IT" dirty="0"/>
          </a:p>
        </p:txBody>
      </p:sp>
    </p:spTree>
    <p:extLst>
      <p:ext uri="{BB962C8B-B14F-4D97-AF65-F5344CB8AC3E}">
        <p14:creationId xmlns:p14="http://schemas.microsoft.com/office/powerpoint/2010/main" val="4083983532"/>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copertina con immagine INFO PUBBLICH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7" name="Subtitle 2">
            <a:extLst>
              <a:ext uri="{FF2B5EF4-FFF2-40B4-BE49-F238E27FC236}">
                <a16:creationId xmlns:a16="http://schemas.microsoft.com/office/drawing/2014/main" id="{66D75FF8-B17E-664A-9690-E736680B5A5C}"/>
              </a:ext>
            </a:extLst>
          </p:cNvPr>
          <p:cNvSpPr>
            <a:spLocks noGrp="1"/>
          </p:cNvSpPr>
          <p:nvPr>
            <p:ph type="subTitle" idx="1" hasCustomPrompt="1"/>
          </p:nvPr>
        </p:nvSpPr>
        <p:spPr>
          <a:xfrm>
            <a:off x="335257" y="4017380"/>
            <a:ext cx="5866755" cy="664493"/>
          </a:xfrm>
        </p:spPr>
        <p:txBody>
          <a:bodyPr lIns="0" tIns="0" rIns="0" bIns="0" anchor="t" anchorCtr="0">
            <a:noAutofit/>
          </a:bodyPr>
          <a:lstStyle>
            <a:lvl1pPr marL="0" indent="0" algn="l">
              <a:buNone/>
              <a:defRPr sz="24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dirty="0"/>
              <a:t>Sottotitolo di al massimo due righe di testo</a:t>
            </a:r>
          </a:p>
        </p:txBody>
      </p:sp>
      <p:sp>
        <p:nvSpPr>
          <p:cNvPr id="19" name="Segnaposto testo 15">
            <a:extLst>
              <a:ext uri="{FF2B5EF4-FFF2-40B4-BE49-F238E27FC236}">
                <a16:creationId xmlns:a16="http://schemas.microsoft.com/office/drawing/2014/main" id="{82EA2CC1-0128-B24B-AFEB-85C0BD39D54C}"/>
              </a:ext>
            </a:extLst>
          </p:cNvPr>
          <p:cNvSpPr>
            <a:spLocks noGrp="1"/>
          </p:cNvSpPr>
          <p:nvPr>
            <p:ph type="body" sz="quarter" idx="13" hasCustomPrompt="1"/>
          </p:nvPr>
        </p:nvSpPr>
        <p:spPr>
          <a:xfrm>
            <a:off x="334435" y="1415549"/>
            <a:ext cx="5867552" cy="2402643"/>
          </a:xfrm>
        </p:spPr>
        <p:txBody>
          <a:bodyPr lIns="0" tIns="0" rIns="0" bIns="0" anchor="b">
            <a:noAutofit/>
          </a:bodyPr>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5333">
                <a:solidFill>
                  <a:srgbClr val="3F5264"/>
                </a:solidFill>
              </a:defRPr>
            </a:lvl1pPr>
            <a:lvl2pPr>
              <a:defRPr sz="6400"/>
            </a:lvl2pPr>
            <a:lvl3pPr>
              <a:defRPr sz="6400"/>
            </a:lvl3pPr>
            <a:lvl4pPr>
              <a:defRPr sz="6400"/>
            </a:lvl4pPr>
            <a:lvl5pPr>
              <a:defRPr sz="6400"/>
            </a:lvl5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Titolo di al massimo </a:t>
            </a:r>
            <a:br>
              <a:rPr lang="it-IT" dirty="0"/>
            </a:br>
            <a:r>
              <a:rPr lang="it-IT" dirty="0"/>
              <a:t>tre righe</a:t>
            </a:r>
          </a:p>
        </p:txBody>
      </p:sp>
      <p:pic>
        <p:nvPicPr>
          <p:cNvPr id="20" name="Immagine 19">
            <a:extLst>
              <a:ext uri="{FF2B5EF4-FFF2-40B4-BE49-F238E27FC236}">
                <a16:creationId xmlns:a16="http://schemas.microsoft.com/office/drawing/2014/main" id="{40F3A8F0-DB72-144E-99D3-FAF759A7DA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435" y="357719"/>
            <a:ext cx="1489165" cy="824468"/>
          </a:xfrm>
          <a:prstGeom prst="rect">
            <a:avLst/>
          </a:prstGeom>
        </p:spPr>
      </p:pic>
      <p:sp>
        <p:nvSpPr>
          <p:cNvPr id="13" name="Segnaposto immagine 19">
            <a:extLst>
              <a:ext uri="{FF2B5EF4-FFF2-40B4-BE49-F238E27FC236}">
                <a16:creationId xmlns:a16="http://schemas.microsoft.com/office/drawing/2014/main" id="{5AC8FA98-CC0B-4D7B-8A27-FD359B0BB8F9}"/>
              </a:ext>
            </a:extLst>
          </p:cNvPr>
          <p:cNvSpPr>
            <a:spLocks noGrp="1"/>
          </p:cNvSpPr>
          <p:nvPr>
            <p:ph type="pic" sz="quarter" idx="20"/>
          </p:nvPr>
        </p:nvSpPr>
        <p:spPr>
          <a:xfrm>
            <a:off x="6813425" y="768383"/>
            <a:ext cx="4723643" cy="5296483"/>
          </a:xfrm>
          <a:custGeom>
            <a:avLst/>
            <a:gdLst>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1317811 w 3832598"/>
              <a:gd name="connsiteY4" fmla="*/ 605978 h 3662928"/>
              <a:gd name="connsiteX5" fmla="*/ 2514786 w 3832598"/>
              <a:gd name="connsiteY5" fmla="*/ 605978 h 3662928"/>
              <a:gd name="connsiteX6" fmla="*/ 2514786 w 3832598"/>
              <a:gd name="connsiteY6" fmla="*/ 3662928 h 3662928"/>
              <a:gd name="connsiteX7" fmla="*/ 1317811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1317811 w 3832598"/>
              <a:gd name="connsiteY5" fmla="*/ 605978 h 3662928"/>
              <a:gd name="connsiteX6" fmla="*/ 2514786 w 3832598"/>
              <a:gd name="connsiteY6" fmla="*/ 605978 h 3662928"/>
              <a:gd name="connsiteX7" fmla="*/ 2514786 w 3832598"/>
              <a:gd name="connsiteY7" fmla="*/ 3662928 h 3662928"/>
              <a:gd name="connsiteX8" fmla="*/ 1317811 w 3832598"/>
              <a:gd name="connsiteY8" fmla="*/ 605978 h 3662928"/>
              <a:gd name="connsiteX9" fmla="*/ 2635623 w 3832598"/>
              <a:gd name="connsiteY9" fmla="*/ 0 h 3662928"/>
              <a:gd name="connsiteX10" fmla="*/ 3832598 w 3832598"/>
              <a:gd name="connsiteY10" fmla="*/ 0 h 3662928"/>
              <a:gd name="connsiteX11" fmla="*/ 3832598 w 3832598"/>
              <a:gd name="connsiteY11" fmla="*/ 3662928 h 3662928"/>
              <a:gd name="connsiteX12" fmla="*/ 2635623 w 3832598"/>
              <a:gd name="connsiteY12" fmla="*/ 3662928 h 3662928"/>
              <a:gd name="connsiteX13" fmla="*/ 2635623 w 3832598"/>
              <a:gd name="connsiteY13"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514786 w 3832598"/>
              <a:gd name="connsiteY5" fmla="*/ 3662928 h 3662928"/>
              <a:gd name="connsiteX6" fmla="*/ 2514786 w 3832598"/>
              <a:gd name="connsiteY6" fmla="*/ 605978 h 3662928"/>
              <a:gd name="connsiteX7" fmla="*/ 2514786 w 3832598"/>
              <a:gd name="connsiteY7" fmla="*/ 3662928 h 3662928"/>
              <a:gd name="connsiteX8" fmla="*/ 2635623 w 3832598"/>
              <a:gd name="connsiteY8" fmla="*/ 0 h 3662928"/>
              <a:gd name="connsiteX9" fmla="*/ 3832598 w 3832598"/>
              <a:gd name="connsiteY9" fmla="*/ 0 h 3662928"/>
              <a:gd name="connsiteX10" fmla="*/ 3832598 w 3832598"/>
              <a:gd name="connsiteY10" fmla="*/ 3662928 h 3662928"/>
              <a:gd name="connsiteX11" fmla="*/ 2635623 w 3832598"/>
              <a:gd name="connsiteY11" fmla="*/ 3662928 h 3662928"/>
              <a:gd name="connsiteX12" fmla="*/ 2635623 w 3832598"/>
              <a:gd name="connsiteY12" fmla="*/ 0 h 3662928"/>
              <a:gd name="connsiteX0" fmla="*/ 0 w 3832598"/>
              <a:gd name="connsiteY0" fmla="*/ 1195952 h 3662928"/>
              <a:gd name="connsiteX1" fmla="*/ 1196975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196975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0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861295 w 3832598"/>
              <a:gd name="connsiteY0" fmla="*/ 1195952 h 3662928"/>
              <a:gd name="connsiteX1" fmla="*/ 1993672 w 3832598"/>
              <a:gd name="connsiteY1" fmla="*/ 1195952 h 3662928"/>
              <a:gd name="connsiteX2" fmla="*/ 1993672 w 3832598"/>
              <a:gd name="connsiteY2" fmla="*/ 3662927 h 3662928"/>
              <a:gd name="connsiteX3" fmla="*/ 0 w 3832598"/>
              <a:gd name="connsiteY3" fmla="*/ 3662927 h 3662928"/>
              <a:gd name="connsiteX4" fmla="*/ 861295 w 3832598"/>
              <a:gd name="connsiteY4" fmla="*/ 1195952 h 3662928"/>
              <a:gd name="connsiteX5" fmla="*/ 2635623 w 3832598"/>
              <a:gd name="connsiteY5" fmla="*/ 0 h 3662928"/>
              <a:gd name="connsiteX6" fmla="*/ 3832598 w 3832598"/>
              <a:gd name="connsiteY6" fmla="*/ 0 h 3662928"/>
              <a:gd name="connsiteX7" fmla="*/ 3832598 w 3832598"/>
              <a:gd name="connsiteY7" fmla="*/ 3662928 h 3662928"/>
              <a:gd name="connsiteX8" fmla="*/ 2635623 w 3832598"/>
              <a:gd name="connsiteY8" fmla="*/ 3662928 h 3662928"/>
              <a:gd name="connsiteX9" fmla="*/ 2635623 w 3832598"/>
              <a:gd name="connsiteY9" fmla="*/ 0 h 3662928"/>
              <a:gd name="connsiteX0" fmla="*/ 0 w 2971303"/>
              <a:gd name="connsiteY0" fmla="*/ 1195952 h 3662928"/>
              <a:gd name="connsiteX1" fmla="*/ 1132377 w 2971303"/>
              <a:gd name="connsiteY1" fmla="*/ 1195952 h 3662928"/>
              <a:gd name="connsiteX2" fmla="*/ 1132377 w 2971303"/>
              <a:gd name="connsiteY2" fmla="*/ 3662927 h 3662928"/>
              <a:gd name="connsiteX3" fmla="*/ 1 w 2971303"/>
              <a:gd name="connsiteY3" fmla="*/ 3662927 h 3662928"/>
              <a:gd name="connsiteX4" fmla="*/ 0 w 2971303"/>
              <a:gd name="connsiteY4" fmla="*/ 1195952 h 3662928"/>
              <a:gd name="connsiteX5" fmla="*/ 1774328 w 2971303"/>
              <a:gd name="connsiteY5" fmla="*/ 0 h 3662928"/>
              <a:gd name="connsiteX6" fmla="*/ 2971303 w 2971303"/>
              <a:gd name="connsiteY6" fmla="*/ 0 h 3662928"/>
              <a:gd name="connsiteX7" fmla="*/ 2971303 w 2971303"/>
              <a:gd name="connsiteY7" fmla="*/ 3662928 h 3662928"/>
              <a:gd name="connsiteX8" fmla="*/ 1774328 w 2971303"/>
              <a:gd name="connsiteY8" fmla="*/ 3662928 h 3662928"/>
              <a:gd name="connsiteX9" fmla="*/ 1774328 w 297130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00486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7179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21535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7175 w 3078963"/>
              <a:gd name="connsiteY0" fmla="*/ 1195952 h 3662928"/>
              <a:gd name="connsiteX1" fmla="*/ 1240037 w 3078963"/>
              <a:gd name="connsiteY1" fmla="*/ 1195952 h 3662928"/>
              <a:gd name="connsiteX2" fmla="*/ 1240037 w 3078963"/>
              <a:gd name="connsiteY2" fmla="*/ 3662927 h 3662928"/>
              <a:gd name="connsiteX3" fmla="*/ 0 w 3078963"/>
              <a:gd name="connsiteY3" fmla="*/ 3662927 h 3662928"/>
              <a:gd name="connsiteX4" fmla="*/ 7175 w 3078963"/>
              <a:gd name="connsiteY4" fmla="*/ 1195952 h 3662928"/>
              <a:gd name="connsiteX5" fmla="*/ 1881988 w 3078963"/>
              <a:gd name="connsiteY5" fmla="*/ 0 h 3662928"/>
              <a:gd name="connsiteX6" fmla="*/ 3078963 w 3078963"/>
              <a:gd name="connsiteY6" fmla="*/ 0 h 3662928"/>
              <a:gd name="connsiteX7" fmla="*/ 3078963 w 3078963"/>
              <a:gd name="connsiteY7" fmla="*/ 3662928 h 3662928"/>
              <a:gd name="connsiteX8" fmla="*/ 1881988 w 3078963"/>
              <a:gd name="connsiteY8" fmla="*/ 3662928 h 3662928"/>
              <a:gd name="connsiteX9" fmla="*/ 1881988 w 3078963"/>
              <a:gd name="connsiteY9" fmla="*/ 0 h 3662928"/>
              <a:gd name="connsiteX0" fmla="*/ 0 w 3071788"/>
              <a:gd name="connsiteY0" fmla="*/ 1195952 h 3662928"/>
              <a:gd name="connsiteX1" fmla="*/ 1232862 w 3071788"/>
              <a:gd name="connsiteY1" fmla="*/ 1195952 h 3662928"/>
              <a:gd name="connsiteX2" fmla="*/ 1232862 w 3071788"/>
              <a:gd name="connsiteY2" fmla="*/ 3662927 h 3662928"/>
              <a:gd name="connsiteX3" fmla="*/ 14357 w 3071788"/>
              <a:gd name="connsiteY3" fmla="*/ 3648572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232862 w 3071788"/>
              <a:gd name="connsiteY1" fmla="*/ 1195952 h 3670104"/>
              <a:gd name="connsiteX2" fmla="*/ 1232862 w 3071788"/>
              <a:gd name="connsiteY2" fmla="*/ 3662927 h 3670104"/>
              <a:gd name="connsiteX3" fmla="*/ 14357 w 3071788"/>
              <a:gd name="connsiteY3" fmla="*/ 3670104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232862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62928"/>
              <a:gd name="connsiteX1" fmla="*/ 1132377 w 3071788"/>
              <a:gd name="connsiteY1" fmla="*/ 1195952 h 3662928"/>
              <a:gd name="connsiteX2" fmla="*/ 1232862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071788"/>
              <a:gd name="connsiteY0" fmla="*/ 1195952 h 3670104"/>
              <a:gd name="connsiteX1" fmla="*/ 1132377 w 3071788"/>
              <a:gd name="connsiteY1" fmla="*/ 1195952 h 3670104"/>
              <a:gd name="connsiteX2" fmla="*/ 1103668 w 3071788"/>
              <a:gd name="connsiteY2" fmla="*/ 3670104 h 3670104"/>
              <a:gd name="connsiteX3" fmla="*/ 7180 w 3071788"/>
              <a:gd name="connsiteY3" fmla="*/ 3662927 h 3670104"/>
              <a:gd name="connsiteX4" fmla="*/ 0 w 3071788"/>
              <a:gd name="connsiteY4" fmla="*/ 1195952 h 3670104"/>
              <a:gd name="connsiteX5" fmla="*/ 1874813 w 3071788"/>
              <a:gd name="connsiteY5" fmla="*/ 0 h 3670104"/>
              <a:gd name="connsiteX6" fmla="*/ 3071788 w 3071788"/>
              <a:gd name="connsiteY6" fmla="*/ 0 h 3670104"/>
              <a:gd name="connsiteX7" fmla="*/ 3071788 w 3071788"/>
              <a:gd name="connsiteY7" fmla="*/ 3662928 h 3670104"/>
              <a:gd name="connsiteX8" fmla="*/ 1874813 w 3071788"/>
              <a:gd name="connsiteY8" fmla="*/ 3662928 h 3670104"/>
              <a:gd name="connsiteX9" fmla="*/ 1874813 w 3071788"/>
              <a:gd name="connsiteY9" fmla="*/ 0 h 3670104"/>
              <a:gd name="connsiteX0" fmla="*/ 0 w 3071788"/>
              <a:gd name="connsiteY0" fmla="*/ 1195952 h 3662928"/>
              <a:gd name="connsiteX1" fmla="*/ 1132377 w 3071788"/>
              <a:gd name="connsiteY1" fmla="*/ 1195952 h 3662928"/>
              <a:gd name="connsiteX2" fmla="*/ 1125201 w 3071788"/>
              <a:gd name="connsiteY2" fmla="*/ 3662927 h 3662928"/>
              <a:gd name="connsiteX3" fmla="*/ 7180 w 3071788"/>
              <a:gd name="connsiteY3" fmla="*/ 3662927 h 3662928"/>
              <a:gd name="connsiteX4" fmla="*/ 0 w 3071788"/>
              <a:gd name="connsiteY4" fmla="*/ 1195952 h 3662928"/>
              <a:gd name="connsiteX5" fmla="*/ 1874813 w 3071788"/>
              <a:gd name="connsiteY5" fmla="*/ 0 h 3662928"/>
              <a:gd name="connsiteX6" fmla="*/ 3071788 w 3071788"/>
              <a:gd name="connsiteY6" fmla="*/ 0 h 3662928"/>
              <a:gd name="connsiteX7" fmla="*/ 3071788 w 3071788"/>
              <a:gd name="connsiteY7" fmla="*/ 3662928 h 3662928"/>
              <a:gd name="connsiteX8" fmla="*/ 1874813 w 3071788"/>
              <a:gd name="connsiteY8" fmla="*/ 3662928 h 3662928"/>
              <a:gd name="connsiteX9" fmla="*/ 1874813 w 3071788"/>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071788 w 3114853"/>
              <a:gd name="connsiteY6" fmla="*/ 0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7180 w 3114853"/>
              <a:gd name="connsiteY3" fmla="*/ 3662927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50239 w 3165092"/>
              <a:gd name="connsiteY0" fmla="*/ 1195952 h 3662928"/>
              <a:gd name="connsiteX1" fmla="*/ 1182616 w 3165092"/>
              <a:gd name="connsiteY1" fmla="*/ 1195952 h 3662928"/>
              <a:gd name="connsiteX2" fmla="*/ 1175440 w 3165092"/>
              <a:gd name="connsiteY2" fmla="*/ 3662927 h 3662928"/>
              <a:gd name="connsiteX3" fmla="*/ 0 w 3165092"/>
              <a:gd name="connsiteY3" fmla="*/ 3655750 h 3662928"/>
              <a:gd name="connsiteX4" fmla="*/ 50239 w 3165092"/>
              <a:gd name="connsiteY4" fmla="*/ 1195952 h 3662928"/>
              <a:gd name="connsiteX5" fmla="*/ 1925052 w 3165092"/>
              <a:gd name="connsiteY5" fmla="*/ 0 h 3662928"/>
              <a:gd name="connsiteX6" fmla="*/ 3165092 w 3165092"/>
              <a:gd name="connsiteY6" fmla="*/ 7177 h 3662928"/>
              <a:gd name="connsiteX7" fmla="*/ 3165092 w 3165092"/>
              <a:gd name="connsiteY7" fmla="*/ 3655750 h 3662928"/>
              <a:gd name="connsiteX8" fmla="*/ 1925052 w 3165092"/>
              <a:gd name="connsiteY8" fmla="*/ 3662928 h 3662928"/>
              <a:gd name="connsiteX9" fmla="*/ 1925052 w 3165092"/>
              <a:gd name="connsiteY9" fmla="*/ 0 h 3662928"/>
              <a:gd name="connsiteX0" fmla="*/ 0 w 3114853"/>
              <a:gd name="connsiteY0" fmla="*/ 1195952 h 3662928"/>
              <a:gd name="connsiteX1" fmla="*/ 1132377 w 3114853"/>
              <a:gd name="connsiteY1" fmla="*/ 1195952 h 3662928"/>
              <a:gd name="connsiteX2" fmla="*/ 1125201 w 3114853"/>
              <a:gd name="connsiteY2" fmla="*/ 3662927 h 3662928"/>
              <a:gd name="connsiteX3" fmla="*/ 3 w 3114853"/>
              <a:gd name="connsiteY3" fmla="*/ 3655750 h 3662928"/>
              <a:gd name="connsiteX4" fmla="*/ 0 w 3114853"/>
              <a:gd name="connsiteY4" fmla="*/ 1195952 h 3662928"/>
              <a:gd name="connsiteX5" fmla="*/ 1874813 w 3114853"/>
              <a:gd name="connsiteY5" fmla="*/ 0 h 3662928"/>
              <a:gd name="connsiteX6" fmla="*/ 3114853 w 3114853"/>
              <a:gd name="connsiteY6" fmla="*/ 7177 h 3662928"/>
              <a:gd name="connsiteX7" fmla="*/ 3114853 w 3114853"/>
              <a:gd name="connsiteY7" fmla="*/ 3655750 h 3662928"/>
              <a:gd name="connsiteX8" fmla="*/ 1874813 w 3114853"/>
              <a:gd name="connsiteY8" fmla="*/ 3662928 h 3662928"/>
              <a:gd name="connsiteX9" fmla="*/ 1874813 w 3114853"/>
              <a:gd name="connsiteY9" fmla="*/ 0 h 3662928"/>
              <a:gd name="connsiteX0" fmla="*/ 71772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72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0 w 3193805"/>
              <a:gd name="connsiteY0" fmla="*/ 1188775 h 3677282"/>
              <a:gd name="connsiteX1" fmla="*/ 1211329 w 3193805"/>
              <a:gd name="connsiteY1" fmla="*/ 1195952 h 3677282"/>
              <a:gd name="connsiteX2" fmla="*/ 1204153 w 3193805"/>
              <a:gd name="connsiteY2" fmla="*/ 3662927 h 3677282"/>
              <a:gd name="connsiteX3" fmla="*/ 7180 w 3193805"/>
              <a:gd name="connsiteY3" fmla="*/ 3677282 h 3677282"/>
              <a:gd name="connsiteX4" fmla="*/ 0 w 3193805"/>
              <a:gd name="connsiteY4" fmla="*/ 1188775 h 3677282"/>
              <a:gd name="connsiteX5" fmla="*/ 1953765 w 3193805"/>
              <a:gd name="connsiteY5" fmla="*/ 0 h 3677282"/>
              <a:gd name="connsiteX6" fmla="*/ 3193805 w 3193805"/>
              <a:gd name="connsiteY6" fmla="*/ 7177 h 3677282"/>
              <a:gd name="connsiteX7" fmla="*/ 3193805 w 3193805"/>
              <a:gd name="connsiteY7" fmla="*/ 3655750 h 3677282"/>
              <a:gd name="connsiteX8" fmla="*/ 1953765 w 3193805"/>
              <a:gd name="connsiteY8" fmla="*/ 3662928 h 3677282"/>
              <a:gd name="connsiteX9" fmla="*/ 1953765 w 3193805"/>
              <a:gd name="connsiteY9" fmla="*/ 0 h 3677282"/>
              <a:gd name="connsiteX0" fmla="*/ 21530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21530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55750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04149 w 3186625"/>
              <a:gd name="connsiteY1" fmla="*/ 1195952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7175 w 3186625"/>
              <a:gd name="connsiteY0" fmla="*/ 1195952 h 3677282"/>
              <a:gd name="connsiteX1" fmla="*/ 1254392 w 3186625"/>
              <a:gd name="connsiteY1" fmla="*/ 1246194 h 3677282"/>
              <a:gd name="connsiteX2" fmla="*/ 1196973 w 3186625"/>
              <a:gd name="connsiteY2" fmla="*/ 3662927 h 3677282"/>
              <a:gd name="connsiteX3" fmla="*/ 0 w 3186625"/>
              <a:gd name="connsiteY3" fmla="*/ 3677282 h 3677282"/>
              <a:gd name="connsiteX4" fmla="*/ 7175 w 3186625"/>
              <a:gd name="connsiteY4" fmla="*/ 1195952 h 3677282"/>
              <a:gd name="connsiteX5" fmla="*/ 1946585 w 3186625"/>
              <a:gd name="connsiteY5" fmla="*/ 0 h 3677282"/>
              <a:gd name="connsiteX6" fmla="*/ 3186625 w 3186625"/>
              <a:gd name="connsiteY6" fmla="*/ 7177 h 3677282"/>
              <a:gd name="connsiteX7" fmla="*/ 3186625 w 3186625"/>
              <a:gd name="connsiteY7" fmla="*/ 3670105 h 3677282"/>
              <a:gd name="connsiteX8" fmla="*/ 1946585 w 3186625"/>
              <a:gd name="connsiteY8" fmla="*/ 3662928 h 3677282"/>
              <a:gd name="connsiteX9" fmla="*/ 1946585 w 3186625"/>
              <a:gd name="connsiteY9" fmla="*/ 0 h 3677282"/>
              <a:gd name="connsiteX0" fmla="*/ 0 w 3193804"/>
              <a:gd name="connsiteY0" fmla="*/ 1224662 h 3677282"/>
              <a:gd name="connsiteX1" fmla="*/ 1261571 w 3193804"/>
              <a:gd name="connsiteY1" fmla="*/ 1246194 h 3677282"/>
              <a:gd name="connsiteX2" fmla="*/ 1204152 w 3193804"/>
              <a:gd name="connsiteY2" fmla="*/ 3662927 h 3677282"/>
              <a:gd name="connsiteX3" fmla="*/ 7179 w 3193804"/>
              <a:gd name="connsiteY3" fmla="*/ 3677282 h 3677282"/>
              <a:gd name="connsiteX4" fmla="*/ 0 w 3193804"/>
              <a:gd name="connsiteY4" fmla="*/ 1224662 h 3677282"/>
              <a:gd name="connsiteX5" fmla="*/ 1953764 w 3193804"/>
              <a:gd name="connsiteY5" fmla="*/ 0 h 3677282"/>
              <a:gd name="connsiteX6" fmla="*/ 3193804 w 3193804"/>
              <a:gd name="connsiteY6" fmla="*/ 7177 h 3677282"/>
              <a:gd name="connsiteX7" fmla="*/ 3193804 w 3193804"/>
              <a:gd name="connsiteY7" fmla="*/ 3670105 h 3677282"/>
              <a:gd name="connsiteX8" fmla="*/ 1953764 w 3193804"/>
              <a:gd name="connsiteY8" fmla="*/ 3662928 h 3677282"/>
              <a:gd name="connsiteX9" fmla="*/ 1953764 w 3193804"/>
              <a:gd name="connsiteY9" fmla="*/ 0 h 3677282"/>
              <a:gd name="connsiteX0" fmla="*/ 0 w 3186627"/>
              <a:gd name="connsiteY0" fmla="*/ 1253372 h 3677282"/>
              <a:gd name="connsiteX1" fmla="*/ 1254394 w 3186627"/>
              <a:gd name="connsiteY1" fmla="*/ 1246194 h 3677282"/>
              <a:gd name="connsiteX2" fmla="*/ 119697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0 w 3186627"/>
              <a:gd name="connsiteY0" fmla="*/ 1253372 h 3677282"/>
              <a:gd name="connsiteX1" fmla="*/ 1254394 w 3186627"/>
              <a:gd name="connsiteY1" fmla="*/ 1246194 h 3677282"/>
              <a:gd name="connsiteX2" fmla="*/ 1254395 w 3186627"/>
              <a:gd name="connsiteY2" fmla="*/ 3662927 h 3677282"/>
              <a:gd name="connsiteX3" fmla="*/ 2 w 3186627"/>
              <a:gd name="connsiteY3" fmla="*/ 3677282 h 3677282"/>
              <a:gd name="connsiteX4" fmla="*/ 0 w 3186627"/>
              <a:gd name="connsiteY4" fmla="*/ 1253372 h 3677282"/>
              <a:gd name="connsiteX5" fmla="*/ 1946587 w 3186627"/>
              <a:gd name="connsiteY5" fmla="*/ 0 h 3677282"/>
              <a:gd name="connsiteX6" fmla="*/ 3186627 w 3186627"/>
              <a:gd name="connsiteY6" fmla="*/ 7177 h 3677282"/>
              <a:gd name="connsiteX7" fmla="*/ 3186627 w 3186627"/>
              <a:gd name="connsiteY7" fmla="*/ 3670105 h 3677282"/>
              <a:gd name="connsiteX8" fmla="*/ 1946587 w 3186627"/>
              <a:gd name="connsiteY8" fmla="*/ 3662928 h 3677282"/>
              <a:gd name="connsiteX9" fmla="*/ 1946587 w 3186627"/>
              <a:gd name="connsiteY9" fmla="*/ 0 h 3677282"/>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62926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61570 w 3193802"/>
              <a:gd name="connsiteY2" fmla="*/ 3662927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84459"/>
              <a:gd name="connsiteX1" fmla="*/ 1261569 w 3193802"/>
              <a:gd name="connsiteY1" fmla="*/ 1246194 h 3684459"/>
              <a:gd name="connsiteX2" fmla="*/ 1254393 w 3193802"/>
              <a:gd name="connsiteY2" fmla="*/ 3684459 h 3684459"/>
              <a:gd name="connsiteX3" fmla="*/ 0 w 3193802"/>
              <a:gd name="connsiteY3" fmla="*/ 3670103 h 3684459"/>
              <a:gd name="connsiteX4" fmla="*/ 7175 w 3193802"/>
              <a:gd name="connsiteY4" fmla="*/ 1253372 h 3684459"/>
              <a:gd name="connsiteX5" fmla="*/ 1953762 w 3193802"/>
              <a:gd name="connsiteY5" fmla="*/ 0 h 3684459"/>
              <a:gd name="connsiteX6" fmla="*/ 3193802 w 3193802"/>
              <a:gd name="connsiteY6" fmla="*/ 7177 h 3684459"/>
              <a:gd name="connsiteX7" fmla="*/ 3193802 w 3193802"/>
              <a:gd name="connsiteY7" fmla="*/ 3670105 h 3684459"/>
              <a:gd name="connsiteX8" fmla="*/ 1953762 w 3193802"/>
              <a:gd name="connsiteY8" fmla="*/ 3662928 h 3684459"/>
              <a:gd name="connsiteX9" fmla="*/ 1953762 w 3193802"/>
              <a:gd name="connsiteY9" fmla="*/ 0 h 3684459"/>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193802"/>
              <a:gd name="connsiteY0" fmla="*/ 1253372 h 3670105"/>
              <a:gd name="connsiteX1" fmla="*/ 1261569 w 3193802"/>
              <a:gd name="connsiteY1" fmla="*/ 1246194 h 3670105"/>
              <a:gd name="connsiteX2" fmla="*/ 1254393 w 3193802"/>
              <a:gd name="connsiteY2" fmla="*/ 3670104 h 3670105"/>
              <a:gd name="connsiteX3" fmla="*/ 0 w 3193802"/>
              <a:gd name="connsiteY3" fmla="*/ 3670103 h 3670105"/>
              <a:gd name="connsiteX4" fmla="*/ 7175 w 3193802"/>
              <a:gd name="connsiteY4" fmla="*/ 1253372 h 3670105"/>
              <a:gd name="connsiteX5" fmla="*/ 1953762 w 3193802"/>
              <a:gd name="connsiteY5" fmla="*/ 0 h 3670105"/>
              <a:gd name="connsiteX6" fmla="*/ 3193802 w 3193802"/>
              <a:gd name="connsiteY6" fmla="*/ 7177 h 3670105"/>
              <a:gd name="connsiteX7" fmla="*/ 3193802 w 3193802"/>
              <a:gd name="connsiteY7" fmla="*/ 3670105 h 3670105"/>
              <a:gd name="connsiteX8" fmla="*/ 1953762 w 3193802"/>
              <a:gd name="connsiteY8" fmla="*/ 3662928 h 3670105"/>
              <a:gd name="connsiteX9" fmla="*/ 1953762 w 3193802"/>
              <a:gd name="connsiteY9" fmla="*/ 0 h 3670105"/>
              <a:gd name="connsiteX0" fmla="*/ 7175 w 3244044"/>
              <a:gd name="connsiteY0" fmla="*/ 1253372 h 3670105"/>
              <a:gd name="connsiteX1" fmla="*/ 1261569 w 3244044"/>
              <a:gd name="connsiteY1" fmla="*/ 1246194 h 3670105"/>
              <a:gd name="connsiteX2" fmla="*/ 1254393 w 3244044"/>
              <a:gd name="connsiteY2" fmla="*/ 3670104 h 3670105"/>
              <a:gd name="connsiteX3" fmla="*/ 0 w 3244044"/>
              <a:gd name="connsiteY3" fmla="*/ 3670103 h 3670105"/>
              <a:gd name="connsiteX4" fmla="*/ 7175 w 3244044"/>
              <a:gd name="connsiteY4" fmla="*/ 1253372 h 3670105"/>
              <a:gd name="connsiteX5" fmla="*/ 1953762 w 3244044"/>
              <a:gd name="connsiteY5" fmla="*/ 0 h 3670105"/>
              <a:gd name="connsiteX6" fmla="*/ 3244044 w 3244044"/>
              <a:gd name="connsiteY6" fmla="*/ 57419 h 3670105"/>
              <a:gd name="connsiteX7" fmla="*/ 3193802 w 3244044"/>
              <a:gd name="connsiteY7" fmla="*/ 3670105 h 3670105"/>
              <a:gd name="connsiteX8" fmla="*/ 1953762 w 3244044"/>
              <a:gd name="connsiteY8" fmla="*/ 3662928 h 3670105"/>
              <a:gd name="connsiteX9" fmla="*/ 1953762 w 3244044"/>
              <a:gd name="connsiteY9" fmla="*/ 0 h 3670105"/>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46585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46585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2 w 3244044"/>
              <a:gd name="connsiteY8" fmla="*/ 3612686 h 3619863"/>
              <a:gd name="connsiteX9" fmla="*/ 1975294 w 3244044"/>
              <a:gd name="connsiteY9" fmla="*/ 0 h 3619863"/>
              <a:gd name="connsiteX0" fmla="*/ 7175 w 3244044"/>
              <a:gd name="connsiteY0" fmla="*/ 1203130 h 3627040"/>
              <a:gd name="connsiteX1" fmla="*/ 1261569 w 3244044"/>
              <a:gd name="connsiteY1" fmla="*/ 1195952 h 3627040"/>
              <a:gd name="connsiteX2" fmla="*/ 1254393 w 3244044"/>
              <a:gd name="connsiteY2" fmla="*/ 3619862 h 3627040"/>
              <a:gd name="connsiteX3" fmla="*/ 0 w 3244044"/>
              <a:gd name="connsiteY3" fmla="*/ 3619861 h 3627040"/>
              <a:gd name="connsiteX4" fmla="*/ 7175 w 3244044"/>
              <a:gd name="connsiteY4" fmla="*/ 1203130 h 3627040"/>
              <a:gd name="connsiteX5" fmla="*/ 1975294 w 3244044"/>
              <a:gd name="connsiteY5" fmla="*/ 0 h 3627040"/>
              <a:gd name="connsiteX6" fmla="*/ 3244044 w 3244044"/>
              <a:gd name="connsiteY6" fmla="*/ 7177 h 3627040"/>
              <a:gd name="connsiteX7" fmla="*/ 3193802 w 3244044"/>
              <a:gd name="connsiteY7" fmla="*/ 3619863 h 3627040"/>
              <a:gd name="connsiteX8" fmla="*/ 1989650 w 3244044"/>
              <a:gd name="connsiteY8" fmla="*/ 3627040 h 3627040"/>
              <a:gd name="connsiteX9" fmla="*/ 1975294 w 3244044"/>
              <a:gd name="connsiteY9" fmla="*/ 0 h 3627040"/>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19380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203130 h 3619863"/>
              <a:gd name="connsiteX1" fmla="*/ 1261569 w 3244044"/>
              <a:gd name="connsiteY1" fmla="*/ 1195952 h 3619863"/>
              <a:gd name="connsiteX2" fmla="*/ 1254393 w 3244044"/>
              <a:gd name="connsiteY2" fmla="*/ 3619862 h 3619863"/>
              <a:gd name="connsiteX3" fmla="*/ 0 w 3244044"/>
              <a:gd name="connsiteY3" fmla="*/ 3619861 h 3619863"/>
              <a:gd name="connsiteX4" fmla="*/ 7175 w 3244044"/>
              <a:gd name="connsiteY4" fmla="*/ 1203130 h 3619863"/>
              <a:gd name="connsiteX5" fmla="*/ 1975294 w 3244044"/>
              <a:gd name="connsiteY5" fmla="*/ 0 h 3619863"/>
              <a:gd name="connsiteX6" fmla="*/ 3244044 w 3244044"/>
              <a:gd name="connsiteY6" fmla="*/ 7177 h 3619863"/>
              <a:gd name="connsiteX7" fmla="*/ 3222512 w 3244044"/>
              <a:gd name="connsiteY7" fmla="*/ 3619863 h 3619863"/>
              <a:gd name="connsiteX8" fmla="*/ 1953763 w 3244044"/>
              <a:gd name="connsiteY8" fmla="*/ 3612684 h 3619863"/>
              <a:gd name="connsiteX9" fmla="*/ 1975294 w 3244044"/>
              <a:gd name="connsiteY9" fmla="*/ 0 h 3619863"/>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0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0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71775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71775 h 3612686"/>
              <a:gd name="connsiteX0" fmla="*/ 7175 w 3244044"/>
              <a:gd name="connsiteY0" fmla="*/ 1195953 h 3612686"/>
              <a:gd name="connsiteX1" fmla="*/ 1261569 w 3244044"/>
              <a:gd name="connsiteY1" fmla="*/ 1188775 h 3612686"/>
              <a:gd name="connsiteX2" fmla="*/ 1254393 w 3244044"/>
              <a:gd name="connsiteY2" fmla="*/ 3612685 h 3612686"/>
              <a:gd name="connsiteX3" fmla="*/ 0 w 3244044"/>
              <a:gd name="connsiteY3" fmla="*/ 3612684 h 3612686"/>
              <a:gd name="connsiteX4" fmla="*/ 7175 w 3244044"/>
              <a:gd name="connsiteY4" fmla="*/ 1195953 h 3612686"/>
              <a:gd name="connsiteX5" fmla="*/ 1960940 w 3244044"/>
              <a:gd name="connsiteY5" fmla="*/ 14356 h 3612686"/>
              <a:gd name="connsiteX6" fmla="*/ 3244044 w 3244044"/>
              <a:gd name="connsiteY6" fmla="*/ 0 h 3612686"/>
              <a:gd name="connsiteX7" fmla="*/ 3222512 w 3244044"/>
              <a:gd name="connsiteY7" fmla="*/ 3612686 h 3612686"/>
              <a:gd name="connsiteX8" fmla="*/ 1953763 w 3244044"/>
              <a:gd name="connsiteY8" fmla="*/ 3605507 h 3612686"/>
              <a:gd name="connsiteX9" fmla="*/ 1960940 w 3244044"/>
              <a:gd name="connsiteY9" fmla="*/ 14356 h 3612686"/>
              <a:gd name="connsiteX0" fmla="*/ 7175 w 3222512"/>
              <a:gd name="connsiteY0" fmla="*/ 1181598 h 3598331"/>
              <a:gd name="connsiteX1" fmla="*/ 1261569 w 3222512"/>
              <a:gd name="connsiteY1" fmla="*/ 1174420 h 3598331"/>
              <a:gd name="connsiteX2" fmla="*/ 1254393 w 3222512"/>
              <a:gd name="connsiteY2" fmla="*/ 3598330 h 3598331"/>
              <a:gd name="connsiteX3" fmla="*/ 0 w 3222512"/>
              <a:gd name="connsiteY3" fmla="*/ 3598329 h 3598331"/>
              <a:gd name="connsiteX4" fmla="*/ 7175 w 3222512"/>
              <a:gd name="connsiteY4" fmla="*/ 1181598 h 3598331"/>
              <a:gd name="connsiteX5" fmla="*/ 1960940 w 3222512"/>
              <a:gd name="connsiteY5" fmla="*/ 1 h 3598331"/>
              <a:gd name="connsiteX6" fmla="*/ 3222512 w 3222512"/>
              <a:gd name="connsiteY6" fmla="*/ 0 h 3598331"/>
              <a:gd name="connsiteX7" fmla="*/ 3222512 w 3222512"/>
              <a:gd name="connsiteY7" fmla="*/ 3598331 h 3598331"/>
              <a:gd name="connsiteX8" fmla="*/ 1953763 w 3222512"/>
              <a:gd name="connsiteY8" fmla="*/ 3591152 h 3598331"/>
              <a:gd name="connsiteX9" fmla="*/ 1960940 w 3222512"/>
              <a:gd name="connsiteY9" fmla="*/ 1 h 3598331"/>
              <a:gd name="connsiteX0" fmla="*/ 7175 w 3222512"/>
              <a:gd name="connsiteY0" fmla="*/ 1181597 h 3598330"/>
              <a:gd name="connsiteX1" fmla="*/ 1261569 w 3222512"/>
              <a:gd name="connsiteY1" fmla="*/ 1174419 h 3598330"/>
              <a:gd name="connsiteX2" fmla="*/ 1254393 w 3222512"/>
              <a:gd name="connsiteY2" fmla="*/ 3598329 h 3598330"/>
              <a:gd name="connsiteX3" fmla="*/ 0 w 3222512"/>
              <a:gd name="connsiteY3" fmla="*/ 3598328 h 3598330"/>
              <a:gd name="connsiteX4" fmla="*/ 7175 w 3222512"/>
              <a:gd name="connsiteY4" fmla="*/ 1181597 h 3598330"/>
              <a:gd name="connsiteX5" fmla="*/ 1960940 w 3222512"/>
              <a:gd name="connsiteY5" fmla="*/ 0 h 3598330"/>
              <a:gd name="connsiteX6" fmla="*/ 3200979 w 3222512"/>
              <a:gd name="connsiteY6" fmla="*/ 57419 h 3598330"/>
              <a:gd name="connsiteX7" fmla="*/ 3222512 w 3222512"/>
              <a:gd name="connsiteY7" fmla="*/ 3598330 h 3598330"/>
              <a:gd name="connsiteX8" fmla="*/ 1953763 w 3222512"/>
              <a:gd name="connsiteY8" fmla="*/ 3591151 h 3598330"/>
              <a:gd name="connsiteX9" fmla="*/ 1960940 w 3222512"/>
              <a:gd name="connsiteY9" fmla="*/ 0 h 3598330"/>
              <a:gd name="connsiteX0" fmla="*/ 7175 w 3222512"/>
              <a:gd name="connsiteY0" fmla="*/ 1195952 h 3612685"/>
              <a:gd name="connsiteX1" fmla="*/ 1261569 w 3222512"/>
              <a:gd name="connsiteY1" fmla="*/ 1188774 h 3612685"/>
              <a:gd name="connsiteX2" fmla="*/ 1254393 w 3222512"/>
              <a:gd name="connsiteY2" fmla="*/ 3612684 h 3612685"/>
              <a:gd name="connsiteX3" fmla="*/ 0 w 3222512"/>
              <a:gd name="connsiteY3" fmla="*/ 3612683 h 3612685"/>
              <a:gd name="connsiteX4" fmla="*/ 7175 w 3222512"/>
              <a:gd name="connsiteY4" fmla="*/ 1195952 h 3612685"/>
              <a:gd name="connsiteX5" fmla="*/ 1960940 w 3222512"/>
              <a:gd name="connsiteY5" fmla="*/ 14355 h 3612685"/>
              <a:gd name="connsiteX6" fmla="*/ 3222512 w 3222512"/>
              <a:gd name="connsiteY6" fmla="*/ 0 h 3612685"/>
              <a:gd name="connsiteX7" fmla="*/ 3222512 w 3222512"/>
              <a:gd name="connsiteY7" fmla="*/ 3612685 h 3612685"/>
              <a:gd name="connsiteX8" fmla="*/ 1953763 w 3222512"/>
              <a:gd name="connsiteY8" fmla="*/ 3605506 h 3612685"/>
              <a:gd name="connsiteX9" fmla="*/ 1960940 w 3222512"/>
              <a:gd name="connsiteY9" fmla="*/ 14355 h 3612685"/>
              <a:gd name="connsiteX0" fmla="*/ 0 w 3229691"/>
              <a:gd name="connsiteY0" fmla="*/ 1195953 h 3612685"/>
              <a:gd name="connsiteX1" fmla="*/ 1268748 w 3229691"/>
              <a:gd name="connsiteY1" fmla="*/ 1188774 h 3612685"/>
              <a:gd name="connsiteX2" fmla="*/ 1261572 w 3229691"/>
              <a:gd name="connsiteY2" fmla="*/ 3612684 h 3612685"/>
              <a:gd name="connsiteX3" fmla="*/ 7179 w 3229691"/>
              <a:gd name="connsiteY3" fmla="*/ 3612683 h 3612685"/>
              <a:gd name="connsiteX4" fmla="*/ 0 w 3229691"/>
              <a:gd name="connsiteY4" fmla="*/ 1195953 h 3612685"/>
              <a:gd name="connsiteX5" fmla="*/ 1968119 w 3229691"/>
              <a:gd name="connsiteY5" fmla="*/ 14355 h 3612685"/>
              <a:gd name="connsiteX6" fmla="*/ 3229691 w 3229691"/>
              <a:gd name="connsiteY6" fmla="*/ 0 h 3612685"/>
              <a:gd name="connsiteX7" fmla="*/ 3229691 w 3229691"/>
              <a:gd name="connsiteY7" fmla="*/ 3612685 h 3612685"/>
              <a:gd name="connsiteX8" fmla="*/ 1960942 w 3229691"/>
              <a:gd name="connsiteY8" fmla="*/ 3605506 h 3612685"/>
              <a:gd name="connsiteX9" fmla="*/ 1968119 w 3229691"/>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1598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81598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88774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54394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47217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95953 h 3612685"/>
              <a:gd name="connsiteX1" fmla="*/ 1261570 w 3222513"/>
              <a:gd name="connsiteY1" fmla="*/ 1195952 h 3612685"/>
              <a:gd name="connsiteX2" fmla="*/ 1261572 w 3222513"/>
              <a:gd name="connsiteY2" fmla="*/ 3612684 h 3612685"/>
              <a:gd name="connsiteX3" fmla="*/ 1 w 3222513"/>
              <a:gd name="connsiteY3" fmla="*/ 3612683 h 3612685"/>
              <a:gd name="connsiteX4" fmla="*/ 0 w 3222513"/>
              <a:gd name="connsiteY4" fmla="*/ 1195953 h 3612685"/>
              <a:gd name="connsiteX5" fmla="*/ 1960941 w 3222513"/>
              <a:gd name="connsiteY5" fmla="*/ 14355 h 3612685"/>
              <a:gd name="connsiteX6" fmla="*/ 3222513 w 3222513"/>
              <a:gd name="connsiteY6" fmla="*/ 0 h 3612685"/>
              <a:gd name="connsiteX7" fmla="*/ 3222513 w 3222513"/>
              <a:gd name="connsiteY7" fmla="*/ 3612685 h 3612685"/>
              <a:gd name="connsiteX8" fmla="*/ 1953764 w 3222513"/>
              <a:gd name="connsiteY8" fmla="*/ 3605506 h 3612685"/>
              <a:gd name="connsiteX9" fmla="*/ 1960941 w 3222513"/>
              <a:gd name="connsiteY9" fmla="*/ 14355 h 3612685"/>
              <a:gd name="connsiteX0" fmla="*/ 0 w 3222513"/>
              <a:gd name="connsiteY0" fmla="*/ 1182594 h 3599326"/>
              <a:gd name="connsiteX1" fmla="*/ 1261570 w 3222513"/>
              <a:gd name="connsiteY1" fmla="*/ 1182593 h 3599326"/>
              <a:gd name="connsiteX2" fmla="*/ 1261572 w 3222513"/>
              <a:gd name="connsiteY2" fmla="*/ 3599325 h 3599326"/>
              <a:gd name="connsiteX3" fmla="*/ 1 w 3222513"/>
              <a:gd name="connsiteY3" fmla="*/ 3599324 h 3599326"/>
              <a:gd name="connsiteX4" fmla="*/ 0 w 3222513"/>
              <a:gd name="connsiteY4" fmla="*/ 1182594 h 3599326"/>
              <a:gd name="connsiteX5" fmla="*/ 1960941 w 3222513"/>
              <a:gd name="connsiteY5" fmla="*/ 996 h 3599326"/>
              <a:gd name="connsiteX6" fmla="*/ 3189114 w 3222513"/>
              <a:gd name="connsiteY6" fmla="*/ 0 h 3599326"/>
              <a:gd name="connsiteX7" fmla="*/ 3222513 w 3222513"/>
              <a:gd name="connsiteY7" fmla="*/ 3599326 h 3599326"/>
              <a:gd name="connsiteX8" fmla="*/ 1953764 w 3222513"/>
              <a:gd name="connsiteY8" fmla="*/ 3592147 h 3599326"/>
              <a:gd name="connsiteX9" fmla="*/ 1960941 w 3222513"/>
              <a:gd name="connsiteY9" fmla="*/ 996 h 3599326"/>
              <a:gd name="connsiteX0" fmla="*/ 0 w 3189114"/>
              <a:gd name="connsiteY0" fmla="*/ 1182594 h 3599325"/>
              <a:gd name="connsiteX1" fmla="*/ 1261570 w 3189114"/>
              <a:gd name="connsiteY1" fmla="*/ 1182593 h 3599325"/>
              <a:gd name="connsiteX2" fmla="*/ 1261572 w 3189114"/>
              <a:gd name="connsiteY2" fmla="*/ 3599325 h 3599325"/>
              <a:gd name="connsiteX3" fmla="*/ 1 w 3189114"/>
              <a:gd name="connsiteY3" fmla="*/ 3599324 h 3599325"/>
              <a:gd name="connsiteX4" fmla="*/ 0 w 3189114"/>
              <a:gd name="connsiteY4" fmla="*/ 1182594 h 3599325"/>
              <a:gd name="connsiteX5" fmla="*/ 1960941 w 3189114"/>
              <a:gd name="connsiteY5" fmla="*/ 996 h 3599325"/>
              <a:gd name="connsiteX6" fmla="*/ 3189114 w 3189114"/>
              <a:gd name="connsiteY6" fmla="*/ 0 h 3599325"/>
              <a:gd name="connsiteX7" fmla="*/ 3189114 w 3189114"/>
              <a:gd name="connsiteY7" fmla="*/ 3592646 h 3599325"/>
              <a:gd name="connsiteX8" fmla="*/ 1953764 w 3189114"/>
              <a:gd name="connsiteY8" fmla="*/ 3592147 h 3599325"/>
              <a:gd name="connsiteX9" fmla="*/ 1960941 w 3189114"/>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2473"/>
              <a:gd name="connsiteY0" fmla="*/ 1182594 h 3599325"/>
              <a:gd name="connsiteX1" fmla="*/ 1261570 w 3202473"/>
              <a:gd name="connsiteY1" fmla="*/ 1182593 h 3599325"/>
              <a:gd name="connsiteX2" fmla="*/ 1261572 w 3202473"/>
              <a:gd name="connsiteY2" fmla="*/ 3599325 h 3599325"/>
              <a:gd name="connsiteX3" fmla="*/ 1 w 3202473"/>
              <a:gd name="connsiteY3" fmla="*/ 3599324 h 3599325"/>
              <a:gd name="connsiteX4" fmla="*/ 0 w 3202473"/>
              <a:gd name="connsiteY4" fmla="*/ 1182594 h 3599325"/>
              <a:gd name="connsiteX5" fmla="*/ 1960941 w 3202473"/>
              <a:gd name="connsiteY5" fmla="*/ 996 h 3599325"/>
              <a:gd name="connsiteX6" fmla="*/ 3189114 w 3202473"/>
              <a:gd name="connsiteY6" fmla="*/ 0 h 3599325"/>
              <a:gd name="connsiteX7" fmla="*/ 3202473 w 3202473"/>
              <a:gd name="connsiteY7" fmla="*/ 3585967 h 3599325"/>
              <a:gd name="connsiteX8" fmla="*/ 1953764 w 3202473"/>
              <a:gd name="connsiteY8" fmla="*/ 3592147 h 3599325"/>
              <a:gd name="connsiteX9" fmla="*/ 1960941 w 3202473"/>
              <a:gd name="connsiteY9" fmla="*/ 996 h 3599325"/>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84971 h 3598329"/>
              <a:gd name="connsiteX8" fmla="*/ 1953764 w 3209154"/>
              <a:gd name="connsiteY8" fmla="*/ 3591151 h 3598329"/>
              <a:gd name="connsiteX9" fmla="*/ 1960941 w 3209154"/>
              <a:gd name="connsiteY9" fmla="*/ 0 h 3598329"/>
              <a:gd name="connsiteX0" fmla="*/ 0 w 3209154"/>
              <a:gd name="connsiteY0" fmla="*/ 1181598 h 3598329"/>
              <a:gd name="connsiteX1" fmla="*/ 1261570 w 3209154"/>
              <a:gd name="connsiteY1" fmla="*/ 1181597 h 3598329"/>
              <a:gd name="connsiteX2" fmla="*/ 1261572 w 3209154"/>
              <a:gd name="connsiteY2" fmla="*/ 3598329 h 3598329"/>
              <a:gd name="connsiteX3" fmla="*/ 1 w 3209154"/>
              <a:gd name="connsiteY3" fmla="*/ 3598328 h 3598329"/>
              <a:gd name="connsiteX4" fmla="*/ 0 w 3209154"/>
              <a:gd name="connsiteY4" fmla="*/ 1181598 h 3598329"/>
              <a:gd name="connsiteX5" fmla="*/ 1960941 w 3209154"/>
              <a:gd name="connsiteY5" fmla="*/ 0 h 3598329"/>
              <a:gd name="connsiteX6" fmla="*/ 3209154 w 3209154"/>
              <a:gd name="connsiteY6" fmla="*/ 5684 h 3598329"/>
              <a:gd name="connsiteX7" fmla="*/ 3202473 w 3209154"/>
              <a:gd name="connsiteY7" fmla="*/ 3591651 h 3598329"/>
              <a:gd name="connsiteX8" fmla="*/ 1953764 w 3209154"/>
              <a:gd name="connsiteY8" fmla="*/ 3591151 h 3598329"/>
              <a:gd name="connsiteX9" fmla="*/ 1960941 w 3209154"/>
              <a:gd name="connsiteY9" fmla="*/ 0 h 359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9154" h="3598329">
                <a:moveTo>
                  <a:pt x="0" y="1181598"/>
                </a:moveTo>
                <a:lnTo>
                  <a:pt x="1261570" y="1181597"/>
                </a:lnTo>
                <a:cubicBezTo>
                  <a:pt x="1261570" y="1987175"/>
                  <a:pt x="1261572" y="2792751"/>
                  <a:pt x="1261572" y="3598329"/>
                </a:cubicBezTo>
                <a:lnTo>
                  <a:pt x="1" y="3598328"/>
                </a:lnTo>
                <a:cubicBezTo>
                  <a:pt x="1" y="2776003"/>
                  <a:pt x="0" y="2003923"/>
                  <a:pt x="0" y="1181598"/>
                </a:cubicBezTo>
                <a:close/>
                <a:moveTo>
                  <a:pt x="1960941" y="0"/>
                </a:moveTo>
                <a:lnTo>
                  <a:pt x="3209154" y="5684"/>
                </a:lnTo>
                <a:lnTo>
                  <a:pt x="3202473" y="3591651"/>
                </a:lnTo>
                <a:lnTo>
                  <a:pt x="1953764" y="3591151"/>
                </a:lnTo>
                <a:cubicBezTo>
                  <a:pt x="1951372" y="2386922"/>
                  <a:pt x="1963333" y="1204229"/>
                  <a:pt x="1960941" y="0"/>
                </a:cubicBezTo>
                <a:close/>
              </a:path>
            </a:pathLst>
          </a:custGeom>
          <a:solidFill>
            <a:srgbClr val="C7C7C7"/>
          </a:solidFill>
        </p:spPr>
        <p:txBody>
          <a:bodyPr wrap="square" anchor="ctr">
            <a:noAutofit/>
          </a:bodyPr>
          <a:lstStyle>
            <a:lvl1pPr algn="ctr">
              <a:defRPr sz="1867"/>
            </a:lvl1pPr>
          </a:lstStyle>
          <a:p>
            <a:endParaRPr lang="it-IT" dirty="0"/>
          </a:p>
        </p:txBody>
      </p:sp>
      <p:graphicFrame>
        <p:nvGraphicFramePr>
          <p:cNvPr id="18" name="Tabella 17">
            <a:extLst>
              <a:ext uri="{FF2B5EF4-FFF2-40B4-BE49-F238E27FC236}">
                <a16:creationId xmlns:a16="http://schemas.microsoft.com/office/drawing/2014/main" id="{057CB8CB-5874-49C7-8112-CA51EA619E08}"/>
              </a:ext>
            </a:extLst>
          </p:cNvPr>
          <p:cNvGraphicFramePr>
            <a:graphicFrameLocks noGrp="1"/>
          </p:cNvGraphicFramePr>
          <p:nvPr userDrawn="1">
            <p:extLst>
              <p:ext uri="{D42A27DB-BD31-4B8C-83A1-F6EECF244321}">
                <p14:modId xmlns:p14="http://schemas.microsoft.com/office/powerpoint/2010/main" val="191200097"/>
              </p:ext>
            </p:extLst>
          </p:nvPr>
        </p:nvGraphicFramePr>
        <p:xfrm>
          <a:off x="335258" y="6073759"/>
          <a:ext cx="3495476" cy="621996"/>
        </p:xfrm>
        <a:graphic>
          <a:graphicData uri="http://schemas.openxmlformats.org/drawingml/2006/table">
            <a:tbl>
              <a:tblPr firstRow="1" firstCol="1" bandRow="1"/>
              <a:tblGrid>
                <a:gridCol w="1352044">
                  <a:extLst>
                    <a:ext uri="{9D8B030D-6E8A-4147-A177-3AD203B41FA5}">
                      <a16:colId xmlns:a16="http://schemas.microsoft.com/office/drawing/2014/main" val="3192438934"/>
                    </a:ext>
                  </a:extLst>
                </a:gridCol>
                <a:gridCol w="2143432">
                  <a:extLst>
                    <a:ext uri="{9D8B030D-6E8A-4147-A177-3AD203B41FA5}">
                      <a16:colId xmlns:a16="http://schemas.microsoft.com/office/drawing/2014/main" val="1053944458"/>
                    </a:ext>
                  </a:extLst>
                </a:gridCol>
              </a:tblGrid>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it-IT" sz="800" b="1" i="1" kern="1200" dirty="0">
                          <a:solidFill>
                            <a:schemeClr val="tx1"/>
                          </a:solidFill>
                          <a:effectLst/>
                          <a:latin typeface="Arial" panose="020B0604020202020204" pitchFamily="34" charset="0"/>
                          <a:ea typeface="Times New Roman" panose="02020603050405020304" pitchFamily="18" charset="0"/>
                          <a:cs typeface="+mn-cs"/>
                        </a:rPr>
                        <a:t>Nome del documento</a:t>
                      </a: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51495560"/>
                  </a:ext>
                </a:extLst>
              </a:tr>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it-IT" sz="800" b="1" i="1" kern="1200" dirty="0">
                          <a:solidFill>
                            <a:schemeClr val="tx1"/>
                          </a:solidFill>
                          <a:effectLst/>
                          <a:latin typeface="Arial" panose="020B0604020202020204" pitchFamily="34" charset="0"/>
                          <a:ea typeface="Times New Roman" panose="02020603050405020304" pitchFamily="18" charset="0"/>
                          <a:cs typeface="+mn-cs"/>
                        </a:rPr>
                        <a:t>Information </a:t>
                      </a:r>
                      <a:r>
                        <a:rPr lang="it-IT" sz="800" b="1" i="1" kern="1200" dirty="0" err="1">
                          <a:solidFill>
                            <a:schemeClr val="tx1"/>
                          </a:solidFill>
                          <a:effectLst/>
                          <a:latin typeface="Arial" panose="020B0604020202020204" pitchFamily="34" charset="0"/>
                          <a:ea typeface="Times New Roman" panose="02020603050405020304" pitchFamily="18" charset="0"/>
                          <a:cs typeface="+mn-cs"/>
                        </a:rPr>
                        <a:t>Owner</a:t>
                      </a:r>
                      <a:endParaRPr lang="it-IT" sz="800" b="1" i="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2352735"/>
                  </a:ext>
                </a:extLst>
              </a:tr>
              <a:tr h="207332">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800" b="1" i="1" kern="1200" dirty="0" err="1">
                          <a:solidFill>
                            <a:schemeClr val="tx1"/>
                          </a:solidFill>
                          <a:effectLst/>
                          <a:latin typeface="Arial" panose="020B0604020202020204" pitchFamily="34" charset="0"/>
                          <a:ea typeface="Times New Roman" panose="02020603050405020304" pitchFamily="18" charset="0"/>
                          <a:cs typeface="+mn-cs"/>
                        </a:rPr>
                        <a:t>Numero</a:t>
                      </a:r>
                      <a:r>
                        <a:rPr lang="en-US" sz="800" b="1" i="1" kern="1200" dirty="0">
                          <a:solidFill>
                            <a:schemeClr val="tx1"/>
                          </a:solidFill>
                          <a:effectLst/>
                          <a:latin typeface="Arial" panose="020B0604020202020204" pitchFamily="34" charset="0"/>
                          <a:ea typeface="Times New Roman" panose="02020603050405020304" pitchFamily="18" charset="0"/>
                          <a:cs typeface="+mn-cs"/>
                        </a:rPr>
                        <a:t> </a:t>
                      </a:r>
                      <a:r>
                        <a:rPr lang="en-US" sz="800" b="1" i="1" kern="1200" dirty="0" err="1">
                          <a:solidFill>
                            <a:schemeClr val="tx1"/>
                          </a:solidFill>
                          <a:effectLst/>
                          <a:latin typeface="Arial" panose="020B0604020202020204" pitchFamily="34" charset="0"/>
                          <a:ea typeface="Times New Roman" panose="02020603050405020304" pitchFamily="18" charset="0"/>
                          <a:cs typeface="+mn-cs"/>
                        </a:rPr>
                        <a:t>totale</a:t>
                      </a:r>
                      <a:r>
                        <a:rPr lang="en-US" sz="800" b="1" i="1" kern="1200" dirty="0">
                          <a:solidFill>
                            <a:schemeClr val="tx1"/>
                          </a:solidFill>
                          <a:effectLst/>
                          <a:latin typeface="Arial" panose="020B0604020202020204" pitchFamily="34" charset="0"/>
                          <a:ea typeface="Times New Roman" panose="02020603050405020304" pitchFamily="18" charset="0"/>
                          <a:cs typeface="+mn-cs"/>
                        </a:rPr>
                        <a:t> di </a:t>
                      </a:r>
                      <a:r>
                        <a:rPr lang="en-US" sz="800" b="1" i="1" kern="1200" dirty="0" err="1">
                          <a:solidFill>
                            <a:schemeClr val="tx1"/>
                          </a:solidFill>
                          <a:effectLst/>
                          <a:latin typeface="Arial" panose="020B0604020202020204" pitchFamily="34" charset="0"/>
                          <a:ea typeface="Times New Roman" panose="02020603050405020304" pitchFamily="18" charset="0"/>
                          <a:cs typeface="+mn-cs"/>
                        </a:rPr>
                        <a:t>pagine</a:t>
                      </a:r>
                      <a:endParaRPr lang="it-IT" sz="800" b="1" i="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endParaRPr lang="it-IT" sz="8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T="0" marB="0">
                    <a:lnL w="3175" cap="flat" cmpd="sng" algn="ctr">
                      <a:solidFill>
                        <a:schemeClr val="tx1">
                          <a:lumMod val="20000"/>
                          <a:lumOff val="80000"/>
                        </a:schemeClr>
                      </a:solidFill>
                      <a:prstDash val="solid"/>
                      <a:round/>
                      <a:headEnd type="none" w="med" len="med"/>
                      <a:tailEnd type="none" w="med" len="med"/>
                    </a:lnL>
                    <a:lnR w="3175" cap="flat" cmpd="sng" algn="ctr">
                      <a:solidFill>
                        <a:schemeClr val="tx1">
                          <a:lumMod val="20000"/>
                          <a:lumOff val="80000"/>
                        </a:schemeClr>
                      </a:solidFill>
                      <a:prstDash val="solid"/>
                      <a:round/>
                      <a:headEnd type="none" w="med" len="med"/>
                      <a:tailEnd type="none" w="med" len="med"/>
                    </a:lnR>
                    <a:lnT w="3175" cap="flat" cmpd="sng" algn="ctr">
                      <a:solidFill>
                        <a:schemeClr val="tx1">
                          <a:lumMod val="20000"/>
                          <a:lumOff val="80000"/>
                        </a:schemeClr>
                      </a:solidFill>
                      <a:prstDash val="solid"/>
                      <a:round/>
                      <a:headEnd type="none" w="med" len="med"/>
                      <a:tailEnd type="none" w="med" len="med"/>
                    </a:lnT>
                    <a:lnB w="3175" cap="flat" cmpd="sng" algn="ctr">
                      <a:solidFill>
                        <a:schemeClr val="tx1">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sp>
        <p:nvSpPr>
          <p:cNvPr id="21" name="Segnaposto testo 8">
            <a:extLst>
              <a:ext uri="{FF2B5EF4-FFF2-40B4-BE49-F238E27FC236}">
                <a16:creationId xmlns:a16="http://schemas.microsoft.com/office/drawing/2014/main" id="{6CCA1464-869B-4994-B8B5-5CF3E52687DC}"/>
              </a:ext>
            </a:extLst>
          </p:cNvPr>
          <p:cNvSpPr>
            <a:spLocks noGrp="1"/>
          </p:cNvSpPr>
          <p:nvPr>
            <p:ph type="body" sz="quarter" idx="18" hasCustomPrompt="1"/>
          </p:nvPr>
        </p:nvSpPr>
        <p:spPr>
          <a:xfrm>
            <a:off x="1695806" y="6491974"/>
            <a:ext cx="1308100" cy="213783"/>
          </a:xfrm>
        </p:spPr>
        <p:txBody>
          <a:bodyPr>
            <a:noAutofit/>
          </a:bodyPr>
          <a:lstStyle>
            <a:lvl1pPr marL="0" indent="0">
              <a:buNone/>
              <a:defRPr sz="800" i="1">
                <a:latin typeface="+mj-lt"/>
              </a:defRPr>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dirty="0"/>
              <a:t>[#]</a:t>
            </a:r>
          </a:p>
        </p:txBody>
      </p:sp>
      <p:sp>
        <p:nvSpPr>
          <p:cNvPr id="23" name="Segnaposto testo 9">
            <a:extLst>
              <a:ext uri="{FF2B5EF4-FFF2-40B4-BE49-F238E27FC236}">
                <a16:creationId xmlns:a16="http://schemas.microsoft.com/office/drawing/2014/main" id="{FB1E9061-ECCA-4A68-B0F5-39AA896C2A67}"/>
              </a:ext>
            </a:extLst>
          </p:cNvPr>
          <p:cNvSpPr>
            <a:spLocks noGrp="1"/>
          </p:cNvSpPr>
          <p:nvPr>
            <p:ph type="body" sz="quarter" idx="21" hasCustomPrompt="1"/>
          </p:nvPr>
        </p:nvSpPr>
        <p:spPr>
          <a:xfrm>
            <a:off x="255777" y="4955591"/>
            <a:ext cx="5867400" cy="381000"/>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i="1">
                <a:solidFill>
                  <a:schemeClr val="tx2">
                    <a:lumMod val="50000"/>
                  </a:schemeClr>
                </a:solidFill>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Luogo, data</a:t>
            </a:r>
          </a:p>
          <a:p>
            <a:pPr lvl="0"/>
            <a:endParaRPr lang="it-IT" dirty="0"/>
          </a:p>
        </p:txBody>
      </p:sp>
      <p:sp>
        <p:nvSpPr>
          <p:cNvPr id="6" name="Segnaposto testo 5">
            <a:extLst>
              <a:ext uri="{FF2B5EF4-FFF2-40B4-BE49-F238E27FC236}">
                <a16:creationId xmlns:a16="http://schemas.microsoft.com/office/drawing/2014/main" id="{92DD44FB-3823-400A-A336-6958F548C5E7}"/>
              </a:ext>
            </a:extLst>
          </p:cNvPr>
          <p:cNvSpPr>
            <a:spLocks noGrp="1"/>
          </p:cNvSpPr>
          <p:nvPr>
            <p:ph type="body" sz="quarter" idx="22" hasCustomPrompt="1"/>
          </p:nvPr>
        </p:nvSpPr>
        <p:spPr>
          <a:xfrm>
            <a:off x="1695451" y="6064251"/>
            <a:ext cx="2135283" cy="239183"/>
          </a:xfrm>
        </p:spPr>
        <p:txBody>
          <a:bodyPr>
            <a:noAutofit/>
          </a:bodyPr>
          <a:lstStyle>
            <a:lvl1pPr marL="0" indent="0">
              <a:buNone/>
              <a:defRPr sz="800" i="1"/>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dirty="0"/>
              <a:t>Titolo</a:t>
            </a:r>
          </a:p>
        </p:txBody>
      </p:sp>
      <p:sp>
        <p:nvSpPr>
          <p:cNvPr id="8" name="Segnaposto testo 7">
            <a:extLst>
              <a:ext uri="{FF2B5EF4-FFF2-40B4-BE49-F238E27FC236}">
                <a16:creationId xmlns:a16="http://schemas.microsoft.com/office/drawing/2014/main" id="{B9BB6C7F-FE3E-4C19-B444-DF4748EA661E}"/>
              </a:ext>
            </a:extLst>
          </p:cNvPr>
          <p:cNvSpPr>
            <a:spLocks noGrp="1"/>
          </p:cNvSpPr>
          <p:nvPr>
            <p:ph type="body" sz="quarter" idx="23" hasCustomPrompt="1"/>
          </p:nvPr>
        </p:nvSpPr>
        <p:spPr>
          <a:xfrm>
            <a:off x="1695451" y="6303433"/>
            <a:ext cx="2135716" cy="188384"/>
          </a:xfrm>
        </p:spPr>
        <p:txBody>
          <a:bodyPr>
            <a:noAutofit/>
          </a:bodyPr>
          <a:lstStyle>
            <a:lvl1pPr marL="0" indent="0">
              <a:buNone/>
              <a:defRPr sz="800" i="1"/>
            </a:lvl1pPr>
            <a:lvl2pPr marL="457189" indent="0">
              <a:buNone/>
              <a:defRPr sz="800"/>
            </a:lvl2pPr>
            <a:lvl3pPr marL="914377" indent="0">
              <a:buNone/>
              <a:defRPr sz="800"/>
            </a:lvl3pPr>
            <a:lvl4pPr marL="1371566" indent="0">
              <a:buNone/>
              <a:defRPr sz="800"/>
            </a:lvl4pPr>
            <a:lvl5pPr marL="1828754" indent="0">
              <a:buNone/>
              <a:defRPr sz="800"/>
            </a:lvl5pPr>
          </a:lstStyle>
          <a:p>
            <a:pPr lvl="0"/>
            <a:r>
              <a:rPr lang="it-IT" dirty="0"/>
              <a:t>Unità organizzativa</a:t>
            </a:r>
          </a:p>
        </p:txBody>
      </p:sp>
    </p:spTree>
    <p:extLst>
      <p:ext uri="{BB962C8B-B14F-4D97-AF65-F5344CB8AC3E}">
        <p14:creationId xmlns:p14="http://schemas.microsoft.com/office/powerpoint/2010/main" val="61002210"/>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ontrollo del document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Controllo del documento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a:solidFill>
                  <a:schemeClr val="accent6"/>
                </a:solidFill>
              </a:defRPr>
            </a:lvl1pPr>
          </a:lstStyle>
          <a:p>
            <a:r>
              <a:rPr lang="it-IT" dirty="0"/>
              <a:t>Modello obbligatorio per documenti «strettamente riservati»</a:t>
            </a:r>
          </a:p>
        </p:txBody>
      </p:sp>
      <p:graphicFrame>
        <p:nvGraphicFramePr>
          <p:cNvPr id="21" name="Tabella 20">
            <a:extLst>
              <a:ext uri="{FF2B5EF4-FFF2-40B4-BE49-F238E27FC236}">
                <a16:creationId xmlns:a16="http://schemas.microsoft.com/office/drawing/2014/main" id="{B7153713-4F19-9B41-AB51-17D7F2DF616D}"/>
              </a:ext>
            </a:extLst>
          </p:cNvPr>
          <p:cNvGraphicFramePr>
            <a:graphicFrameLocks noGrp="1"/>
          </p:cNvGraphicFramePr>
          <p:nvPr userDrawn="1">
            <p:extLst>
              <p:ext uri="{D42A27DB-BD31-4B8C-83A1-F6EECF244321}">
                <p14:modId xmlns:p14="http://schemas.microsoft.com/office/powerpoint/2010/main" val="3396380532"/>
              </p:ext>
            </p:extLst>
          </p:nvPr>
        </p:nvGraphicFramePr>
        <p:xfrm>
          <a:off x="334434" y="1418549"/>
          <a:ext cx="8175413" cy="864000"/>
        </p:xfrm>
        <a:graphic>
          <a:graphicData uri="http://schemas.openxmlformats.org/drawingml/2006/table">
            <a:tbl>
              <a:tblPr firstRow="1" firstCol="1" bandRow="1"/>
              <a:tblGrid>
                <a:gridCol w="2668224">
                  <a:extLst>
                    <a:ext uri="{9D8B030D-6E8A-4147-A177-3AD203B41FA5}">
                      <a16:colId xmlns:a16="http://schemas.microsoft.com/office/drawing/2014/main" val="3192438934"/>
                    </a:ext>
                  </a:extLst>
                </a:gridCol>
                <a:gridCol w="5507189">
                  <a:extLst>
                    <a:ext uri="{9D8B030D-6E8A-4147-A177-3AD203B41FA5}">
                      <a16:colId xmlns:a16="http://schemas.microsoft.com/office/drawing/2014/main" val="1053944458"/>
                    </a:ext>
                  </a:extLst>
                </a:gridCol>
              </a:tblGrid>
              <a:tr h="288000">
                <a:tc>
                  <a:txBody>
                    <a:bodyPr/>
                    <a:lstStyle/>
                    <a:p>
                      <a:pPr algn="l">
                        <a:lnSpc>
                          <a:spcPts val="1300"/>
                        </a:lnSpc>
                        <a:spcBef>
                          <a:spcPts val="600"/>
                        </a:spcBef>
                        <a:spcAft>
                          <a:spcPts val="300"/>
                        </a:spcAft>
                      </a:pPr>
                      <a:r>
                        <a:rPr lang="it-IT" sz="1100" b="1" kern="1200" dirty="0">
                          <a:solidFill>
                            <a:schemeClr val="tx1"/>
                          </a:solidFill>
                          <a:effectLst/>
                          <a:latin typeface="Arial" panose="020B0604020202020204" pitchFamily="34" charset="0"/>
                          <a:ea typeface="Times New Roman" panose="02020603050405020304" pitchFamily="18" charset="0"/>
                          <a:cs typeface="+mn-cs"/>
                        </a:rPr>
                        <a:t>Nome del documento</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7229344"/>
                  </a:ext>
                </a:extLst>
              </a:tr>
              <a:tr h="288000">
                <a:tc>
                  <a:txBody>
                    <a:bodyPr/>
                    <a:lstStyle/>
                    <a:p>
                      <a:pPr algn="l">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Information Owner</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0241199"/>
                  </a:ext>
                </a:extLst>
              </a:tr>
              <a:tr h="288000">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1100" b="1" kern="1200" dirty="0" err="1">
                          <a:solidFill>
                            <a:schemeClr val="tx1"/>
                          </a:solidFill>
                          <a:effectLst/>
                          <a:latin typeface="Arial" panose="020B0604020202020204" pitchFamily="34" charset="0"/>
                          <a:ea typeface="Times New Roman" panose="02020603050405020304" pitchFamily="18" charset="0"/>
                          <a:cs typeface="+mn-cs"/>
                        </a:rPr>
                        <a:t>Numero</a:t>
                      </a: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en-US" sz="1100" b="1" kern="1200" dirty="0" err="1">
                          <a:solidFill>
                            <a:schemeClr val="tx1"/>
                          </a:solidFill>
                          <a:effectLst/>
                          <a:latin typeface="Arial" panose="020B0604020202020204" pitchFamily="34" charset="0"/>
                          <a:ea typeface="Times New Roman" panose="02020603050405020304" pitchFamily="18" charset="0"/>
                          <a:cs typeface="+mn-cs"/>
                        </a:rPr>
                        <a:t>totale</a:t>
                      </a:r>
                      <a:r>
                        <a:rPr lang="en-US" sz="1100" b="1" kern="1200" dirty="0">
                          <a:solidFill>
                            <a:schemeClr val="tx1"/>
                          </a:solidFill>
                          <a:effectLst/>
                          <a:latin typeface="Arial" panose="020B0604020202020204" pitchFamily="34" charset="0"/>
                          <a:ea typeface="Times New Roman" panose="02020603050405020304" pitchFamily="18" charset="0"/>
                          <a:cs typeface="+mn-cs"/>
                        </a:rPr>
                        <a:t> di </a:t>
                      </a:r>
                      <a:r>
                        <a:rPr lang="en-US" sz="1100" b="1" kern="1200" dirty="0" err="1">
                          <a:solidFill>
                            <a:schemeClr val="tx1"/>
                          </a:solidFill>
                          <a:effectLst/>
                          <a:latin typeface="Arial" panose="020B0604020202020204" pitchFamily="34" charset="0"/>
                          <a:ea typeface="Times New Roman" panose="02020603050405020304" pitchFamily="18" charset="0"/>
                          <a:cs typeface="+mn-cs"/>
                        </a:rPr>
                        <a:t>pagine</a:t>
                      </a:r>
                      <a:endParaRPr lang="it-IT" sz="8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graphicFrame>
        <p:nvGraphicFramePr>
          <p:cNvPr id="22" name="Tabella 21">
            <a:extLst>
              <a:ext uri="{FF2B5EF4-FFF2-40B4-BE49-F238E27FC236}">
                <a16:creationId xmlns:a16="http://schemas.microsoft.com/office/drawing/2014/main" id="{8B471EB6-E3D0-0349-825A-76CC4F6E269F}"/>
              </a:ext>
            </a:extLst>
          </p:cNvPr>
          <p:cNvGraphicFramePr>
            <a:graphicFrameLocks noGrp="1"/>
          </p:cNvGraphicFramePr>
          <p:nvPr userDrawn="1">
            <p:extLst>
              <p:ext uri="{D42A27DB-BD31-4B8C-83A1-F6EECF244321}">
                <p14:modId xmlns:p14="http://schemas.microsoft.com/office/powerpoint/2010/main" val="3396103632"/>
              </p:ext>
            </p:extLst>
          </p:nvPr>
        </p:nvGraphicFramePr>
        <p:xfrm>
          <a:off x="334434" y="2473259"/>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5517265">
                  <a:extLst>
                    <a:ext uri="{9D8B030D-6E8A-4147-A177-3AD203B41FA5}">
                      <a16:colId xmlns:a16="http://schemas.microsoft.com/office/drawing/2014/main" val="1294853373"/>
                    </a:ext>
                  </a:extLst>
                </a:gridCol>
              </a:tblGrid>
              <a:tr h="288000">
                <a:tc gridSpan="2">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LISTA DI DISTRIBUZIONE</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dirty="0">
                          <a:solidFill>
                            <a:schemeClr val="tx1"/>
                          </a:solidFill>
                          <a:effectLst/>
                          <a:latin typeface="Arial" panose="020B0604020202020204" pitchFamily="34" charset="0"/>
                          <a:ea typeface="Times New Roman" panose="02020603050405020304" pitchFamily="18" charset="0"/>
                          <a:cs typeface="+mn-cs"/>
                        </a:rPr>
                        <a:t>Nome </a:t>
                      </a:r>
                      <a:r>
                        <a:rPr lang="en-US" sz="1100" b="0" kern="1200" dirty="0" err="1">
                          <a:solidFill>
                            <a:schemeClr val="tx1"/>
                          </a:solidFill>
                          <a:effectLst/>
                          <a:latin typeface="Arial" panose="020B0604020202020204" pitchFamily="34" charset="0"/>
                          <a:ea typeface="Times New Roman" panose="02020603050405020304" pitchFamily="18" charset="0"/>
                          <a:cs typeface="+mn-cs"/>
                        </a:rPr>
                        <a:t>Cognome</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dirty="0" err="1">
                          <a:solidFill>
                            <a:schemeClr val="tx1"/>
                          </a:solidFill>
                          <a:effectLst/>
                          <a:latin typeface="Arial" panose="020B0604020202020204" pitchFamily="34" charset="0"/>
                          <a:ea typeface="Times New Roman" panose="02020603050405020304" pitchFamily="18" charset="0"/>
                          <a:cs typeface="+mn-cs"/>
                        </a:rPr>
                        <a:t>Unità</a:t>
                      </a:r>
                      <a:r>
                        <a:rPr lang="en-US" sz="1100" b="0" kern="1200" dirty="0">
                          <a:solidFill>
                            <a:schemeClr val="tx1"/>
                          </a:solidFill>
                          <a:effectLst/>
                          <a:latin typeface="Arial" panose="020B0604020202020204" pitchFamily="34" charset="0"/>
                          <a:ea typeface="Times New Roman" panose="02020603050405020304" pitchFamily="18" charset="0"/>
                          <a:cs typeface="+mn-cs"/>
                        </a:rPr>
                        <a:t> </a:t>
                      </a:r>
                      <a:r>
                        <a:rPr lang="en-US" sz="1100" b="0" kern="1200" dirty="0" err="1">
                          <a:solidFill>
                            <a:schemeClr val="tx1"/>
                          </a:solidFill>
                          <a:effectLst/>
                          <a:latin typeface="Arial" panose="020B0604020202020204" pitchFamily="34" charset="0"/>
                          <a:ea typeface="Times New Roman" panose="02020603050405020304" pitchFamily="18" charset="0"/>
                          <a:cs typeface="+mn-cs"/>
                        </a:rPr>
                        <a:t>organizzativa</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sp>
        <p:nvSpPr>
          <p:cNvPr id="23" name="Rettangolo 22">
            <a:extLst>
              <a:ext uri="{FF2B5EF4-FFF2-40B4-BE49-F238E27FC236}">
                <a16:creationId xmlns:a16="http://schemas.microsoft.com/office/drawing/2014/main" id="{C25A014D-633E-7E43-B3C6-50913C6F1632}"/>
              </a:ext>
            </a:extLst>
          </p:cNvPr>
          <p:cNvSpPr/>
          <p:nvPr userDrawn="1"/>
        </p:nvSpPr>
        <p:spPr>
          <a:xfrm>
            <a:off x="9169189" y="1418550"/>
            <a:ext cx="2393692" cy="1898661"/>
          </a:xfrm>
          <a:prstGeom prst="rect">
            <a:avLst/>
          </a:prstGeom>
          <a:ln>
            <a:solidFill>
              <a:schemeClr val="tx1">
                <a:lumMod val="40000"/>
                <a:lumOff val="60000"/>
              </a:schemeClr>
            </a:solidFill>
          </a:ln>
        </p:spPr>
        <p:txBody>
          <a:bodyPr wrap="square">
            <a:spAutoFit/>
          </a:bodyPr>
          <a:lstStyle/>
          <a:p>
            <a:r>
              <a:rPr lang="it-IT" sz="1067" i="1" dirty="0">
                <a:latin typeface="Arial" panose="020B0604020202020204" pitchFamily="34" charset="0"/>
                <a:ea typeface="Times New Roman" panose="02020603050405020304" pitchFamily="18" charset="0"/>
              </a:rPr>
              <a:t>Il presente documento contiene informazioni di proprietà di CDP S.p.A.; l’uso di tali informazioni da parte del destinatario è consentito esclusivamente in relazione alle finalità per le quali il documento </a:t>
            </a:r>
            <a:br>
              <a:rPr lang="it-IT" sz="1067" i="1" dirty="0">
                <a:latin typeface="Arial" panose="020B0604020202020204" pitchFamily="34" charset="0"/>
                <a:ea typeface="Times New Roman" panose="02020603050405020304" pitchFamily="18" charset="0"/>
              </a:rPr>
            </a:br>
            <a:r>
              <a:rPr lang="it-IT" sz="1067" i="1" dirty="0">
                <a:latin typeface="Arial" panose="020B0604020202020204" pitchFamily="34" charset="0"/>
                <a:ea typeface="Times New Roman" panose="02020603050405020304" pitchFamily="18" charset="0"/>
              </a:rPr>
              <a:t>è stato ricevuto. Non è permessa, senza l’esplicito consenso di CDP S.p.A., la riproduzione </a:t>
            </a:r>
            <a:br>
              <a:rPr lang="it-IT" sz="1067" i="1" dirty="0">
                <a:latin typeface="Arial" panose="020B0604020202020204" pitchFamily="34" charset="0"/>
                <a:ea typeface="Times New Roman" panose="02020603050405020304" pitchFamily="18" charset="0"/>
              </a:rPr>
            </a:br>
            <a:r>
              <a:rPr lang="it-IT" sz="1067" i="1" dirty="0">
                <a:latin typeface="Arial" panose="020B0604020202020204" pitchFamily="34" charset="0"/>
                <a:ea typeface="Times New Roman" panose="02020603050405020304" pitchFamily="18" charset="0"/>
              </a:rPr>
              <a:t>o di divulgazione del documento </a:t>
            </a:r>
            <a:br>
              <a:rPr lang="it-IT" sz="1067" i="1" dirty="0">
                <a:latin typeface="Arial" panose="020B0604020202020204" pitchFamily="34" charset="0"/>
                <a:ea typeface="Times New Roman" panose="02020603050405020304" pitchFamily="18" charset="0"/>
              </a:rPr>
            </a:br>
            <a:r>
              <a:rPr lang="it-IT" sz="1067" i="1" dirty="0">
                <a:latin typeface="Arial" panose="020B0604020202020204" pitchFamily="34" charset="0"/>
                <a:ea typeface="Times New Roman" panose="02020603050405020304" pitchFamily="18" charset="0"/>
              </a:rPr>
              <a:t>e degli eventuali allegati.</a:t>
            </a:r>
            <a:endParaRPr lang="it-IT" sz="1067" i="1" dirty="0"/>
          </a:p>
        </p:txBody>
      </p:sp>
      <p:sp>
        <p:nvSpPr>
          <p:cNvPr id="24" name="Rettangolo 23">
            <a:extLst>
              <a:ext uri="{FF2B5EF4-FFF2-40B4-BE49-F238E27FC236}">
                <a16:creationId xmlns:a16="http://schemas.microsoft.com/office/drawing/2014/main" id="{4914736D-3AEC-9A47-88F6-8678B402C46F}"/>
              </a:ext>
            </a:extLst>
          </p:cNvPr>
          <p:cNvSpPr/>
          <p:nvPr userDrawn="1"/>
        </p:nvSpPr>
        <p:spPr>
          <a:xfrm>
            <a:off x="9169187" y="3449607"/>
            <a:ext cx="2393692" cy="584968"/>
          </a:xfrm>
          <a:prstGeom prst="rect">
            <a:avLst/>
          </a:prstGeom>
          <a:ln>
            <a:solidFill>
              <a:schemeClr val="tx1">
                <a:lumMod val="40000"/>
                <a:lumOff val="60000"/>
              </a:schemeClr>
            </a:solidFill>
          </a:ln>
        </p:spPr>
        <p:txBody>
          <a:bodyPr wrap="square">
            <a:spAutoFit/>
          </a:bodyPr>
          <a:lstStyle/>
          <a:p>
            <a:r>
              <a:rPr lang="it-IT" sz="1067" i="1" dirty="0"/>
              <a:t>In caso di documenti strettamente riservati, si ricorda che la RIPRODUZIONE È VIETATA. </a:t>
            </a:r>
          </a:p>
        </p:txBody>
      </p:sp>
      <p:graphicFrame>
        <p:nvGraphicFramePr>
          <p:cNvPr id="25" name="Tabella 24">
            <a:extLst>
              <a:ext uri="{FF2B5EF4-FFF2-40B4-BE49-F238E27FC236}">
                <a16:creationId xmlns:a16="http://schemas.microsoft.com/office/drawing/2014/main" id="{D4CC194D-8CF1-FA48-880C-1F8D2631027A}"/>
              </a:ext>
            </a:extLst>
          </p:cNvPr>
          <p:cNvGraphicFramePr>
            <a:graphicFrameLocks noGrp="1"/>
          </p:cNvGraphicFramePr>
          <p:nvPr userDrawn="1">
            <p:extLst>
              <p:ext uri="{D42A27DB-BD31-4B8C-83A1-F6EECF244321}">
                <p14:modId xmlns:p14="http://schemas.microsoft.com/office/powerpoint/2010/main" val="3038717154"/>
              </p:ext>
            </p:extLst>
          </p:nvPr>
        </p:nvGraphicFramePr>
        <p:xfrm>
          <a:off x="334434" y="4081616"/>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3153799">
                  <a:extLst>
                    <a:ext uri="{9D8B030D-6E8A-4147-A177-3AD203B41FA5}">
                      <a16:colId xmlns:a16="http://schemas.microsoft.com/office/drawing/2014/main" val="1294853373"/>
                    </a:ext>
                  </a:extLst>
                </a:gridCol>
                <a:gridCol w="2363467">
                  <a:extLst>
                    <a:ext uri="{9D8B030D-6E8A-4147-A177-3AD203B41FA5}">
                      <a16:colId xmlns:a16="http://schemas.microsoft.com/office/drawing/2014/main" val="2851393580"/>
                    </a:ext>
                  </a:extLst>
                </a:gridCol>
              </a:tblGrid>
              <a:tr h="288000">
                <a:tc gridSpan="3">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REVISIONI</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pPr marL="0" algn="l" defTabSz="685800" rtl="0" eaLnBrk="1" latinLnBrk="0" hangingPunct="1">
                        <a:lnSpc>
                          <a:spcPts val="1300"/>
                        </a:lnSpc>
                        <a:spcBef>
                          <a:spcPts val="600"/>
                        </a:spcBef>
                        <a:spcAft>
                          <a:spcPts val="300"/>
                        </a:spcAft>
                      </a:pPr>
                      <a:endParaRPr lang="it-IT" sz="800" b="1" kern="1200" dirty="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dirty="0" err="1">
                          <a:solidFill>
                            <a:schemeClr val="tx1"/>
                          </a:solidFill>
                          <a:effectLst/>
                          <a:latin typeface="Arial" panose="020B0604020202020204" pitchFamily="34" charset="0"/>
                          <a:ea typeface="Times New Roman" panose="02020603050405020304" pitchFamily="18" charset="0"/>
                          <a:cs typeface="+mn-cs"/>
                        </a:rPr>
                        <a:t>Numero</a:t>
                      </a:r>
                      <a:r>
                        <a:rPr lang="en-US" sz="1100" b="0" kern="1200" dirty="0">
                          <a:solidFill>
                            <a:schemeClr val="tx1"/>
                          </a:solidFill>
                          <a:effectLst/>
                          <a:latin typeface="Arial" panose="020B0604020202020204" pitchFamily="34" charset="0"/>
                          <a:ea typeface="Times New Roman" panose="02020603050405020304" pitchFamily="18" charset="0"/>
                          <a:cs typeface="+mn-cs"/>
                        </a:rPr>
                        <a:t> </a:t>
                      </a:r>
                      <a:r>
                        <a:rPr lang="en-US" sz="1100" b="0" kern="1200" dirty="0" err="1">
                          <a:solidFill>
                            <a:schemeClr val="tx1"/>
                          </a:solidFill>
                          <a:effectLst/>
                          <a:latin typeface="Arial" panose="020B0604020202020204" pitchFamily="34" charset="0"/>
                          <a:ea typeface="Times New Roman" panose="02020603050405020304" pitchFamily="18" charset="0"/>
                          <a:cs typeface="+mn-cs"/>
                        </a:rPr>
                        <a:t>versione</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dirty="0">
                          <a:solidFill>
                            <a:schemeClr val="tx1"/>
                          </a:solidFill>
                          <a:effectLst/>
                          <a:latin typeface="Arial" panose="020B0604020202020204" pitchFamily="34" charset="0"/>
                          <a:ea typeface="Times New Roman" panose="02020603050405020304" pitchFamily="18" charset="0"/>
                          <a:cs typeface="+mn-cs"/>
                        </a:rPr>
                        <a:t>Data</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it-IT" sz="1100" b="0" kern="1200" dirty="0">
                          <a:solidFill>
                            <a:schemeClr val="tx1"/>
                          </a:solidFill>
                          <a:effectLst/>
                          <a:latin typeface="Arial" panose="020B0604020202020204" pitchFamily="34" charset="0"/>
                          <a:ea typeface="Times New Roman" panose="02020603050405020304" pitchFamily="18" charset="0"/>
                          <a:cs typeface="+mn-cs"/>
                        </a:rPr>
                        <a:t>Autore</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spTree>
    <p:extLst>
      <p:ext uri="{BB962C8B-B14F-4D97-AF65-F5344CB8AC3E}">
        <p14:creationId xmlns:p14="http://schemas.microsoft.com/office/powerpoint/2010/main" val="65987234"/>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Document Identification">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it-IT" dirty="0" err="1"/>
              <a:t>Document</a:t>
            </a:r>
            <a:r>
              <a:rPr lang="it-IT" dirty="0"/>
              <a:t> </a:t>
            </a:r>
            <a:r>
              <a:rPr lang="it-IT" dirty="0" err="1"/>
              <a:t>Identification</a:t>
            </a:r>
            <a:endParaRPr lang="it-IT" dirty="0"/>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133">
                <a:solidFill>
                  <a:schemeClr val="accent6"/>
                </a:solidFill>
              </a:defRPr>
            </a:lvl1pPr>
          </a:lstStyle>
          <a:p>
            <a:r>
              <a:rPr lang="it-IT" dirty="0" err="1"/>
              <a:t>Mandatory</a:t>
            </a:r>
            <a:r>
              <a:rPr lang="it-IT" dirty="0"/>
              <a:t> for «secret» </a:t>
            </a:r>
            <a:r>
              <a:rPr lang="it-IT" dirty="0" err="1"/>
              <a:t>documents</a:t>
            </a:r>
            <a:endParaRPr lang="it-IT" dirty="0"/>
          </a:p>
        </p:txBody>
      </p:sp>
      <p:sp>
        <p:nvSpPr>
          <p:cNvPr id="23" name="Rettangolo 22">
            <a:extLst>
              <a:ext uri="{FF2B5EF4-FFF2-40B4-BE49-F238E27FC236}">
                <a16:creationId xmlns:a16="http://schemas.microsoft.com/office/drawing/2014/main" id="{C25A014D-633E-7E43-B3C6-50913C6F1632}"/>
              </a:ext>
            </a:extLst>
          </p:cNvPr>
          <p:cNvSpPr/>
          <p:nvPr userDrawn="1"/>
        </p:nvSpPr>
        <p:spPr>
          <a:xfrm>
            <a:off x="9169189" y="1418549"/>
            <a:ext cx="2393692" cy="1570238"/>
          </a:xfrm>
          <a:prstGeom prst="rect">
            <a:avLst/>
          </a:prstGeom>
          <a:ln>
            <a:solidFill>
              <a:schemeClr val="tx1">
                <a:lumMod val="40000"/>
                <a:lumOff val="60000"/>
              </a:schemeClr>
            </a:solidFill>
          </a:ln>
        </p:spPr>
        <p:txBody>
          <a:bodyPr wrap="square">
            <a:spAutoFit/>
          </a:bodyPr>
          <a:lstStyle/>
          <a:p>
            <a:r>
              <a:rPr lang="en-US" sz="1067" i="1" dirty="0">
                <a:latin typeface="Arial" panose="020B0604020202020204" pitchFamily="34" charset="0"/>
                <a:ea typeface="Times New Roman" panose="02020603050405020304" pitchFamily="18" charset="0"/>
              </a:rPr>
              <a:t>This document contains proprietary information of CDP S.p.A .; the use of such information is permitted only in relation to the purposes for which the document was received. The reproduction or disclosure of the document and any attachments is not permitted without the explicit authorization of CDP S.p.A. </a:t>
            </a:r>
          </a:p>
        </p:txBody>
      </p:sp>
      <p:sp>
        <p:nvSpPr>
          <p:cNvPr id="24" name="Rettangolo 23">
            <a:extLst>
              <a:ext uri="{FF2B5EF4-FFF2-40B4-BE49-F238E27FC236}">
                <a16:creationId xmlns:a16="http://schemas.microsoft.com/office/drawing/2014/main" id="{4914736D-3AEC-9A47-88F6-8678B402C46F}"/>
              </a:ext>
            </a:extLst>
          </p:cNvPr>
          <p:cNvSpPr/>
          <p:nvPr userDrawn="1"/>
        </p:nvSpPr>
        <p:spPr>
          <a:xfrm>
            <a:off x="9169189" y="3141830"/>
            <a:ext cx="2393692" cy="584968"/>
          </a:xfrm>
          <a:prstGeom prst="rect">
            <a:avLst/>
          </a:prstGeom>
          <a:ln>
            <a:solidFill>
              <a:schemeClr val="tx1">
                <a:lumMod val="40000"/>
                <a:lumOff val="60000"/>
              </a:schemeClr>
            </a:solidFill>
          </a:ln>
        </p:spPr>
        <p:txBody>
          <a:bodyPr wrap="square">
            <a:spAutoFit/>
          </a:bodyPr>
          <a:lstStyle/>
          <a:p>
            <a:r>
              <a:rPr lang="en-US" sz="1067" i="1" dirty="0"/>
              <a:t>In the case of “secret” documents, please note that REPRODUCTION IS FORBIDDEN.</a:t>
            </a:r>
            <a:endParaRPr lang="it-IT" sz="1067" i="1" dirty="0"/>
          </a:p>
        </p:txBody>
      </p:sp>
      <p:graphicFrame>
        <p:nvGraphicFramePr>
          <p:cNvPr id="11" name="Tabella 10">
            <a:extLst>
              <a:ext uri="{FF2B5EF4-FFF2-40B4-BE49-F238E27FC236}">
                <a16:creationId xmlns:a16="http://schemas.microsoft.com/office/drawing/2014/main" id="{503B20B9-F69F-470D-BCE3-4C1FC0881A26}"/>
              </a:ext>
            </a:extLst>
          </p:cNvPr>
          <p:cNvGraphicFramePr>
            <a:graphicFrameLocks noGrp="1"/>
          </p:cNvGraphicFramePr>
          <p:nvPr userDrawn="1">
            <p:extLst>
              <p:ext uri="{D42A27DB-BD31-4B8C-83A1-F6EECF244321}">
                <p14:modId xmlns:p14="http://schemas.microsoft.com/office/powerpoint/2010/main" val="2927286177"/>
              </p:ext>
            </p:extLst>
          </p:nvPr>
        </p:nvGraphicFramePr>
        <p:xfrm>
          <a:off x="334434" y="1418549"/>
          <a:ext cx="8175413" cy="1152000"/>
        </p:xfrm>
        <a:graphic>
          <a:graphicData uri="http://schemas.openxmlformats.org/drawingml/2006/table">
            <a:tbl>
              <a:tblPr firstRow="1" firstCol="1" bandRow="1"/>
              <a:tblGrid>
                <a:gridCol w="2535767">
                  <a:extLst>
                    <a:ext uri="{9D8B030D-6E8A-4147-A177-3AD203B41FA5}">
                      <a16:colId xmlns:a16="http://schemas.microsoft.com/office/drawing/2014/main" val="3192438934"/>
                    </a:ext>
                  </a:extLst>
                </a:gridCol>
                <a:gridCol w="5639647">
                  <a:extLst>
                    <a:ext uri="{9D8B030D-6E8A-4147-A177-3AD203B41FA5}">
                      <a16:colId xmlns:a16="http://schemas.microsoft.com/office/drawing/2014/main" val="1053944458"/>
                    </a:ext>
                  </a:extLst>
                </a:gridCol>
              </a:tblGrid>
              <a:tr h="288000">
                <a:tc>
                  <a:txBody>
                    <a:bodyPr/>
                    <a:lstStyle/>
                    <a:p>
                      <a:pPr algn="l">
                        <a:lnSpc>
                          <a:spcPts val="1300"/>
                        </a:lnSpc>
                        <a:spcBef>
                          <a:spcPts val="600"/>
                        </a:spcBef>
                        <a:spcAft>
                          <a:spcPts val="300"/>
                        </a:spcAft>
                      </a:pPr>
                      <a:r>
                        <a:rPr lang="it-IT" sz="1100" b="1" kern="1200" dirty="0" err="1">
                          <a:solidFill>
                            <a:schemeClr val="tx1"/>
                          </a:solidFill>
                          <a:effectLst/>
                          <a:latin typeface="Arial" panose="020B0604020202020204" pitchFamily="34" charset="0"/>
                          <a:ea typeface="Times New Roman" panose="02020603050405020304" pitchFamily="18" charset="0"/>
                          <a:cs typeface="+mn-cs"/>
                        </a:rPr>
                        <a:t>Document</a:t>
                      </a:r>
                      <a:r>
                        <a:rPr lang="it-IT" sz="1100" b="1" kern="1200" dirty="0">
                          <a:solidFill>
                            <a:schemeClr val="tx1"/>
                          </a:solidFill>
                          <a:effectLst/>
                          <a:latin typeface="Arial" panose="020B0604020202020204" pitchFamily="34" charset="0"/>
                          <a:ea typeface="Times New Roman" panose="02020603050405020304" pitchFamily="18" charset="0"/>
                          <a:cs typeface="+mn-cs"/>
                        </a:rPr>
                        <a:t> Name</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7229344"/>
                  </a:ext>
                </a:extLst>
              </a:tr>
              <a:tr h="288000">
                <a:tc>
                  <a:txBody>
                    <a:bodyPr/>
                    <a:lstStyle/>
                    <a:p>
                      <a:pPr algn="l">
                        <a:lnSpc>
                          <a:spcPts val="1300"/>
                        </a:lnSpc>
                        <a:spcBef>
                          <a:spcPts val="600"/>
                        </a:spcBef>
                        <a:spcAft>
                          <a:spcPts val="300"/>
                        </a:spcAft>
                      </a:pPr>
                      <a:r>
                        <a:rPr lang="it-IT" sz="1100" b="1" kern="1200" dirty="0">
                          <a:solidFill>
                            <a:schemeClr val="tx1"/>
                          </a:solidFill>
                          <a:effectLst/>
                          <a:latin typeface="Arial" panose="020B0604020202020204" pitchFamily="34" charset="0"/>
                          <a:ea typeface="Times New Roman" panose="02020603050405020304" pitchFamily="18" charset="0"/>
                          <a:cs typeface="+mn-cs"/>
                        </a:rPr>
                        <a:t>Status (draft/</a:t>
                      </a:r>
                      <a:r>
                        <a:rPr lang="it-IT" sz="1100" b="1" kern="1200" dirty="0" err="1">
                          <a:solidFill>
                            <a:schemeClr val="tx1"/>
                          </a:solidFill>
                          <a:effectLst/>
                          <a:latin typeface="Arial" panose="020B0604020202020204" pitchFamily="34" charset="0"/>
                          <a:ea typeface="Times New Roman" panose="02020603050405020304" pitchFamily="18" charset="0"/>
                          <a:cs typeface="+mn-cs"/>
                        </a:rPr>
                        <a:t>final</a:t>
                      </a:r>
                      <a:r>
                        <a:rPr lang="it-IT" sz="1100" b="1" kern="1200" dirty="0">
                          <a:solidFill>
                            <a:schemeClr val="tx1"/>
                          </a:solidFill>
                          <a:effectLst/>
                          <a:latin typeface="Arial" panose="020B0604020202020204" pitchFamily="34" charset="0"/>
                          <a:ea typeface="Times New Roman" panose="02020603050405020304" pitchFamily="18" charset="0"/>
                          <a:cs typeface="+mn-cs"/>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5151189"/>
                  </a:ext>
                </a:extLst>
              </a:tr>
              <a:tr h="288000">
                <a:tc>
                  <a:txBody>
                    <a:bodyPr/>
                    <a:lstStyle/>
                    <a:p>
                      <a:pPr algn="l">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Information Owner</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0241199"/>
                  </a:ext>
                </a:extLst>
              </a:tr>
              <a:tr h="288000">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Number of pages</a:t>
                      </a:r>
                      <a:endParaRPr lang="it-IT" sz="8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tc>
                  <a:txBody>
                    <a:bodyPr/>
                    <a:lstStyle/>
                    <a:p>
                      <a:pPr marL="0" marR="0" lvl="0" indent="0" algn="just" defTabSz="685800" rtl="0" eaLnBrk="1" fontAlgn="auto" latinLnBrk="0" hangingPunct="1">
                        <a:lnSpc>
                          <a:spcPts val="1300"/>
                        </a:lnSpc>
                        <a:spcBef>
                          <a:spcPts val="600"/>
                        </a:spcBef>
                        <a:spcAft>
                          <a:spcPts val="300"/>
                        </a:spcAft>
                        <a:buClrTx/>
                        <a:buSzTx/>
                        <a:buFontTx/>
                        <a:buNone/>
                        <a:tabLst/>
                        <a:defRPr/>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r>
                        <a:rPr lang="it-IT"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lang="it-IT"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8553452"/>
                  </a:ext>
                </a:extLst>
              </a:tr>
            </a:tbl>
          </a:graphicData>
        </a:graphic>
      </p:graphicFrame>
      <p:graphicFrame>
        <p:nvGraphicFramePr>
          <p:cNvPr id="12" name="Tabella 11">
            <a:extLst>
              <a:ext uri="{FF2B5EF4-FFF2-40B4-BE49-F238E27FC236}">
                <a16:creationId xmlns:a16="http://schemas.microsoft.com/office/drawing/2014/main" id="{1618B3D7-67A5-40AE-BEEC-28F104E67306}"/>
              </a:ext>
            </a:extLst>
          </p:cNvPr>
          <p:cNvGraphicFramePr>
            <a:graphicFrameLocks noGrp="1"/>
          </p:cNvGraphicFramePr>
          <p:nvPr userDrawn="1">
            <p:extLst>
              <p:ext uri="{D42A27DB-BD31-4B8C-83A1-F6EECF244321}">
                <p14:modId xmlns:p14="http://schemas.microsoft.com/office/powerpoint/2010/main" val="2626134150"/>
              </p:ext>
            </p:extLst>
          </p:nvPr>
        </p:nvGraphicFramePr>
        <p:xfrm>
          <a:off x="334434" y="2709000"/>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5517265">
                  <a:extLst>
                    <a:ext uri="{9D8B030D-6E8A-4147-A177-3AD203B41FA5}">
                      <a16:colId xmlns:a16="http://schemas.microsoft.com/office/drawing/2014/main" val="1294853373"/>
                    </a:ext>
                  </a:extLst>
                </a:gridCol>
              </a:tblGrid>
              <a:tr h="288000">
                <a:tc gridSpan="2">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DISTRIBUTION LIST</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dirty="0">
                          <a:solidFill>
                            <a:schemeClr val="tx1"/>
                          </a:solidFill>
                          <a:effectLst/>
                          <a:latin typeface="Arial" panose="020B0604020202020204" pitchFamily="34" charset="0"/>
                          <a:ea typeface="Times New Roman" panose="02020603050405020304" pitchFamily="18" charset="0"/>
                          <a:cs typeface="+mn-cs"/>
                        </a:rPr>
                        <a:t>Name/Surname</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dirty="0">
                          <a:solidFill>
                            <a:schemeClr val="tx1"/>
                          </a:solidFill>
                          <a:effectLst/>
                          <a:latin typeface="Arial" panose="020B0604020202020204" pitchFamily="34" charset="0"/>
                          <a:ea typeface="Times New Roman" panose="02020603050405020304" pitchFamily="18" charset="0"/>
                          <a:cs typeface="+mn-cs"/>
                        </a:rPr>
                        <a:t>Organizational Unit</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graphicFrame>
        <p:nvGraphicFramePr>
          <p:cNvPr id="14" name="Tabella 13">
            <a:extLst>
              <a:ext uri="{FF2B5EF4-FFF2-40B4-BE49-F238E27FC236}">
                <a16:creationId xmlns:a16="http://schemas.microsoft.com/office/drawing/2014/main" id="{293654CA-076E-4A87-A522-A84EA577E84B}"/>
              </a:ext>
            </a:extLst>
          </p:cNvPr>
          <p:cNvGraphicFramePr>
            <a:graphicFrameLocks noGrp="1"/>
          </p:cNvGraphicFramePr>
          <p:nvPr userDrawn="1">
            <p:extLst>
              <p:ext uri="{D42A27DB-BD31-4B8C-83A1-F6EECF244321}">
                <p14:modId xmlns:p14="http://schemas.microsoft.com/office/powerpoint/2010/main" val="1061285411"/>
              </p:ext>
            </p:extLst>
          </p:nvPr>
        </p:nvGraphicFramePr>
        <p:xfrm>
          <a:off x="334434" y="4303979"/>
          <a:ext cx="8175413" cy="1440000"/>
        </p:xfrm>
        <a:graphic>
          <a:graphicData uri="http://schemas.openxmlformats.org/drawingml/2006/table">
            <a:tbl>
              <a:tblPr firstRow="1" firstCol="1" bandRow="1"/>
              <a:tblGrid>
                <a:gridCol w="2658148">
                  <a:extLst>
                    <a:ext uri="{9D8B030D-6E8A-4147-A177-3AD203B41FA5}">
                      <a16:colId xmlns:a16="http://schemas.microsoft.com/office/drawing/2014/main" val="783844756"/>
                    </a:ext>
                  </a:extLst>
                </a:gridCol>
                <a:gridCol w="3153799">
                  <a:extLst>
                    <a:ext uri="{9D8B030D-6E8A-4147-A177-3AD203B41FA5}">
                      <a16:colId xmlns:a16="http://schemas.microsoft.com/office/drawing/2014/main" val="1294853373"/>
                    </a:ext>
                  </a:extLst>
                </a:gridCol>
                <a:gridCol w="2363467">
                  <a:extLst>
                    <a:ext uri="{9D8B030D-6E8A-4147-A177-3AD203B41FA5}">
                      <a16:colId xmlns:a16="http://schemas.microsoft.com/office/drawing/2014/main" val="2851393580"/>
                    </a:ext>
                  </a:extLst>
                </a:gridCol>
              </a:tblGrid>
              <a:tr h="288000">
                <a:tc gridSpan="3">
                  <a:txBody>
                    <a:bodyPr/>
                    <a:lstStyle/>
                    <a:p>
                      <a:pPr marL="0" algn="l" defTabSz="685800" rtl="0" eaLnBrk="1" latinLnBrk="0" hangingPunct="1">
                        <a:lnSpc>
                          <a:spcPts val="1300"/>
                        </a:lnSpc>
                        <a:spcBef>
                          <a:spcPts val="600"/>
                        </a:spcBef>
                        <a:spcAft>
                          <a:spcPts val="300"/>
                        </a:spcAft>
                      </a:pPr>
                      <a:r>
                        <a:rPr lang="it-IT" sz="1100" b="1" kern="1200" dirty="0">
                          <a:solidFill>
                            <a:schemeClr val="tx1"/>
                          </a:solidFill>
                          <a:effectLst/>
                          <a:latin typeface="Arial" panose="020B0604020202020204" pitchFamily="34" charset="0"/>
                          <a:ea typeface="Times New Roman" panose="02020603050405020304" pitchFamily="18" charset="0"/>
                          <a:cs typeface="+mn-cs"/>
                        </a:rPr>
                        <a:t>VERSIONING</a:t>
                      </a:r>
                    </a:p>
                  </a:txBody>
                  <a:tcPr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pPr marL="0" algn="l" defTabSz="685800" rtl="0" eaLnBrk="1" latinLnBrk="0" hangingPunct="1">
                        <a:lnSpc>
                          <a:spcPts val="1300"/>
                        </a:lnSpc>
                        <a:spcBef>
                          <a:spcPts val="600"/>
                        </a:spcBef>
                        <a:spcAft>
                          <a:spcPts val="300"/>
                        </a:spcAft>
                      </a:pPr>
                      <a:endParaRPr lang="it-IT" sz="800" b="1" kern="1200" dirty="0">
                        <a:solidFill>
                          <a:schemeClr val="tx1"/>
                        </a:solidFill>
                        <a:effectLst/>
                        <a:latin typeface="Arial" panose="020B0604020202020204" pitchFamily="34" charset="0"/>
                        <a:ea typeface="Times New Roman" panose="02020603050405020304" pitchFamily="18" charset="0"/>
                        <a:cs typeface="+mn-cs"/>
                      </a:endParaRPr>
                    </a:p>
                  </a:txBody>
                  <a:tcPr marL="68580" marR="68580" marT="0"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6175698"/>
                  </a:ext>
                </a:extLst>
              </a:tr>
              <a:tr h="288000">
                <a:tc>
                  <a:txBody>
                    <a:bodyPr/>
                    <a:lstStyle/>
                    <a:p>
                      <a:pPr marL="0" algn="l" defTabSz="685800" rtl="0" eaLnBrk="1" latinLnBrk="0" hangingPunct="1">
                        <a:lnSpc>
                          <a:spcPts val="1300"/>
                        </a:lnSpc>
                        <a:spcBef>
                          <a:spcPts val="600"/>
                        </a:spcBef>
                        <a:spcAft>
                          <a:spcPts val="300"/>
                        </a:spcAft>
                      </a:pPr>
                      <a:r>
                        <a:rPr lang="en-US" sz="1100" b="0" kern="1200" dirty="0">
                          <a:solidFill>
                            <a:schemeClr val="tx1"/>
                          </a:solidFill>
                          <a:effectLst/>
                          <a:latin typeface="Arial" panose="020B0604020202020204" pitchFamily="34" charset="0"/>
                          <a:ea typeface="Times New Roman" panose="02020603050405020304" pitchFamily="18" charset="0"/>
                          <a:cs typeface="+mn-cs"/>
                        </a:rPr>
                        <a:t>Version Number</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0" kern="1200" dirty="0">
                          <a:solidFill>
                            <a:schemeClr val="tx1"/>
                          </a:solidFill>
                          <a:effectLst/>
                          <a:latin typeface="Arial" panose="020B0604020202020204" pitchFamily="34" charset="0"/>
                          <a:ea typeface="Times New Roman" panose="02020603050405020304" pitchFamily="18" charset="0"/>
                          <a:cs typeface="+mn-cs"/>
                        </a:rPr>
                        <a:t>Date of this version</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it-IT" sz="1100" b="0" kern="1200" dirty="0" err="1">
                          <a:solidFill>
                            <a:schemeClr val="tx1"/>
                          </a:solidFill>
                          <a:effectLst/>
                          <a:latin typeface="Arial" panose="020B0604020202020204" pitchFamily="34" charset="0"/>
                          <a:ea typeface="Times New Roman" panose="02020603050405020304" pitchFamily="18" charset="0"/>
                          <a:cs typeface="+mn-cs"/>
                        </a:rPr>
                        <a:t>Written</a:t>
                      </a:r>
                      <a:r>
                        <a:rPr lang="it-IT" sz="1100" b="0" kern="1200">
                          <a:solidFill>
                            <a:schemeClr val="tx1"/>
                          </a:solidFill>
                          <a:effectLst/>
                          <a:latin typeface="Arial" panose="020B0604020202020204" pitchFamily="34" charset="0"/>
                          <a:ea typeface="Times New Roman" panose="02020603050405020304" pitchFamily="18" charset="0"/>
                          <a:cs typeface="+mn-cs"/>
                        </a:rPr>
                        <a:t> by</a:t>
                      </a:r>
                      <a:endParaRPr lang="it-IT" sz="1100" b="0"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1225503688"/>
                  </a:ext>
                </a:extLst>
              </a:tr>
              <a:tr h="288000">
                <a:tc>
                  <a:txBody>
                    <a:bodyPr/>
                    <a:lstStyle/>
                    <a:p>
                      <a:pPr marL="0" algn="l" defTabSz="685800" rtl="0" eaLnBrk="1" latinLnBrk="0" hangingPunct="1">
                        <a:lnSpc>
                          <a:spcPts val="1300"/>
                        </a:lnSpc>
                        <a:spcBef>
                          <a:spcPts val="600"/>
                        </a:spcBef>
                        <a:spcAft>
                          <a:spcPts val="300"/>
                        </a:spcAft>
                      </a:pPr>
                      <a:r>
                        <a:rPr lang="en-US" sz="1100" b="1" kern="1200">
                          <a:solidFill>
                            <a:schemeClr val="tx1"/>
                          </a:solidFill>
                          <a:effectLst/>
                          <a:latin typeface="Arial" panose="020B0604020202020204" pitchFamily="34" charset="0"/>
                          <a:ea typeface="Times New Roman" panose="02020603050405020304" pitchFamily="18" charset="0"/>
                          <a:cs typeface="+mn-cs"/>
                        </a:rPr>
                        <a:t> </a:t>
                      </a:r>
                      <a:endParaRPr lang="it-IT" sz="1100" b="1" kern="120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281979765"/>
                  </a:ext>
                </a:extLst>
              </a:tr>
              <a:tr h="288000">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r>
                        <a:rPr lang="en-US" sz="1100" b="1" kern="1200" dirty="0">
                          <a:solidFill>
                            <a:schemeClr val="tx1"/>
                          </a:solidFill>
                          <a:effectLst/>
                          <a:latin typeface="Arial" panose="020B0604020202020204" pitchFamily="34" charset="0"/>
                          <a:ea typeface="Times New Roman" panose="02020603050405020304" pitchFamily="18" charset="0"/>
                          <a:cs typeface="+mn-cs"/>
                        </a:rPr>
                        <a:t> </a:t>
                      </a: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2576273929"/>
                  </a:ext>
                </a:extLst>
              </a:tr>
              <a:tr h="288000">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tc>
                  <a:txBody>
                    <a:bodyPr/>
                    <a:lstStyle/>
                    <a:p>
                      <a:pPr marL="0" algn="l" defTabSz="685800" rtl="0" eaLnBrk="1" latinLnBrk="0" hangingPunct="1">
                        <a:lnSpc>
                          <a:spcPts val="1300"/>
                        </a:lnSpc>
                        <a:spcBef>
                          <a:spcPts val="600"/>
                        </a:spcBef>
                        <a:spcAft>
                          <a:spcPts val="300"/>
                        </a:spcAft>
                      </a:pPr>
                      <a:endParaRPr lang="it-IT" sz="1100" b="1" kern="1200" dirty="0">
                        <a:solidFill>
                          <a:schemeClr val="tx1"/>
                        </a:solidFill>
                        <a:effectLst/>
                        <a:latin typeface="Arial" panose="020B0604020202020204" pitchFamily="34" charset="0"/>
                        <a:ea typeface="Times New Roman" panose="02020603050405020304" pitchFamily="18" charset="0"/>
                        <a:cs typeface="+mn-cs"/>
                      </a:endParaRPr>
                    </a:p>
                  </a:txBody>
                  <a:tcPr marT="0" marB="0">
                    <a:lnL w="6350" cap="flat" cmpd="sng" algn="ctr">
                      <a:solidFill>
                        <a:schemeClr val="tx1">
                          <a:lumMod val="40000"/>
                          <a:lumOff val="60000"/>
                        </a:schemeClr>
                      </a:solidFill>
                      <a:prstDash val="solid"/>
                      <a:round/>
                      <a:headEnd type="none" w="med" len="med"/>
                      <a:tailEnd type="none" w="med" len="med"/>
                    </a:lnL>
                    <a:lnR w="6350" cap="flat" cmpd="sng" algn="ctr">
                      <a:solidFill>
                        <a:schemeClr val="tx1">
                          <a:lumMod val="40000"/>
                          <a:lumOff val="60000"/>
                        </a:schemeClr>
                      </a:solid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tcPr>
                </a:tc>
                <a:extLst>
                  <a:ext uri="{0D108BD9-81ED-4DB2-BD59-A6C34878D82A}">
                    <a16:rowId xmlns:a16="http://schemas.microsoft.com/office/drawing/2014/main" val="3350563227"/>
                  </a:ext>
                </a:extLst>
              </a:tr>
            </a:tbl>
          </a:graphicData>
        </a:graphic>
      </p:graphicFrame>
    </p:spTree>
    <p:extLst>
      <p:ext uri="{BB962C8B-B14F-4D97-AF65-F5344CB8AC3E}">
        <p14:creationId xmlns:p14="http://schemas.microsoft.com/office/powerpoint/2010/main" val="3715915926"/>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Indice dinamico/ Divisore di sezione chiaro">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2" name="Slide Number Placeholder 5">
            <a:extLst>
              <a:ext uri="{FF2B5EF4-FFF2-40B4-BE49-F238E27FC236}">
                <a16:creationId xmlns:a16="http://schemas.microsoft.com/office/drawing/2014/main" id="{0C34FF53-5FB2-7E4D-9B60-BDE15F9D4161}"/>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4" name="Immagine 13">
            <a:extLst>
              <a:ext uri="{FF2B5EF4-FFF2-40B4-BE49-F238E27FC236}">
                <a16:creationId xmlns:a16="http://schemas.microsoft.com/office/drawing/2014/main" id="{829896CB-96CA-8040-A50B-CF5263538B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11" name="Segnaposto testo 6">
            <a:extLst>
              <a:ext uri="{FF2B5EF4-FFF2-40B4-BE49-F238E27FC236}">
                <a16:creationId xmlns:a16="http://schemas.microsoft.com/office/drawing/2014/main" id="{67CE0EA8-C1A8-FB41-A678-21D27969BC62}"/>
              </a:ext>
            </a:extLst>
          </p:cNvPr>
          <p:cNvSpPr>
            <a:spLocks noGrp="1"/>
          </p:cNvSpPr>
          <p:nvPr>
            <p:ph type="body" sz="quarter" idx="14"/>
          </p:nvPr>
        </p:nvSpPr>
        <p:spPr>
          <a:xfrm>
            <a:off x="2030614" y="852745"/>
            <a:ext cx="5118100" cy="5152516"/>
          </a:xfrm>
        </p:spPr>
        <p:txBody>
          <a:bodyPr anchor="ctr"/>
          <a:lstStyle>
            <a:lvl1pPr>
              <a:lnSpc>
                <a:spcPct val="100000"/>
              </a:lnSpc>
              <a:spcBef>
                <a:spcPts val="667"/>
              </a:spcBef>
              <a:buNone/>
              <a:defRPr sz="3200">
                <a:solidFill>
                  <a:srgbClr val="405363"/>
                </a:solidFill>
              </a:defRPr>
            </a:lvl1pPr>
            <a:lvl2pPr>
              <a:lnSpc>
                <a:spcPct val="100000"/>
              </a:lnSpc>
              <a:spcBef>
                <a:spcPts val="667"/>
              </a:spcBef>
              <a:buNone/>
              <a:defRPr sz="3200">
                <a:solidFill>
                  <a:srgbClr val="405363"/>
                </a:solidFill>
              </a:defRPr>
            </a:lvl2pPr>
            <a:lvl3pPr>
              <a:lnSpc>
                <a:spcPct val="100000"/>
              </a:lnSpc>
              <a:spcBef>
                <a:spcPts val="667"/>
              </a:spcBef>
              <a:buNone/>
              <a:defRPr sz="3200">
                <a:solidFill>
                  <a:srgbClr val="405363"/>
                </a:solidFill>
              </a:defRPr>
            </a:lvl3pPr>
            <a:lvl4pPr>
              <a:lnSpc>
                <a:spcPct val="100000"/>
              </a:lnSpc>
              <a:spcBef>
                <a:spcPts val="667"/>
              </a:spcBef>
              <a:buNone/>
              <a:defRPr sz="3200">
                <a:solidFill>
                  <a:srgbClr val="405363"/>
                </a:solidFill>
              </a:defRPr>
            </a:lvl4pPr>
            <a:lvl5pPr>
              <a:lnSpc>
                <a:spcPct val="100000"/>
              </a:lnSpc>
              <a:spcBef>
                <a:spcPts val="667"/>
              </a:spcBef>
              <a:buNone/>
              <a:defRPr sz="3200">
                <a:solidFill>
                  <a:srgbClr val="405363"/>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6"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E85476B-25D1-DA46-B13F-07D735FE62C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
        <p:nvSpPr>
          <p:cNvPr id="10" name="Rettangolo 9">
            <a:extLst>
              <a:ext uri="{FF2B5EF4-FFF2-40B4-BE49-F238E27FC236}">
                <a16:creationId xmlns:a16="http://schemas.microsoft.com/office/drawing/2014/main" id="{EABDEAAE-1525-421D-9FFF-A833A33811FA}"/>
              </a:ext>
            </a:extLst>
          </p:cNvPr>
          <p:cNvSpPr/>
          <p:nvPr userDrawn="1"/>
        </p:nvSpPr>
        <p:spPr>
          <a:xfrm>
            <a:off x="5443869" y="6483825"/>
            <a:ext cx="1573619" cy="315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3677140336"/>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ivisore di capitolo">
    <p:bg>
      <p:bgPr>
        <a:solidFill>
          <a:schemeClr val="bg1"/>
        </a:solidFill>
        <a:effectLst/>
      </p:bgPr>
    </p:bg>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10032179"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10032179" cy="2948516"/>
          </a:xfrm>
        </p:spPr>
        <p:txBody>
          <a:bodyPr lIns="0" tIns="0" rIns="0" bIns="0" anchor="b">
            <a:noAutofit/>
          </a:bodyPr>
          <a:lstStyle>
            <a:lvl1pPr marL="0" indent="0">
              <a:buNone/>
              <a:defRPr sz="5867"/>
            </a:lvl1pPr>
          </a:lstStyle>
          <a:p>
            <a:pPr lvl="0"/>
            <a:r>
              <a:rPr lang="it-IT" dirty="0"/>
              <a:t>Titolo del divisore</a:t>
            </a:r>
          </a:p>
        </p:txBody>
      </p:sp>
      <p:pic>
        <p:nvPicPr>
          <p:cNvPr id="7" name="Immagine 6">
            <a:extLst>
              <a:ext uri="{FF2B5EF4-FFF2-40B4-BE49-F238E27FC236}">
                <a16:creationId xmlns:a16="http://schemas.microsoft.com/office/drawing/2014/main" id="{2088B315-9495-F549-9091-AEF529D2A3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5"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2411E04-0B79-764F-BBF6-9DF9B53317D4}"/>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6413003"/>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all-out chiar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122806"/>
            <a:ext cx="11523133" cy="4612389"/>
          </a:xfrm>
        </p:spPr>
        <p:txBody>
          <a:bodyPr lIns="0" tIns="0" rIns="0" bIns="0" anchor="ctr" anchorCtr="0">
            <a:no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pic>
        <p:nvPicPr>
          <p:cNvPr id="13" name="Immagine 12">
            <a:extLst>
              <a:ext uri="{FF2B5EF4-FFF2-40B4-BE49-F238E27FC236}">
                <a16:creationId xmlns:a16="http://schemas.microsoft.com/office/drawing/2014/main" id="{FFC5339F-7202-C84A-8ABA-3194C18DFA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E0A1AC9D-E6A4-C044-92A5-08B16159BC27}"/>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675863990"/>
      </p:ext>
    </p:extLst>
  </p:cSld>
  <p:clrMapOvr>
    <a:masterClrMapping/>
  </p:clrMapOvr>
  <p:transition/>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Slide vuota fondo scuro">
    <p:bg>
      <p:bgPr>
        <a:solidFill>
          <a:srgbClr val="3B5362"/>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bg1"/>
                </a:solidFill>
              </a:defRPr>
            </a:lvl1pPr>
          </a:lstStyle>
          <a:p>
            <a:pPr lvl="0"/>
            <a:r>
              <a:rPr lang="it-IT" dirty="0"/>
              <a:t>Sottotitolo</a:t>
            </a:r>
          </a:p>
        </p:txBody>
      </p:sp>
      <p:grpSp>
        <p:nvGrpSpPr>
          <p:cNvPr id="9" name="Gruppo 8">
            <a:extLst>
              <a:ext uri="{FF2B5EF4-FFF2-40B4-BE49-F238E27FC236}">
                <a16:creationId xmlns:a16="http://schemas.microsoft.com/office/drawing/2014/main" id="{2ECDA163-C627-EF4D-B3C1-5D4F3DF14B35}"/>
              </a:ext>
            </a:extLst>
          </p:cNvPr>
          <p:cNvGrpSpPr/>
          <p:nvPr userDrawn="1"/>
        </p:nvGrpSpPr>
        <p:grpSpPr>
          <a:xfrm>
            <a:off x="9930294" y="5647933"/>
            <a:ext cx="2261705" cy="1210068"/>
            <a:chOff x="7447720" y="4235949"/>
            <a:chExt cx="1696279" cy="907551"/>
          </a:xfrm>
        </p:grpSpPr>
        <p:sp>
          <p:nvSpPr>
            <p:cNvPr id="10" name="Triangolo rettangolo 9">
              <a:extLst>
                <a:ext uri="{FF2B5EF4-FFF2-40B4-BE49-F238E27FC236}">
                  <a16:creationId xmlns:a16="http://schemas.microsoft.com/office/drawing/2014/main" id="{7B02CC89-5D40-134A-83B5-DE4D8F17612F}"/>
                </a:ext>
              </a:extLst>
            </p:cNvPr>
            <p:cNvSpPr/>
            <p:nvPr userDrawn="1"/>
          </p:nvSpPr>
          <p:spPr>
            <a:xfrm flipH="1">
              <a:off x="7447720" y="4235949"/>
              <a:ext cx="1696279" cy="90755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pic>
          <p:nvPicPr>
            <p:cNvPr id="11" name="Immagine 10">
              <a:extLst>
                <a:ext uri="{FF2B5EF4-FFF2-40B4-BE49-F238E27FC236}">
                  <a16:creationId xmlns:a16="http://schemas.microsoft.com/office/drawing/2014/main" id="{1A1FD855-CB93-6343-969B-EFB3AB4F69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2859" y="4695547"/>
              <a:ext cx="390316" cy="216096"/>
            </a:xfrm>
            <a:prstGeom prst="rect">
              <a:avLst/>
            </a:prstGeom>
          </p:spPr>
        </p:pic>
      </p:grpSp>
      <p:sp>
        <p:nvSpPr>
          <p:cNvPr id="12"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7091DEEE-0D31-694D-93FB-A58751E4EB23}"/>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chemeClr val="bg1"/>
                </a:solidFill>
                <a:latin typeface="Arial" panose="020B0604020202020204" pitchFamily="34" charset="0"/>
              </a:rPr>
              <a:t>Interno – </a:t>
            </a:r>
            <a:r>
              <a:rPr lang="it-IT" sz="1200" dirty="0" err="1">
                <a:solidFill>
                  <a:schemeClr val="bg1"/>
                </a:solidFill>
                <a:latin typeface="Arial" panose="020B0604020202020204" pitchFamily="34" charset="0"/>
              </a:rPr>
              <a:t>Internal</a:t>
            </a:r>
            <a:endParaRPr lang="it-IT" sz="1200" dirty="0">
              <a:solidFill>
                <a:schemeClr val="bg1"/>
              </a:solidFill>
              <a:latin typeface="Arial" panose="020B0604020202020204" pitchFamily="34" charset="0"/>
            </a:endParaRPr>
          </a:p>
        </p:txBody>
      </p:sp>
    </p:spTree>
    <p:extLst>
      <p:ext uri="{BB962C8B-B14F-4D97-AF65-F5344CB8AC3E}">
        <p14:creationId xmlns:p14="http://schemas.microsoft.com/office/powerpoint/2010/main" val="1907710981"/>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lide vuota con titol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pic>
        <p:nvPicPr>
          <p:cNvPr id="9" name="Immagine 8">
            <a:extLst>
              <a:ext uri="{FF2B5EF4-FFF2-40B4-BE49-F238E27FC236}">
                <a16:creationId xmlns:a16="http://schemas.microsoft.com/office/drawing/2014/main" id="{A58B2446-EEEB-CF44-887E-EC335483CF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7"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3D655DE5-DA1A-8E4E-ACE1-21AE739DAA15}"/>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220973011"/>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Slide vuota con titolo e not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705472"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pic>
        <p:nvPicPr>
          <p:cNvPr id="9" name="Immagine 8">
            <a:extLst>
              <a:ext uri="{FF2B5EF4-FFF2-40B4-BE49-F238E27FC236}">
                <a16:creationId xmlns:a16="http://schemas.microsoft.com/office/drawing/2014/main" id="{A58B2446-EEEB-CF44-887E-EC335483CF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7" name="Segnaposto testo 4">
            <a:extLst>
              <a:ext uri="{FF2B5EF4-FFF2-40B4-BE49-F238E27FC236}">
                <a16:creationId xmlns:a16="http://schemas.microsoft.com/office/drawing/2014/main" id="{ABC64952-EDDF-5A4F-A5CC-7AFDE2A35D82}"/>
              </a:ext>
            </a:extLst>
          </p:cNvPr>
          <p:cNvSpPr>
            <a:spLocks noGrp="1"/>
          </p:cNvSpPr>
          <p:nvPr>
            <p:ph type="body" sz="quarter" idx="14"/>
          </p:nvPr>
        </p:nvSpPr>
        <p:spPr>
          <a:xfrm>
            <a:off x="1367846" y="6297858"/>
            <a:ext cx="9569095" cy="244916"/>
          </a:xfrm>
        </p:spPr>
        <p:txBody>
          <a:bodyPr anchor="ctr">
            <a:noAutofit/>
          </a:bodyPr>
          <a:lstStyle>
            <a:lvl1pPr>
              <a:lnSpc>
                <a:spcPct val="100000"/>
              </a:lnSpc>
              <a:spcBef>
                <a:spcPts val="267"/>
              </a:spcBef>
              <a:buNone/>
              <a:defRPr sz="1067"/>
            </a:lvl1pPr>
          </a:lstStyle>
          <a:p>
            <a:endParaRPr lang="it-IT" dirty="0"/>
          </a:p>
        </p:txBody>
      </p:sp>
      <p:sp>
        <p:nvSpPr>
          <p:cNvPr id="8"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B8361AAD-2EA9-674B-AD6C-936B4FA4398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391484575"/>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dirty="0">
                <a:latin typeface="Arial" panose="020B0604020202020204" pitchFamily="34" charset="0"/>
                <a:cs typeface="Arial" panose="020B0604020202020204" pitchFamily="34" charset="0"/>
              </a:rPr>
              <a:t>Cassa Depositi e Prestiti</a:t>
            </a:r>
            <a:br>
              <a:rPr lang="it-IT" sz="1600" dirty="0">
                <a:latin typeface="Arial" panose="020B0604020202020204" pitchFamily="34" charset="0"/>
                <a:cs typeface="Arial" panose="020B0604020202020204" pitchFamily="34" charset="0"/>
              </a:rPr>
            </a:br>
            <a:r>
              <a:rPr lang="it-IT" sz="1600" dirty="0">
                <a:latin typeface="Arial" panose="020B0604020202020204" pitchFamily="34" charset="0"/>
                <a:cs typeface="Arial" panose="020B0604020202020204" pitchFamily="34" charset="0"/>
              </a:rPr>
              <a:t>Investiamo nel domani</a:t>
            </a:r>
          </a:p>
        </p:txBody>
      </p:sp>
      <p:pic>
        <p:nvPicPr>
          <p:cNvPr id="9" name="Immagine 8">
            <a:extLst>
              <a:ext uri="{FF2B5EF4-FFF2-40B4-BE49-F238E27FC236}">
                <a16:creationId xmlns:a16="http://schemas.microsoft.com/office/drawing/2014/main" id="{F9A598D7-DD54-46A8-9207-6BC72E5E7AE3}"/>
              </a:ext>
            </a:extLst>
          </p:cNvPr>
          <p:cNvPicPr>
            <a:picLocks noChangeAspect="1"/>
          </p:cNvPicPr>
          <p:nvPr userDrawn="1"/>
        </p:nvPicPr>
        <p:blipFill>
          <a:blip r:embed="rId2"/>
          <a:stretch>
            <a:fillRect/>
          </a:stretch>
        </p:blipFill>
        <p:spPr>
          <a:xfrm>
            <a:off x="334434" y="357718"/>
            <a:ext cx="1489165" cy="824468"/>
          </a:xfrm>
          <a:prstGeom prst="rect">
            <a:avLst/>
          </a:prstGeom>
        </p:spPr>
      </p:pic>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t>Grazie</a:t>
            </a:r>
          </a:p>
        </p:txBody>
      </p:sp>
    </p:spTree>
    <p:extLst>
      <p:ext uri="{BB962C8B-B14F-4D97-AF65-F5344CB8AC3E}">
        <p14:creationId xmlns:p14="http://schemas.microsoft.com/office/powerpoint/2010/main" val="1671022590"/>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Slide vuot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7"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5993BA82-CF30-6541-8572-C0B38E2DA3EA}"/>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
        <p:nvSpPr>
          <p:cNvPr id="8" name="Rettangolo 7">
            <a:extLst>
              <a:ext uri="{FF2B5EF4-FFF2-40B4-BE49-F238E27FC236}">
                <a16:creationId xmlns:a16="http://schemas.microsoft.com/office/drawing/2014/main" id="{82372B1E-D49D-4294-A4D7-A3657A5CA920}"/>
              </a:ext>
            </a:extLst>
          </p:cNvPr>
          <p:cNvSpPr/>
          <p:nvPr userDrawn="1"/>
        </p:nvSpPr>
        <p:spPr>
          <a:xfrm>
            <a:off x="5443869" y="6483825"/>
            <a:ext cx="1573619" cy="315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526374492"/>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86847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Slide con testo a sinist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1333"/>
              </a:spcBef>
              <a:spcAft>
                <a:spcPts val="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655AD893-1075-0F48-95D7-04EE810D263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609372118"/>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Slide con testo a sinistra e immagine a dest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334435" y="1787107"/>
            <a:ext cx="5666317" cy="3811891"/>
          </a:xfrm>
        </p:spPr>
        <p:txBody>
          <a:bodyPr lIns="0" tIns="0" rIns="0" bIns="0" anchor="ctr" anchorCtr="0">
            <a:noAutofit/>
          </a:bodyPr>
          <a:lstStyle>
            <a:lvl1pPr algn="l">
              <a:lnSpc>
                <a:spcPct val="100000"/>
              </a:lnSpc>
              <a:spcBef>
                <a:spcPts val="1333"/>
              </a:spcBef>
              <a:spcAft>
                <a:spcPts val="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7" name="Segnaposto immagine 6">
            <a:extLst>
              <a:ext uri="{FF2B5EF4-FFF2-40B4-BE49-F238E27FC236}">
                <a16:creationId xmlns:a16="http://schemas.microsoft.com/office/drawing/2014/main" id="{307C8A92-54BE-1E46-8C7F-4260CE011C5D}"/>
              </a:ext>
            </a:extLst>
          </p:cNvPr>
          <p:cNvSpPr>
            <a:spLocks noGrp="1"/>
          </p:cNvSpPr>
          <p:nvPr>
            <p:ph type="pic" sz="quarter" idx="16"/>
          </p:nvPr>
        </p:nvSpPr>
        <p:spPr>
          <a:xfrm>
            <a:off x="6375732" y="1595015"/>
            <a:ext cx="4209627" cy="4211956"/>
          </a:xfrm>
        </p:spPr>
        <p:txBody>
          <a:bodyPr/>
          <a:lstStyle/>
          <a:p>
            <a:endParaRPr lang="it-IT"/>
          </a:p>
        </p:txBody>
      </p:sp>
      <p:sp>
        <p:nvSpPr>
          <p:cNvPr id="11"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0FAEF726-00D6-3447-B236-01B06FA089AE}"/>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180851354"/>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Slide con testo a destra e immagine sinistr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5526176" y="1787107"/>
            <a:ext cx="5666317" cy="3811891"/>
          </a:xfrm>
        </p:spPr>
        <p:txBody>
          <a:bodyPr lIns="0" tIns="0" rIns="0" bIns="0" anchor="ctr" anchorCtr="0">
            <a:noAutofit/>
          </a:bodyPr>
          <a:lstStyle>
            <a:lvl1pPr algn="l">
              <a:lnSpc>
                <a:spcPct val="100000"/>
              </a:lnSpc>
              <a:spcBef>
                <a:spcPts val="1333"/>
              </a:spcBef>
              <a:spcAft>
                <a:spcPts val="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7" name="Segnaposto immagine 6">
            <a:extLst>
              <a:ext uri="{FF2B5EF4-FFF2-40B4-BE49-F238E27FC236}">
                <a16:creationId xmlns:a16="http://schemas.microsoft.com/office/drawing/2014/main" id="{307C8A92-54BE-1E46-8C7F-4260CE011C5D}"/>
              </a:ext>
            </a:extLst>
          </p:cNvPr>
          <p:cNvSpPr>
            <a:spLocks noGrp="1"/>
          </p:cNvSpPr>
          <p:nvPr>
            <p:ph type="pic" sz="quarter" idx="16"/>
          </p:nvPr>
        </p:nvSpPr>
        <p:spPr>
          <a:xfrm>
            <a:off x="918013" y="1595015"/>
            <a:ext cx="4209627" cy="4211956"/>
          </a:xfrm>
        </p:spPr>
        <p:txBody>
          <a:bodyPr/>
          <a:lstStyle/>
          <a:p>
            <a:endParaRPr lang="it-IT"/>
          </a:p>
        </p:txBody>
      </p:sp>
      <p:sp>
        <p:nvSpPr>
          <p:cNvPr id="11"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E9BBD5B2-2464-6044-B946-D7DE438536D6}"/>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500291260"/>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lide con immagine e didascali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9" name="Title 1">
            <a:extLst>
              <a:ext uri="{FF2B5EF4-FFF2-40B4-BE49-F238E27FC236}">
                <a16:creationId xmlns:a16="http://schemas.microsoft.com/office/drawing/2014/main" id="{00A5A76D-F350-C149-94EE-B8486DB52C18}"/>
              </a:ext>
            </a:extLst>
          </p:cNvPr>
          <p:cNvSpPr>
            <a:spLocks noGrp="1"/>
          </p:cNvSpPr>
          <p:nvPr>
            <p:ph type="ctrTitle"/>
          </p:nvPr>
        </p:nvSpPr>
        <p:spPr>
          <a:xfrm>
            <a:off x="9313333" y="1787107"/>
            <a:ext cx="2544232" cy="3811891"/>
          </a:xfrm>
        </p:spPr>
        <p:txBody>
          <a:bodyPr lIns="0" tIns="0" rIns="0" bIns="0" anchor="ctr" anchorCtr="0">
            <a:noAutofit/>
          </a:bodyPr>
          <a:lstStyle>
            <a:lvl1pPr algn="l">
              <a:lnSpc>
                <a:spcPct val="100000"/>
              </a:lnSpc>
              <a:spcBef>
                <a:spcPts val="1333"/>
              </a:spcBef>
              <a:spcAft>
                <a:spcPts val="0"/>
              </a:spcAft>
              <a:defRPr sz="1600"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7" name="Segnaposto immagine 6">
            <a:extLst>
              <a:ext uri="{FF2B5EF4-FFF2-40B4-BE49-F238E27FC236}">
                <a16:creationId xmlns:a16="http://schemas.microsoft.com/office/drawing/2014/main" id="{307C8A92-54BE-1E46-8C7F-4260CE011C5D}"/>
              </a:ext>
            </a:extLst>
          </p:cNvPr>
          <p:cNvSpPr>
            <a:spLocks noGrp="1"/>
          </p:cNvSpPr>
          <p:nvPr>
            <p:ph type="pic" sz="quarter" idx="16"/>
          </p:nvPr>
        </p:nvSpPr>
        <p:spPr>
          <a:xfrm>
            <a:off x="334433" y="1384416"/>
            <a:ext cx="8593665" cy="4633152"/>
          </a:xfrm>
        </p:spPr>
        <p:txBody>
          <a:bodyPr/>
          <a:lstStyle/>
          <a:p>
            <a:endParaRPr lang="it-IT"/>
          </a:p>
        </p:txBody>
      </p:sp>
      <p:sp>
        <p:nvSpPr>
          <p:cNvPr id="11"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2FEDD13A-773A-DD42-B7AD-37845D3F62A8}"/>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439416291"/>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Immagine schermo intero">
    <p:bg>
      <p:bgPr>
        <a:solidFill>
          <a:schemeClr val="bg1"/>
        </a:solidFill>
        <a:effectLst/>
      </p:bgPr>
    </p:bg>
    <p:spTree>
      <p:nvGrpSpPr>
        <p:cNvPr id="1" name=""/>
        <p:cNvGrpSpPr/>
        <p:nvPr/>
      </p:nvGrpSpPr>
      <p:grpSpPr>
        <a:xfrm>
          <a:off x="0" y="0"/>
          <a:ext cx="0" cy="0"/>
          <a:chOff x="0" y="0"/>
          <a:chExt cx="0" cy="0"/>
        </a:xfrm>
      </p:grpSpPr>
      <p:sp>
        <p:nvSpPr>
          <p:cNvPr id="11" name="Segnaposto immagine 6">
            <a:extLst>
              <a:ext uri="{FF2B5EF4-FFF2-40B4-BE49-F238E27FC236}">
                <a16:creationId xmlns:a16="http://schemas.microsoft.com/office/drawing/2014/main" id="{328E7604-DC0E-B74E-BE58-947756EA3D48}"/>
              </a:ext>
            </a:extLst>
          </p:cNvPr>
          <p:cNvSpPr>
            <a:spLocks noGrp="1"/>
          </p:cNvSpPr>
          <p:nvPr>
            <p:ph type="pic" sz="quarter" idx="16"/>
          </p:nvPr>
        </p:nvSpPr>
        <p:spPr>
          <a:xfrm>
            <a:off x="0" y="0"/>
            <a:ext cx="12192000" cy="6858000"/>
          </a:xfrm>
        </p:spPr>
        <p:txBody>
          <a:bodyPr/>
          <a:lstStyle/>
          <a:p>
            <a:endParaRPr lang="it-IT"/>
          </a:p>
        </p:txBody>
      </p:sp>
      <p:sp>
        <p:nvSpPr>
          <p:cNvPr id="14" name="CasellaDiTesto 13">
            <a:extLst>
              <a:ext uri="{FF2B5EF4-FFF2-40B4-BE49-F238E27FC236}">
                <a16:creationId xmlns:a16="http://schemas.microsoft.com/office/drawing/2014/main" id="{98C5239A-35E2-2C44-B8FA-8AB790088BD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7" name="CasellaDiTesto 16">
            <a:extLst>
              <a:ext uri="{FF2B5EF4-FFF2-40B4-BE49-F238E27FC236}">
                <a16:creationId xmlns:a16="http://schemas.microsoft.com/office/drawing/2014/main" id="{41E63DF7-62BF-5E40-A0FD-019CA2B6A05C}"/>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8" name="CasellaDiTesto 17">
            <a:extLst>
              <a:ext uri="{FF2B5EF4-FFF2-40B4-BE49-F238E27FC236}">
                <a16:creationId xmlns:a16="http://schemas.microsoft.com/office/drawing/2014/main" id="{DE7D41D7-04A2-8C49-ACF1-2F55CFB5C0CC}"/>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6"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D71285BC-711B-D249-BA3A-FCB2EF5F3433}"/>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325725969"/>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Slide sommari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7" name="Segnaposto contenuto 6">
            <a:extLst>
              <a:ext uri="{FF2B5EF4-FFF2-40B4-BE49-F238E27FC236}">
                <a16:creationId xmlns:a16="http://schemas.microsoft.com/office/drawing/2014/main" id="{7DF23AA5-61AB-B04D-BD37-68E709AD6BC4}"/>
              </a:ext>
            </a:extLst>
          </p:cNvPr>
          <p:cNvSpPr>
            <a:spLocks noGrp="1"/>
          </p:cNvSpPr>
          <p:nvPr>
            <p:ph sz="quarter" idx="15"/>
          </p:nvPr>
        </p:nvSpPr>
        <p:spPr>
          <a:xfrm>
            <a:off x="873193" y="2616841"/>
            <a:ext cx="2469353" cy="290701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2" name="Segnaposto contenuto 6">
            <a:extLst>
              <a:ext uri="{FF2B5EF4-FFF2-40B4-BE49-F238E27FC236}">
                <a16:creationId xmlns:a16="http://schemas.microsoft.com/office/drawing/2014/main" id="{07FE40F8-61B2-CE42-AD00-BFDF18BB2223}"/>
              </a:ext>
            </a:extLst>
          </p:cNvPr>
          <p:cNvSpPr>
            <a:spLocks noGrp="1"/>
          </p:cNvSpPr>
          <p:nvPr>
            <p:ph sz="quarter" idx="16"/>
          </p:nvPr>
        </p:nvSpPr>
        <p:spPr>
          <a:xfrm>
            <a:off x="3531948" y="2616841"/>
            <a:ext cx="2469353" cy="290701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3" name="Segnaposto contenuto 6">
            <a:extLst>
              <a:ext uri="{FF2B5EF4-FFF2-40B4-BE49-F238E27FC236}">
                <a16:creationId xmlns:a16="http://schemas.microsoft.com/office/drawing/2014/main" id="{B8E986B0-CBE2-5A4B-8323-86B6E360D9EB}"/>
              </a:ext>
            </a:extLst>
          </p:cNvPr>
          <p:cNvSpPr>
            <a:spLocks noGrp="1"/>
          </p:cNvSpPr>
          <p:nvPr>
            <p:ph sz="quarter" idx="17"/>
          </p:nvPr>
        </p:nvSpPr>
        <p:spPr>
          <a:xfrm>
            <a:off x="6190702" y="2616841"/>
            <a:ext cx="2469353" cy="290701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4" name="Segnaposto contenuto 6">
            <a:extLst>
              <a:ext uri="{FF2B5EF4-FFF2-40B4-BE49-F238E27FC236}">
                <a16:creationId xmlns:a16="http://schemas.microsoft.com/office/drawing/2014/main" id="{38BCD95F-61D5-0F4B-B0BA-7319D37CE7D4}"/>
              </a:ext>
            </a:extLst>
          </p:cNvPr>
          <p:cNvSpPr>
            <a:spLocks noGrp="1"/>
          </p:cNvSpPr>
          <p:nvPr>
            <p:ph sz="quarter" idx="18"/>
          </p:nvPr>
        </p:nvSpPr>
        <p:spPr>
          <a:xfrm>
            <a:off x="8849457" y="2616841"/>
            <a:ext cx="2469353" cy="290701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9" name="Text Placeholder 2">
            <a:extLst>
              <a:ext uri="{FF2B5EF4-FFF2-40B4-BE49-F238E27FC236}">
                <a16:creationId xmlns:a16="http://schemas.microsoft.com/office/drawing/2014/main" id="{97A72DC6-CA49-2945-B394-2B4C5A67771B}"/>
              </a:ext>
            </a:extLst>
          </p:cNvPr>
          <p:cNvSpPr>
            <a:spLocks noGrp="1"/>
          </p:cNvSpPr>
          <p:nvPr>
            <p:ph type="body" idx="19" hasCustomPrompt="1"/>
          </p:nvPr>
        </p:nvSpPr>
        <p:spPr>
          <a:xfrm>
            <a:off x="873193"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0" name="Text Placeholder 2">
            <a:extLst>
              <a:ext uri="{FF2B5EF4-FFF2-40B4-BE49-F238E27FC236}">
                <a16:creationId xmlns:a16="http://schemas.microsoft.com/office/drawing/2014/main" id="{D3444EEC-8EED-3D4E-B9F6-F9DDCF55FA00}"/>
              </a:ext>
            </a:extLst>
          </p:cNvPr>
          <p:cNvSpPr>
            <a:spLocks noGrp="1"/>
          </p:cNvSpPr>
          <p:nvPr>
            <p:ph type="body" idx="20" hasCustomPrompt="1"/>
          </p:nvPr>
        </p:nvSpPr>
        <p:spPr>
          <a:xfrm>
            <a:off x="3508817"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1" name="Text Placeholder 2">
            <a:extLst>
              <a:ext uri="{FF2B5EF4-FFF2-40B4-BE49-F238E27FC236}">
                <a16:creationId xmlns:a16="http://schemas.microsoft.com/office/drawing/2014/main" id="{A9399B10-286D-3044-8D34-CAFF4A545756}"/>
              </a:ext>
            </a:extLst>
          </p:cNvPr>
          <p:cNvSpPr>
            <a:spLocks noGrp="1"/>
          </p:cNvSpPr>
          <p:nvPr>
            <p:ph type="body" idx="21" hasCustomPrompt="1"/>
          </p:nvPr>
        </p:nvSpPr>
        <p:spPr>
          <a:xfrm>
            <a:off x="6180300"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2" name="Text Placeholder 2">
            <a:extLst>
              <a:ext uri="{FF2B5EF4-FFF2-40B4-BE49-F238E27FC236}">
                <a16:creationId xmlns:a16="http://schemas.microsoft.com/office/drawing/2014/main" id="{CAE5452D-0CA7-4C43-83F7-D70B989FC90D}"/>
              </a:ext>
            </a:extLst>
          </p:cNvPr>
          <p:cNvSpPr>
            <a:spLocks noGrp="1"/>
          </p:cNvSpPr>
          <p:nvPr>
            <p:ph type="body" idx="22" hasCustomPrompt="1"/>
          </p:nvPr>
        </p:nvSpPr>
        <p:spPr>
          <a:xfrm>
            <a:off x="8833853" y="2038281"/>
            <a:ext cx="2469353" cy="383116"/>
          </a:xfrm>
        </p:spPr>
        <p:txBody>
          <a:bodyPr lIns="0" tIns="0" rIns="0" bIns="0" anchor="t" anchorCtr="0">
            <a:noAutofit/>
          </a:bodyPr>
          <a:lstStyle>
            <a:lvl1pPr marL="0" indent="0">
              <a:buNone/>
              <a:defRPr sz="1867"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17"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EF38CBD4-510F-574F-8E33-E814E2D013A9}"/>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835206250"/>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Slide highlights">
    <p:bg>
      <p:bgPr>
        <a:solidFill>
          <a:schemeClr val="bg1"/>
        </a:solidFill>
        <a:effectLst/>
      </p:bgPr>
    </p:bg>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D6365845-B625-0640-8E72-2AC4756F6A8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6" name="Slide Number Placeholder 5">
            <a:extLst>
              <a:ext uri="{FF2B5EF4-FFF2-40B4-BE49-F238E27FC236}">
                <a16:creationId xmlns:a16="http://schemas.microsoft.com/office/drawing/2014/main" id="{0BFC52D4-CCFC-2C49-9FD2-56640E7579A0}"/>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27" name="Segnaposto testo 5">
            <a:extLst>
              <a:ext uri="{FF2B5EF4-FFF2-40B4-BE49-F238E27FC236}">
                <a16:creationId xmlns:a16="http://schemas.microsoft.com/office/drawing/2014/main" id="{FFDCC5FE-8C6B-C64F-AA61-CF807C0A3488}"/>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pic>
        <p:nvPicPr>
          <p:cNvPr id="28" name="Immagine 27">
            <a:extLst>
              <a:ext uri="{FF2B5EF4-FFF2-40B4-BE49-F238E27FC236}">
                <a16:creationId xmlns:a16="http://schemas.microsoft.com/office/drawing/2014/main" id="{7AA35F18-79FD-294E-842D-38EA9986B4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29" name="Segnaposto immagine 2">
            <a:extLst>
              <a:ext uri="{FF2B5EF4-FFF2-40B4-BE49-F238E27FC236}">
                <a16:creationId xmlns:a16="http://schemas.microsoft.com/office/drawing/2014/main" id="{B6C12852-FE94-D94A-A579-EFFFE12B80EB}"/>
              </a:ext>
            </a:extLst>
          </p:cNvPr>
          <p:cNvSpPr>
            <a:spLocks noGrp="1"/>
          </p:cNvSpPr>
          <p:nvPr>
            <p:ph type="pic" sz="quarter" idx="16"/>
          </p:nvPr>
        </p:nvSpPr>
        <p:spPr>
          <a:xfrm>
            <a:off x="334433" y="1485900"/>
            <a:ext cx="613107" cy="535517"/>
          </a:xfrm>
        </p:spPr>
        <p:txBody>
          <a:bodyPr>
            <a:normAutofit/>
          </a:bodyPr>
          <a:lstStyle>
            <a:lvl1pPr>
              <a:defRPr sz="667"/>
            </a:lvl1pPr>
          </a:lstStyle>
          <a:p>
            <a:endParaRPr lang="it-IT" dirty="0"/>
          </a:p>
        </p:txBody>
      </p:sp>
      <p:sp>
        <p:nvSpPr>
          <p:cNvPr id="30" name="Segnaposto immagine 2">
            <a:extLst>
              <a:ext uri="{FF2B5EF4-FFF2-40B4-BE49-F238E27FC236}">
                <a16:creationId xmlns:a16="http://schemas.microsoft.com/office/drawing/2014/main" id="{DB25E7A2-901A-2140-9F26-B2CEF91C0FF9}"/>
              </a:ext>
            </a:extLst>
          </p:cNvPr>
          <p:cNvSpPr>
            <a:spLocks noGrp="1"/>
          </p:cNvSpPr>
          <p:nvPr>
            <p:ph type="pic" sz="quarter" idx="17"/>
          </p:nvPr>
        </p:nvSpPr>
        <p:spPr>
          <a:xfrm>
            <a:off x="334433" y="2685275"/>
            <a:ext cx="613107" cy="535517"/>
          </a:xfrm>
        </p:spPr>
        <p:txBody>
          <a:bodyPr>
            <a:normAutofit/>
          </a:bodyPr>
          <a:lstStyle>
            <a:lvl1pPr>
              <a:defRPr sz="667"/>
            </a:lvl1pPr>
          </a:lstStyle>
          <a:p>
            <a:endParaRPr lang="it-IT" dirty="0"/>
          </a:p>
        </p:txBody>
      </p:sp>
      <p:sp>
        <p:nvSpPr>
          <p:cNvPr id="31" name="Segnaposto immagine 2">
            <a:extLst>
              <a:ext uri="{FF2B5EF4-FFF2-40B4-BE49-F238E27FC236}">
                <a16:creationId xmlns:a16="http://schemas.microsoft.com/office/drawing/2014/main" id="{5C6440F0-17B9-4447-96B5-FCAD225B3AD0}"/>
              </a:ext>
            </a:extLst>
          </p:cNvPr>
          <p:cNvSpPr>
            <a:spLocks noGrp="1"/>
          </p:cNvSpPr>
          <p:nvPr>
            <p:ph type="pic" sz="quarter" idx="18"/>
          </p:nvPr>
        </p:nvSpPr>
        <p:spPr>
          <a:xfrm>
            <a:off x="334433" y="3993684"/>
            <a:ext cx="613107" cy="535517"/>
          </a:xfrm>
        </p:spPr>
        <p:txBody>
          <a:bodyPr>
            <a:normAutofit/>
          </a:bodyPr>
          <a:lstStyle>
            <a:lvl1pPr>
              <a:defRPr sz="667"/>
            </a:lvl1pPr>
          </a:lstStyle>
          <a:p>
            <a:endParaRPr lang="it-IT" dirty="0"/>
          </a:p>
        </p:txBody>
      </p:sp>
      <p:sp>
        <p:nvSpPr>
          <p:cNvPr id="32" name="Segnaposto immagine 2">
            <a:extLst>
              <a:ext uri="{FF2B5EF4-FFF2-40B4-BE49-F238E27FC236}">
                <a16:creationId xmlns:a16="http://schemas.microsoft.com/office/drawing/2014/main" id="{676CFC73-CB20-314C-A205-A50D48E8A314}"/>
              </a:ext>
            </a:extLst>
          </p:cNvPr>
          <p:cNvSpPr>
            <a:spLocks noGrp="1"/>
          </p:cNvSpPr>
          <p:nvPr>
            <p:ph type="pic" sz="quarter" idx="19"/>
          </p:nvPr>
        </p:nvSpPr>
        <p:spPr>
          <a:xfrm>
            <a:off x="334433" y="5193059"/>
            <a:ext cx="613107" cy="535517"/>
          </a:xfrm>
        </p:spPr>
        <p:txBody>
          <a:bodyPr>
            <a:normAutofit/>
          </a:bodyPr>
          <a:lstStyle>
            <a:lvl1pPr>
              <a:defRPr sz="667"/>
            </a:lvl1pPr>
          </a:lstStyle>
          <a:p>
            <a:endParaRPr lang="it-IT" dirty="0"/>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19810A63-A117-C744-A1EC-F8DEF0F4BC8B}"/>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084438223"/>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Slide con test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p:nvPr>
        </p:nvSpPr>
        <p:spPr>
          <a:xfrm>
            <a:off x="337850" y="2272941"/>
            <a:ext cx="11519716" cy="2301984"/>
          </a:xfrm>
        </p:spPr>
        <p:txBody>
          <a:bodyPr lIns="0" tIns="0" rIns="0" bIns="0" numCol="2" spcCol="360000" anchor="ctr" anchorCtr="0">
            <a:no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2"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4AFCEF95-1504-D446-9A2E-63A4B1202DB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931651230"/>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1605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Due blocchi di testo con intestazioni">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2" name="Segnaposto testo 2">
            <a:extLst>
              <a:ext uri="{FF2B5EF4-FFF2-40B4-BE49-F238E27FC236}">
                <a16:creationId xmlns:a16="http://schemas.microsoft.com/office/drawing/2014/main" id="{BF16CCCC-57B3-C54E-A40F-70887B3DB74A}"/>
              </a:ext>
            </a:extLst>
          </p:cNvPr>
          <p:cNvSpPr>
            <a:spLocks noGrp="1"/>
          </p:cNvSpPr>
          <p:nvPr>
            <p:ph type="body" idx="1"/>
          </p:nvPr>
        </p:nvSpPr>
        <p:spPr>
          <a:xfrm>
            <a:off x="379932" y="1855004"/>
            <a:ext cx="5618701"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13" name="Segnaposto contenuto 3">
            <a:extLst>
              <a:ext uri="{FF2B5EF4-FFF2-40B4-BE49-F238E27FC236}">
                <a16:creationId xmlns:a16="http://schemas.microsoft.com/office/drawing/2014/main" id="{56CD895D-9163-4B41-87F1-4181F83491BC}"/>
              </a:ext>
            </a:extLst>
          </p:cNvPr>
          <p:cNvSpPr>
            <a:spLocks noGrp="1"/>
          </p:cNvSpPr>
          <p:nvPr>
            <p:ph sz="half" idx="2"/>
          </p:nvPr>
        </p:nvSpPr>
        <p:spPr>
          <a:xfrm>
            <a:off x="379448" y="2494767"/>
            <a:ext cx="5619195" cy="3129061"/>
          </a:xfrm>
        </p:spPr>
        <p:txBody>
          <a:bodyPr vert="horz" lIns="91440" tIns="45720" rIns="91440" bIns="45720" rtlCol="0" anchor="t">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6193367" y="1855004"/>
            <a:ext cx="5664199"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15" name="Segnaposto contenuto 5">
            <a:extLst>
              <a:ext uri="{FF2B5EF4-FFF2-40B4-BE49-F238E27FC236}">
                <a16:creationId xmlns:a16="http://schemas.microsoft.com/office/drawing/2014/main" id="{7B1C2D35-5EAB-5A47-936B-2CDFB1B7D85D}"/>
              </a:ext>
            </a:extLst>
          </p:cNvPr>
          <p:cNvSpPr>
            <a:spLocks noGrp="1"/>
          </p:cNvSpPr>
          <p:nvPr>
            <p:ph sz="quarter" idx="4"/>
          </p:nvPr>
        </p:nvSpPr>
        <p:spPr>
          <a:xfrm>
            <a:off x="6193367" y="2494767"/>
            <a:ext cx="5664199" cy="3129061"/>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17"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94F214AF-25CC-4A4A-A195-988BBB69C2ED}"/>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737632674"/>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re blocchi di testo con intestazioni">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2" name="Segnaposto testo 2">
            <a:extLst>
              <a:ext uri="{FF2B5EF4-FFF2-40B4-BE49-F238E27FC236}">
                <a16:creationId xmlns:a16="http://schemas.microsoft.com/office/drawing/2014/main" id="{BF16CCCC-57B3-C54E-A40F-70887B3DB74A}"/>
              </a:ext>
            </a:extLst>
          </p:cNvPr>
          <p:cNvSpPr>
            <a:spLocks noGrp="1"/>
          </p:cNvSpPr>
          <p:nvPr>
            <p:ph type="body" idx="1"/>
          </p:nvPr>
        </p:nvSpPr>
        <p:spPr>
          <a:xfrm>
            <a:off x="379932" y="157377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13" name="Segnaposto contenuto 3">
            <a:extLst>
              <a:ext uri="{FF2B5EF4-FFF2-40B4-BE49-F238E27FC236}">
                <a16:creationId xmlns:a16="http://schemas.microsoft.com/office/drawing/2014/main" id="{56CD895D-9163-4B41-87F1-4181F83491BC}"/>
              </a:ext>
            </a:extLst>
          </p:cNvPr>
          <p:cNvSpPr>
            <a:spLocks noGrp="1"/>
          </p:cNvSpPr>
          <p:nvPr>
            <p:ph sz="half" idx="2"/>
          </p:nvPr>
        </p:nvSpPr>
        <p:spPr>
          <a:xfrm>
            <a:off x="379448" y="2213534"/>
            <a:ext cx="3519861" cy="3691527"/>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4338676" y="157377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15" name="Segnaposto contenuto 5">
            <a:extLst>
              <a:ext uri="{FF2B5EF4-FFF2-40B4-BE49-F238E27FC236}">
                <a16:creationId xmlns:a16="http://schemas.microsoft.com/office/drawing/2014/main" id="{7B1C2D35-5EAB-5A47-936B-2CDFB1B7D85D}"/>
              </a:ext>
            </a:extLst>
          </p:cNvPr>
          <p:cNvSpPr>
            <a:spLocks noGrp="1"/>
          </p:cNvSpPr>
          <p:nvPr>
            <p:ph sz="quarter" idx="4"/>
          </p:nvPr>
        </p:nvSpPr>
        <p:spPr>
          <a:xfrm>
            <a:off x="4338676" y="2213534"/>
            <a:ext cx="3514648" cy="3691527"/>
          </a:xfrm>
        </p:spPr>
        <p:txBody>
          <a:bodyPr vert="horz" lIns="91440" tIns="45720" rIns="91440" bIns="45720" rtlCol="0">
            <a:noAutofit/>
          </a:bodyPr>
          <a:lstStyle>
            <a:lvl1pPr marL="0" indent="0" algn="l">
              <a:lnSpc>
                <a:spcPct val="100000"/>
              </a:lnSpc>
              <a:spcBef>
                <a:spcPts val="667"/>
              </a:spcBef>
              <a:buFont typeface="Arial" panose="020B0604020202020204" pitchFamily="34" charset="0"/>
              <a:buChar char="•"/>
              <a:defRPr lang="it-IT" sz="1867">
                <a:solidFill>
                  <a:srgbClr val="3B5362"/>
                </a:solidFill>
              </a:defRPr>
            </a:lvl1pPr>
            <a:lvl2pPr marL="609585" indent="0" algn="l">
              <a:lnSpc>
                <a:spcPct val="100000"/>
              </a:lnSpc>
              <a:spcBef>
                <a:spcPts val="667"/>
              </a:spcBef>
              <a:buFont typeface="Arial" panose="020B0604020202020204" pitchFamily="34" charset="0"/>
              <a:buChar char="•"/>
              <a:defRPr lang="it-IT" sz="1867">
                <a:solidFill>
                  <a:srgbClr val="3B5362"/>
                </a:solidFill>
              </a:defRPr>
            </a:lvl2pPr>
            <a:lvl3pPr marL="1219170" indent="0" algn="l">
              <a:lnSpc>
                <a:spcPct val="100000"/>
              </a:lnSpc>
              <a:spcBef>
                <a:spcPts val="667"/>
              </a:spcBef>
              <a:buFont typeface="Arial" panose="020B0604020202020204" pitchFamily="34" charset="0"/>
              <a:buChar char="•"/>
              <a:defRPr lang="it-IT" sz="1867">
                <a:solidFill>
                  <a:srgbClr val="3B5362"/>
                </a:solidFill>
              </a:defRPr>
            </a:lvl3pPr>
            <a:lvl4pPr marL="1828754" indent="0" algn="l">
              <a:lnSpc>
                <a:spcPct val="100000"/>
              </a:lnSpc>
              <a:spcBef>
                <a:spcPts val="667"/>
              </a:spcBef>
              <a:buFont typeface="Arial" panose="020B0604020202020204" pitchFamily="34" charset="0"/>
              <a:buChar char="•"/>
              <a:defRPr lang="it-IT" sz="1867">
                <a:solidFill>
                  <a:srgbClr val="3B5362"/>
                </a:solidFill>
              </a:defRPr>
            </a:lvl4pPr>
            <a:lvl5pPr marL="2438339" indent="0" algn="l">
              <a:lnSpc>
                <a:spcPct val="100000"/>
              </a:lnSpc>
              <a:spcBef>
                <a:spcPts val="667"/>
              </a:spcBef>
              <a:buFont typeface="Arial" panose="020B0604020202020204" pitchFamily="34" charset="0"/>
              <a:buChar char="•"/>
              <a:defRPr lang="it-IT" sz="1867">
                <a:solidFill>
                  <a:srgbClr val="3B5362"/>
                </a:solidFill>
              </a:defRPr>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17" name="Segnaposto testo 4">
            <a:extLst>
              <a:ext uri="{FF2B5EF4-FFF2-40B4-BE49-F238E27FC236}">
                <a16:creationId xmlns:a16="http://schemas.microsoft.com/office/drawing/2014/main" id="{81C9E2FB-2426-BA47-90C7-80A38FA97D07}"/>
              </a:ext>
            </a:extLst>
          </p:cNvPr>
          <p:cNvSpPr>
            <a:spLocks noGrp="1"/>
          </p:cNvSpPr>
          <p:nvPr>
            <p:ph type="body" sz="quarter" idx="15"/>
          </p:nvPr>
        </p:nvSpPr>
        <p:spPr>
          <a:xfrm>
            <a:off x="8260225" y="157377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18" name="Segnaposto contenuto 5">
            <a:extLst>
              <a:ext uri="{FF2B5EF4-FFF2-40B4-BE49-F238E27FC236}">
                <a16:creationId xmlns:a16="http://schemas.microsoft.com/office/drawing/2014/main" id="{7F89111E-CAFF-E449-A2DC-D118E224E989}"/>
              </a:ext>
            </a:extLst>
          </p:cNvPr>
          <p:cNvSpPr>
            <a:spLocks noGrp="1"/>
          </p:cNvSpPr>
          <p:nvPr>
            <p:ph sz="quarter" idx="16"/>
          </p:nvPr>
        </p:nvSpPr>
        <p:spPr>
          <a:xfrm>
            <a:off x="8260225" y="2213534"/>
            <a:ext cx="3514648" cy="3691527"/>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19"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8FBC0DBB-DD69-404D-84D0-BC4C8E29B1E8}"/>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442805651"/>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Elen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334433"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7" name="Segnaposto testo 6">
            <a:extLst>
              <a:ext uri="{FF2B5EF4-FFF2-40B4-BE49-F238E27FC236}">
                <a16:creationId xmlns:a16="http://schemas.microsoft.com/office/drawing/2014/main" id="{9004716C-289D-584D-AE4C-F7FFD8FFAFD1}"/>
              </a:ext>
            </a:extLst>
          </p:cNvPr>
          <p:cNvSpPr>
            <a:spLocks noGrp="1"/>
          </p:cNvSpPr>
          <p:nvPr>
            <p:ph type="body" sz="quarter" idx="15"/>
          </p:nvPr>
        </p:nvSpPr>
        <p:spPr>
          <a:xfrm>
            <a:off x="334432" y="2214033"/>
            <a:ext cx="10272608" cy="3691467"/>
          </a:xfrm>
        </p:spPr>
        <p:txBody>
          <a:bodyPr>
            <a:normAutofit/>
          </a:bodyPr>
          <a:lstStyle>
            <a:lvl1pPr>
              <a:lnSpc>
                <a:spcPct val="100000"/>
              </a:lnSpc>
              <a:defRPr sz="2667"/>
            </a:lvl1pPr>
            <a:lvl2pPr>
              <a:lnSpc>
                <a:spcPct val="100000"/>
              </a:lnSpc>
              <a:defRPr sz="2667"/>
            </a:lvl2pPr>
            <a:lvl3pPr>
              <a:lnSpc>
                <a:spcPct val="100000"/>
              </a:lnSpc>
              <a:defRPr sz="2667"/>
            </a:lvl3pPr>
            <a:lvl4pPr>
              <a:lnSpc>
                <a:spcPct val="100000"/>
              </a:lnSpc>
              <a:defRPr sz="2667"/>
            </a:lvl4pPr>
            <a:lvl5pPr>
              <a:lnSpc>
                <a:spcPct val="100000"/>
              </a:lnSpc>
              <a:defRPr sz="2667"/>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2"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490C118A-557F-1247-8A1E-EA40201AB44F}"/>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249246273"/>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Elenco con ico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334433"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7" name="Segnaposto testo 6">
            <a:extLst>
              <a:ext uri="{FF2B5EF4-FFF2-40B4-BE49-F238E27FC236}">
                <a16:creationId xmlns:a16="http://schemas.microsoft.com/office/drawing/2014/main" id="{9004716C-289D-584D-AE4C-F7FFD8FFAFD1}"/>
              </a:ext>
            </a:extLst>
          </p:cNvPr>
          <p:cNvSpPr>
            <a:spLocks noGrp="1"/>
          </p:cNvSpPr>
          <p:nvPr>
            <p:ph type="body" sz="quarter" idx="15"/>
          </p:nvPr>
        </p:nvSpPr>
        <p:spPr>
          <a:xfrm>
            <a:off x="1678516" y="2214033"/>
            <a:ext cx="8593667" cy="3691467"/>
          </a:xfrm>
        </p:spPr>
        <p:txBody>
          <a:bodyPr>
            <a:normAutofit/>
          </a:bodyPr>
          <a:lstStyle>
            <a:lvl1pPr>
              <a:lnSpc>
                <a:spcPct val="150000"/>
              </a:lnSpc>
              <a:defRPr sz="2667"/>
            </a:lvl1pPr>
            <a:lvl2pPr>
              <a:lnSpc>
                <a:spcPct val="150000"/>
              </a:lnSpc>
              <a:defRPr sz="2667"/>
            </a:lvl2pPr>
            <a:lvl3pPr>
              <a:lnSpc>
                <a:spcPct val="150000"/>
              </a:lnSpc>
              <a:defRPr sz="2667"/>
            </a:lvl3pPr>
            <a:lvl4pPr>
              <a:lnSpc>
                <a:spcPct val="150000"/>
              </a:lnSpc>
              <a:defRPr sz="2667"/>
            </a:lvl4pPr>
            <a:lvl5pPr>
              <a:lnSpc>
                <a:spcPct val="150000"/>
              </a:lnSpc>
              <a:defRPr sz="2667"/>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2"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52C5E6DE-22E3-2443-9709-EA1001E4DFA4}"/>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567946803"/>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Blocco di testo con elen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2" name="Segnaposto testo 2">
            <a:extLst>
              <a:ext uri="{FF2B5EF4-FFF2-40B4-BE49-F238E27FC236}">
                <a16:creationId xmlns:a16="http://schemas.microsoft.com/office/drawing/2014/main" id="{BF16CCCC-57B3-C54E-A40F-70887B3DB74A}"/>
              </a:ext>
            </a:extLst>
          </p:cNvPr>
          <p:cNvSpPr>
            <a:spLocks noGrp="1"/>
          </p:cNvSpPr>
          <p:nvPr>
            <p:ph type="body" idx="1"/>
          </p:nvPr>
        </p:nvSpPr>
        <p:spPr>
          <a:xfrm>
            <a:off x="379932"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13" name="Segnaposto contenuto 3">
            <a:extLst>
              <a:ext uri="{FF2B5EF4-FFF2-40B4-BE49-F238E27FC236}">
                <a16:creationId xmlns:a16="http://schemas.microsoft.com/office/drawing/2014/main" id="{56CD895D-9163-4B41-87F1-4181F83491BC}"/>
              </a:ext>
            </a:extLst>
          </p:cNvPr>
          <p:cNvSpPr>
            <a:spLocks noGrp="1"/>
          </p:cNvSpPr>
          <p:nvPr>
            <p:ph sz="half" idx="2"/>
          </p:nvPr>
        </p:nvSpPr>
        <p:spPr>
          <a:xfrm>
            <a:off x="379448" y="2213534"/>
            <a:ext cx="3519861" cy="3691527"/>
          </a:xfrm>
        </p:spPr>
        <p:txBody>
          <a:bodyPr vert="horz" lIns="91440" tIns="45720" rIns="91440" bIns="45720" rtlCol="0">
            <a:noAutofit/>
          </a:bodyPr>
          <a:lstStyle>
            <a:lvl1pPr marL="0" indent="0" algn="l">
              <a:lnSpc>
                <a:spcPct val="100000"/>
              </a:lnSpc>
              <a:spcBef>
                <a:spcPts val="667"/>
              </a:spcBef>
              <a:buNone/>
              <a:defRPr lang="it-IT" sz="1867">
                <a:solidFill>
                  <a:srgbClr val="3B5362"/>
                </a:solidFill>
              </a:defRPr>
            </a:lvl1pPr>
            <a:lvl2pPr marL="609585" indent="0" algn="l">
              <a:lnSpc>
                <a:spcPct val="100000"/>
              </a:lnSpc>
              <a:spcBef>
                <a:spcPts val="667"/>
              </a:spcBef>
              <a:buNone/>
              <a:defRPr lang="it-IT" sz="1867">
                <a:solidFill>
                  <a:srgbClr val="3B5362"/>
                </a:solidFill>
              </a:defRPr>
            </a:lvl2pPr>
            <a:lvl3pPr marL="1219170" indent="0" algn="l">
              <a:lnSpc>
                <a:spcPct val="100000"/>
              </a:lnSpc>
              <a:spcBef>
                <a:spcPts val="667"/>
              </a:spcBef>
              <a:buNone/>
              <a:defRPr lang="it-IT" sz="1867">
                <a:solidFill>
                  <a:srgbClr val="3B5362"/>
                </a:solidFill>
              </a:defRPr>
            </a:lvl3pPr>
            <a:lvl4pPr marL="1828754" indent="0" algn="l">
              <a:lnSpc>
                <a:spcPct val="100000"/>
              </a:lnSpc>
              <a:spcBef>
                <a:spcPts val="667"/>
              </a:spcBef>
              <a:buNone/>
              <a:defRPr lang="it-IT" sz="1867">
                <a:solidFill>
                  <a:srgbClr val="3B5362"/>
                </a:solidFill>
              </a:defRPr>
            </a:lvl4pPr>
            <a:lvl5pPr marL="2438339" indent="0" algn="l">
              <a:lnSpc>
                <a:spcPct val="100000"/>
              </a:lnSpc>
              <a:spcBef>
                <a:spcPts val="667"/>
              </a:spcBef>
              <a:buNone/>
              <a:defRPr lang="it-IT" sz="1867">
                <a:solidFill>
                  <a:srgbClr val="3B5362"/>
                </a:solidFill>
              </a:defRPr>
            </a:lvl5pPr>
          </a:lstStyle>
          <a:p>
            <a:pPr marL="243411" lvl="0" indent="-243411" algn="just">
              <a:lnSpc>
                <a:spcPct val="150000"/>
              </a:lnSpc>
            </a:pPr>
            <a:r>
              <a:rPr lang="it-IT" dirty="0"/>
              <a:t>Fare clic per modificare gli stili del testo dello schema</a:t>
            </a:r>
          </a:p>
          <a:p>
            <a:pPr marL="836063" lvl="1" indent="-226478" algn="just">
              <a:lnSpc>
                <a:spcPct val="150000"/>
              </a:lnSpc>
            </a:pPr>
            <a:r>
              <a:rPr lang="it-IT" dirty="0"/>
              <a:t>Secondo livello</a:t>
            </a:r>
          </a:p>
          <a:p>
            <a:pPr marL="1430831" lvl="2" indent="-211661" algn="just">
              <a:lnSpc>
                <a:spcPct val="150000"/>
              </a:lnSpc>
            </a:pPr>
            <a:r>
              <a:rPr lang="it-IT" dirty="0"/>
              <a:t>Terzo livello</a:t>
            </a:r>
          </a:p>
          <a:p>
            <a:pPr marL="2034066" lvl="3" indent="-205312" algn="just">
              <a:lnSpc>
                <a:spcPct val="150000"/>
              </a:lnSpc>
            </a:pPr>
            <a:r>
              <a:rPr lang="it-IT" dirty="0"/>
              <a:t>Quarto livello</a:t>
            </a:r>
          </a:p>
          <a:p>
            <a:pPr marL="2626718" lvl="4" indent="-188379" algn="just">
              <a:lnSpc>
                <a:spcPct val="150000"/>
              </a:lnSpc>
            </a:pPr>
            <a:r>
              <a:rPr lang="it-IT" dirty="0"/>
              <a:t>Quinto livello</a:t>
            </a:r>
          </a:p>
        </p:txBody>
      </p:sp>
      <p:sp>
        <p:nvSpPr>
          <p:cNvPr id="14" name="Segnaposto testo 4">
            <a:extLst>
              <a:ext uri="{FF2B5EF4-FFF2-40B4-BE49-F238E27FC236}">
                <a16:creationId xmlns:a16="http://schemas.microsoft.com/office/drawing/2014/main" id="{3BCB855E-4D62-504E-84E6-AD7D2C0A9ECC}"/>
              </a:ext>
            </a:extLst>
          </p:cNvPr>
          <p:cNvSpPr>
            <a:spLocks noGrp="1"/>
          </p:cNvSpPr>
          <p:nvPr>
            <p:ph type="body" sz="quarter" idx="3"/>
          </p:nvPr>
        </p:nvSpPr>
        <p:spPr>
          <a:xfrm>
            <a:off x="4338676" y="1454011"/>
            <a:ext cx="3514648" cy="639763"/>
          </a:xfrm>
        </p:spPr>
        <p:txBody>
          <a:bodyPr anchor="b">
            <a:noAutofit/>
          </a:bodyPr>
          <a:lstStyle>
            <a:lvl1pPr marL="0" indent="0" algn="l">
              <a:lnSpc>
                <a:spcPct val="100000"/>
              </a:lnSpc>
              <a:buNone/>
              <a:defRPr sz="1867" b="1">
                <a:solidFill>
                  <a:srgbClr val="3B536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endParaRPr lang="it-IT" dirty="0"/>
          </a:p>
        </p:txBody>
      </p:sp>
      <p:sp>
        <p:nvSpPr>
          <p:cNvPr id="7" name="Segnaposto testo 6">
            <a:extLst>
              <a:ext uri="{FF2B5EF4-FFF2-40B4-BE49-F238E27FC236}">
                <a16:creationId xmlns:a16="http://schemas.microsoft.com/office/drawing/2014/main" id="{9004716C-289D-584D-AE4C-F7FFD8FFAFD1}"/>
              </a:ext>
            </a:extLst>
          </p:cNvPr>
          <p:cNvSpPr>
            <a:spLocks noGrp="1"/>
          </p:cNvSpPr>
          <p:nvPr>
            <p:ph type="body" sz="quarter" idx="15"/>
          </p:nvPr>
        </p:nvSpPr>
        <p:spPr>
          <a:xfrm>
            <a:off x="4338675" y="2214033"/>
            <a:ext cx="6257461" cy="3691467"/>
          </a:xfrm>
        </p:spPr>
        <p:txBody>
          <a:bodyPr>
            <a:normAutofit/>
          </a:bodyPr>
          <a:lstStyle>
            <a:lvl1pPr>
              <a:lnSpc>
                <a:spcPct val="100000"/>
              </a:lnSpc>
              <a:defRPr sz="2667"/>
            </a:lvl1pPr>
            <a:lvl2pPr>
              <a:lnSpc>
                <a:spcPct val="100000"/>
              </a:lnSpc>
              <a:defRPr sz="2667"/>
            </a:lvl2pPr>
            <a:lvl3pPr>
              <a:lnSpc>
                <a:spcPct val="100000"/>
              </a:lnSpc>
              <a:defRPr sz="2667"/>
            </a:lvl3pPr>
            <a:lvl4pPr>
              <a:lnSpc>
                <a:spcPct val="100000"/>
              </a:lnSpc>
              <a:defRPr sz="2667"/>
            </a:lvl4pPr>
            <a:lvl5pPr>
              <a:lnSpc>
                <a:spcPct val="100000"/>
              </a:lnSpc>
              <a:defRPr sz="2667"/>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5"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69B3F6CB-8066-A548-B9F9-A2C5976CEF12}"/>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4181573812"/>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Inserisci tabella">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7" name="Segnaposto tabella 6">
            <a:extLst>
              <a:ext uri="{FF2B5EF4-FFF2-40B4-BE49-F238E27FC236}">
                <a16:creationId xmlns:a16="http://schemas.microsoft.com/office/drawing/2014/main" id="{34B51A1F-F62A-6B46-9B48-6C07A743F15A}"/>
              </a:ext>
            </a:extLst>
          </p:cNvPr>
          <p:cNvSpPr>
            <a:spLocks noGrp="1"/>
          </p:cNvSpPr>
          <p:nvPr>
            <p:ph type="tbl" sz="quarter" idx="16"/>
          </p:nvPr>
        </p:nvSpPr>
        <p:spPr>
          <a:xfrm>
            <a:off x="334434" y="1701129"/>
            <a:ext cx="11523133" cy="4068233"/>
          </a:xfrm>
        </p:spPr>
        <p:txBody>
          <a:bodyPr/>
          <a:lstStyle/>
          <a:p>
            <a:endParaRPr lang="it-IT"/>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6C1C33B0-CFC5-A445-8EB6-211AA395BA15}"/>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637000301"/>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Inserisci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2" name="Segnaposto grafico 7">
            <a:extLst>
              <a:ext uri="{FF2B5EF4-FFF2-40B4-BE49-F238E27FC236}">
                <a16:creationId xmlns:a16="http://schemas.microsoft.com/office/drawing/2014/main" id="{AB58838C-23C2-DC47-A890-62950F0FBEFA}"/>
              </a:ext>
            </a:extLst>
          </p:cNvPr>
          <p:cNvSpPr>
            <a:spLocks noGrp="1"/>
          </p:cNvSpPr>
          <p:nvPr>
            <p:ph type="chart" sz="quarter" idx="17"/>
          </p:nvPr>
        </p:nvSpPr>
        <p:spPr>
          <a:xfrm>
            <a:off x="334434" y="1680634"/>
            <a:ext cx="11523133" cy="4080933"/>
          </a:xfrm>
        </p:spPr>
        <p:txBody>
          <a:bodyPr/>
          <a:lstStyle/>
          <a:p>
            <a:endParaRPr lang="it-IT"/>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4CE637D8-7CC8-8B46-AEB2-F8E32042D4AE}"/>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405336754"/>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Inserisci SmarAr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5" name="Immagine 14">
            <a:extLst>
              <a:ext uri="{FF2B5EF4-FFF2-40B4-BE49-F238E27FC236}">
                <a16:creationId xmlns:a16="http://schemas.microsoft.com/office/drawing/2014/main" id="{4C502FCE-C62F-4E2A-A144-F4DBC40539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Autofit/>
          </a:bodyPr>
          <a:lstStyle>
            <a:lvl1pPr marL="0" indent="0">
              <a:buNone/>
              <a:defRPr sz="2133">
                <a:solidFill>
                  <a:schemeClr val="accent6"/>
                </a:solidFill>
              </a:defRPr>
            </a:lvl1pPr>
          </a:lstStyle>
          <a:p>
            <a:pPr lvl="0"/>
            <a:r>
              <a:rPr lang="it-IT" dirty="0"/>
              <a:t>Sottotitolo</a:t>
            </a:r>
          </a:p>
        </p:txBody>
      </p:sp>
      <p:sp>
        <p:nvSpPr>
          <p:cNvPr id="14" name="Segnaposto SmartArt 6">
            <a:extLst>
              <a:ext uri="{FF2B5EF4-FFF2-40B4-BE49-F238E27FC236}">
                <a16:creationId xmlns:a16="http://schemas.microsoft.com/office/drawing/2014/main" id="{101329F9-00F0-9A4C-B0E4-39541C141697}"/>
              </a:ext>
            </a:extLst>
          </p:cNvPr>
          <p:cNvSpPr>
            <a:spLocks noGrp="1"/>
          </p:cNvSpPr>
          <p:nvPr>
            <p:ph type="dgm" sz="quarter" idx="18"/>
          </p:nvPr>
        </p:nvSpPr>
        <p:spPr>
          <a:xfrm>
            <a:off x="334434" y="1655234"/>
            <a:ext cx="11523133" cy="4106333"/>
          </a:xfrm>
        </p:spPr>
        <p:txBody>
          <a:bodyPr/>
          <a:lstStyle/>
          <a:p>
            <a:endParaRPr lang="it-IT"/>
          </a:p>
        </p:txBody>
      </p:sp>
      <p:sp>
        <p:nvSpPr>
          <p:cNvPr id="10"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F8907D3F-5EF0-7B43-9BA2-D5760673DA5E}"/>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813957490"/>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Un blocco di testo e immagini laterali">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5" name="Picture Placeholder 1">
            <a:extLst>
              <a:ext uri="{FF2B5EF4-FFF2-40B4-BE49-F238E27FC236}">
                <a16:creationId xmlns:a16="http://schemas.microsoft.com/office/drawing/2014/main" id="{D0C0A884-4BEA-6E47-BB90-0B4018A91032}"/>
              </a:ext>
            </a:extLst>
          </p:cNvPr>
          <p:cNvSpPr>
            <a:spLocks noGrp="1"/>
          </p:cNvSpPr>
          <p:nvPr>
            <p:ph type="pic" sz="quarter" idx="10"/>
          </p:nvPr>
        </p:nvSpPr>
        <p:spPr>
          <a:xfrm>
            <a:off x="334433" y="1860705"/>
            <a:ext cx="1624995" cy="1623932"/>
          </a:xfrm>
          <a:solidFill>
            <a:srgbClr val="C7C7C7"/>
          </a:solidFill>
        </p:spPr>
        <p:txBody>
          <a:bodyPr anchor="ctr">
            <a:noAutofit/>
          </a:bodyPr>
          <a:lstStyle>
            <a:lvl1pPr algn="ctr">
              <a:defRPr sz="1867"/>
            </a:lvl1pPr>
          </a:lstStyle>
          <a:p>
            <a:endParaRPr lang="it-IT" dirty="0"/>
          </a:p>
        </p:txBody>
      </p:sp>
      <p:sp>
        <p:nvSpPr>
          <p:cNvPr id="18" name="Picture Placeholder 2">
            <a:extLst>
              <a:ext uri="{FF2B5EF4-FFF2-40B4-BE49-F238E27FC236}">
                <a16:creationId xmlns:a16="http://schemas.microsoft.com/office/drawing/2014/main" id="{EBB35246-2C93-6D44-A961-EA3D2E34D658}"/>
              </a:ext>
            </a:extLst>
          </p:cNvPr>
          <p:cNvSpPr>
            <a:spLocks noGrp="1"/>
          </p:cNvSpPr>
          <p:nvPr>
            <p:ph type="pic" sz="quarter" idx="15"/>
          </p:nvPr>
        </p:nvSpPr>
        <p:spPr>
          <a:xfrm>
            <a:off x="334433" y="3556638"/>
            <a:ext cx="1624995" cy="1623932"/>
          </a:xfrm>
          <a:solidFill>
            <a:srgbClr val="C7C7C7"/>
          </a:solidFill>
        </p:spPr>
        <p:txBody>
          <a:bodyPr anchor="ctr">
            <a:noAutofit/>
          </a:bodyPr>
          <a:lstStyle>
            <a:lvl1pPr algn="ctr">
              <a:defRPr sz="1867"/>
            </a:lvl1pPr>
          </a:lstStyle>
          <a:p>
            <a:endParaRPr lang="it-IT" dirty="0"/>
          </a:p>
        </p:txBody>
      </p:sp>
      <p:sp>
        <p:nvSpPr>
          <p:cNvPr id="22" name="Picture Placeholder 1">
            <a:extLst>
              <a:ext uri="{FF2B5EF4-FFF2-40B4-BE49-F238E27FC236}">
                <a16:creationId xmlns:a16="http://schemas.microsoft.com/office/drawing/2014/main" id="{46091CB8-1778-1C4A-A155-E5D7166F2860}"/>
              </a:ext>
            </a:extLst>
          </p:cNvPr>
          <p:cNvSpPr>
            <a:spLocks noGrp="1"/>
          </p:cNvSpPr>
          <p:nvPr>
            <p:ph type="pic" sz="quarter" idx="21"/>
          </p:nvPr>
        </p:nvSpPr>
        <p:spPr>
          <a:xfrm>
            <a:off x="3701749" y="1860705"/>
            <a:ext cx="1624995" cy="1623932"/>
          </a:xfrm>
          <a:solidFill>
            <a:srgbClr val="C7C7C7"/>
          </a:solidFill>
        </p:spPr>
        <p:txBody>
          <a:bodyPr anchor="ctr">
            <a:noAutofit/>
          </a:bodyPr>
          <a:lstStyle>
            <a:lvl1pPr marL="228594" indent="-228594" algn="ctr" defTabSz="914377" rtl="0" eaLnBrk="1" latinLnBrk="0" hangingPunct="1">
              <a:lnSpc>
                <a:spcPct val="90000"/>
              </a:lnSpc>
              <a:spcBef>
                <a:spcPts val="1000"/>
              </a:spcBef>
              <a:buFont typeface="Arial" panose="020B0604020202020204" pitchFamily="34" charset="0"/>
              <a:buChar char="•"/>
              <a:defRPr lang="it-IT" sz="1867" b="0" i="0" kern="1200" dirty="0">
                <a:solidFill>
                  <a:schemeClr val="tx1"/>
                </a:solidFill>
                <a:latin typeface="Arial" panose="020B0604020202020204" pitchFamily="34" charset="0"/>
                <a:ea typeface="+mn-ea"/>
                <a:cs typeface="Arial" panose="020B0604020202020204" pitchFamily="34" charset="0"/>
              </a:defRPr>
            </a:lvl1pPr>
          </a:lstStyle>
          <a:p>
            <a:endParaRPr lang="it-IT" dirty="0"/>
          </a:p>
        </p:txBody>
      </p:sp>
      <p:sp>
        <p:nvSpPr>
          <p:cNvPr id="23" name="Picture Placeholder 2">
            <a:extLst>
              <a:ext uri="{FF2B5EF4-FFF2-40B4-BE49-F238E27FC236}">
                <a16:creationId xmlns:a16="http://schemas.microsoft.com/office/drawing/2014/main" id="{309686DA-FCE9-E044-A70B-B745D3A75E9E}"/>
              </a:ext>
            </a:extLst>
          </p:cNvPr>
          <p:cNvSpPr>
            <a:spLocks noGrp="1"/>
          </p:cNvSpPr>
          <p:nvPr>
            <p:ph type="pic" sz="quarter" idx="22"/>
          </p:nvPr>
        </p:nvSpPr>
        <p:spPr>
          <a:xfrm>
            <a:off x="3701749" y="3556638"/>
            <a:ext cx="1624995" cy="1623932"/>
          </a:xfrm>
          <a:solidFill>
            <a:srgbClr val="C7C7C7"/>
          </a:solidFill>
        </p:spPr>
        <p:txBody>
          <a:bodyPr anchor="ctr">
            <a:noAutofit/>
          </a:bodyPr>
          <a:lstStyle>
            <a:lvl1pPr algn="ctr">
              <a:defRPr sz="1867"/>
            </a:lvl1pPr>
          </a:lstStyle>
          <a:p>
            <a:endParaRPr lang="it-IT" dirty="0"/>
          </a:p>
        </p:txBody>
      </p:sp>
      <p:sp>
        <p:nvSpPr>
          <p:cNvPr id="24" name="Picture Placeholder 1">
            <a:extLst>
              <a:ext uri="{FF2B5EF4-FFF2-40B4-BE49-F238E27FC236}">
                <a16:creationId xmlns:a16="http://schemas.microsoft.com/office/drawing/2014/main" id="{3040D74E-2EBB-594A-ABB1-2F54808A3CB1}"/>
              </a:ext>
            </a:extLst>
          </p:cNvPr>
          <p:cNvSpPr>
            <a:spLocks noGrp="1"/>
          </p:cNvSpPr>
          <p:nvPr>
            <p:ph type="pic" sz="quarter" idx="23"/>
          </p:nvPr>
        </p:nvSpPr>
        <p:spPr>
          <a:xfrm>
            <a:off x="2003577" y="1860705"/>
            <a:ext cx="1624995" cy="1623932"/>
          </a:xfrm>
          <a:solidFill>
            <a:srgbClr val="C7C7C7"/>
          </a:solidFill>
        </p:spPr>
        <p:txBody>
          <a:bodyPr anchor="ctr">
            <a:noAutofit/>
          </a:bodyPr>
          <a:lstStyle>
            <a:lvl1pPr algn="ctr">
              <a:defRPr sz="1867"/>
            </a:lvl1pPr>
          </a:lstStyle>
          <a:p>
            <a:endParaRPr lang="it-IT" dirty="0"/>
          </a:p>
        </p:txBody>
      </p:sp>
      <p:sp>
        <p:nvSpPr>
          <p:cNvPr id="29" name="Picture Placeholder 2">
            <a:extLst>
              <a:ext uri="{FF2B5EF4-FFF2-40B4-BE49-F238E27FC236}">
                <a16:creationId xmlns:a16="http://schemas.microsoft.com/office/drawing/2014/main" id="{9931F6A3-C67A-2F44-8A0E-CA14DA7C3C8A}"/>
              </a:ext>
            </a:extLst>
          </p:cNvPr>
          <p:cNvSpPr>
            <a:spLocks noGrp="1"/>
          </p:cNvSpPr>
          <p:nvPr>
            <p:ph type="pic" sz="quarter" idx="24"/>
          </p:nvPr>
        </p:nvSpPr>
        <p:spPr>
          <a:xfrm>
            <a:off x="2018091" y="3556638"/>
            <a:ext cx="1624995" cy="1623932"/>
          </a:xfrm>
          <a:solidFill>
            <a:srgbClr val="C7C7C7"/>
          </a:solidFill>
        </p:spPr>
        <p:txBody>
          <a:bodyPr anchor="ctr">
            <a:noAutofit/>
          </a:bodyPr>
          <a:lstStyle>
            <a:lvl1pPr algn="ctr">
              <a:defRPr sz="1867"/>
            </a:lvl1pPr>
          </a:lstStyle>
          <a:p>
            <a:endParaRPr lang="it-IT" dirty="0"/>
          </a:p>
        </p:txBody>
      </p:sp>
      <p:sp>
        <p:nvSpPr>
          <p:cNvPr id="30" name="Picture Placeholder 1">
            <a:extLst>
              <a:ext uri="{FF2B5EF4-FFF2-40B4-BE49-F238E27FC236}">
                <a16:creationId xmlns:a16="http://schemas.microsoft.com/office/drawing/2014/main" id="{7EF3E95D-DDFB-FD48-B78C-A97658BAD0B4}"/>
              </a:ext>
            </a:extLst>
          </p:cNvPr>
          <p:cNvSpPr>
            <a:spLocks noGrp="1"/>
          </p:cNvSpPr>
          <p:nvPr>
            <p:ph type="pic" sz="quarter" idx="25"/>
          </p:nvPr>
        </p:nvSpPr>
        <p:spPr>
          <a:xfrm>
            <a:off x="10262208" y="1860705"/>
            <a:ext cx="1624995" cy="1623932"/>
          </a:xfrm>
          <a:solidFill>
            <a:srgbClr val="C7C7C7"/>
          </a:solidFill>
        </p:spPr>
        <p:txBody>
          <a:bodyPr anchor="ctr">
            <a:noAutofit/>
          </a:bodyPr>
          <a:lstStyle>
            <a:lvl1pPr marL="228594" marR="0" indent="-228594" algn="ctr"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67"/>
            </a:lvl1pPr>
          </a:lstStyle>
          <a:p>
            <a:endParaRPr lang="it-IT" dirty="0"/>
          </a:p>
        </p:txBody>
      </p:sp>
      <p:sp>
        <p:nvSpPr>
          <p:cNvPr id="31" name="Picture Placeholder 2">
            <a:extLst>
              <a:ext uri="{FF2B5EF4-FFF2-40B4-BE49-F238E27FC236}">
                <a16:creationId xmlns:a16="http://schemas.microsoft.com/office/drawing/2014/main" id="{A18853C4-DF38-A149-B951-97D3EC1D38D4}"/>
              </a:ext>
            </a:extLst>
          </p:cNvPr>
          <p:cNvSpPr>
            <a:spLocks noGrp="1"/>
          </p:cNvSpPr>
          <p:nvPr>
            <p:ph type="pic" sz="quarter" idx="26"/>
          </p:nvPr>
        </p:nvSpPr>
        <p:spPr>
          <a:xfrm>
            <a:off x="10262208" y="3556638"/>
            <a:ext cx="1624995" cy="1623932"/>
          </a:xfrm>
          <a:solidFill>
            <a:srgbClr val="C7C7C7"/>
          </a:solidFill>
        </p:spPr>
        <p:txBody>
          <a:bodyPr anchor="ctr">
            <a:noAutofit/>
          </a:bodyPr>
          <a:lstStyle>
            <a:lvl1pPr algn="ctr">
              <a:defRPr sz="1867"/>
            </a:lvl1pPr>
          </a:lstStyle>
          <a:p>
            <a:endParaRPr lang="it-IT" dirty="0"/>
          </a:p>
        </p:txBody>
      </p:sp>
      <p:sp>
        <p:nvSpPr>
          <p:cNvPr id="17"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042A9480-F46F-6644-B009-F0D86E3F4A22}"/>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968634209"/>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Un blocco di testo e immagini laterali">
    <p:bg>
      <p:bgPr>
        <a:solidFill>
          <a:schemeClr val="bg1"/>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223160D9-89E2-C646-BB70-5AAFD819E637}"/>
              </a:ext>
            </a:extLst>
          </p:cNvPr>
          <p:cNvSpPr>
            <a:spLocks noGrp="1"/>
          </p:cNvSpPr>
          <p:nvPr>
            <p:ph type="pic" sz="quarter" idx="16"/>
          </p:nvPr>
        </p:nvSpPr>
        <p:spPr>
          <a:xfrm>
            <a:off x="334434" y="1464043"/>
            <a:ext cx="3721335" cy="2096949"/>
          </a:xfrm>
          <a:solidFill>
            <a:srgbClr val="C7C7C7"/>
          </a:solidFill>
        </p:spPr>
        <p:txBody>
          <a:bodyPr anchor="ctr">
            <a:noAutofit/>
          </a:bodyPr>
          <a:lstStyle>
            <a:lvl1pPr algn="ctr">
              <a:defRPr sz="1867"/>
            </a:lvl1pPr>
          </a:lstStyle>
          <a:p>
            <a:endParaRPr lang="it-IT" dirty="0"/>
          </a:p>
        </p:txBody>
      </p:sp>
      <p:sp>
        <p:nvSpPr>
          <p:cNvPr id="33" name="Picture Placeholder 2">
            <a:extLst>
              <a:ext uri="{FF2B5EF4-FFF2-40B4-BE49-F238E27FC236}">
                <a16:creationId xmlns:a16="http://schemas.microsoft.com/office/drawing/2014/main" id="{5EFAC048-8D5A-D54E-A545-DDA303B7C632}"/>
              </a:ext>
            </a:extLst>
          </p:cNvPr>
          <p:cNvSpPr>
            <a:spLocks noGrp="1"/>
          </p:cNvSpPr>
          <p:nvPr>
            <p:ph type="pic" sz="quarter" idx="17"/>
          </p:nvPr>
        </p:nvSpPr>
        <p:spPr>
          <a:xfrm>
            <a:off x="334434" y="3684756"/>
            <a:ext cx="3721335" cy="2096949"/>
          </a:xfrm>
          <a:solidFill>
            <a:srgbClr val="C7C7C7"/>
          </a:solidFill>
        </p:spPr>
        <p:txBody>
          <a:bodyPr anchor="ctr">
            <a:noAutofit/>
          </a:bodyPr>
          <a:lstStyle>
            <a:lvl1pPr algn="ctr">
              <a:defRPr sz="1867"/>
            </a:lvl1pPr>
          </a:lstStyle>
          <a:p>
            <a:endParaRPr lang="it-IT" dirty="0"/>
          </a:p>
        </p:txBody>
      </p:sp>
      <p:sp>
        <p:nvSpPr>
          <p:cNvPr id="34" name="Picture Placeholder 2">
            <a:extLst>
              <a:ext uri="{FF2B5EF4-FFF2-40B4-BE49-F238E27FC236}">
                <a16:creationId xmlns:a16="http://schemas.microsoft.com/office/drawing/2014/main" id="{03CAA6F4-E703-AB40-A72F-D31BFC705B3C}"/>
              </a:ext>
            </a:extLst>
          </p:cNvPr>
          <p:cNvSpPr>
            <a:spLocks noGrp="1"/>
          </p:cNvSpPr>
          <p:nvPr>
            <p:ph type="pic" sz="quarter" idx="18"/>
          </p:nvPr>
        </p:nvSpPr>
        <p:spPr>
          <a:xfrm>
            <a:off x="4193177" y="1464043"/>
            <a:ext cx="3721335" cy="2096949"/>
          </a:xfrm>
          <a:solidFill>
            <a:srgbClr val="C7C7C7"/>
          </a:solidFill>
        </p:spPr>
        <p:txBody>
          <a:bodyPr anchor="ctr">
            <a:noAutofit/>
          </a:bodyPr>
          <a:lstStyle>
            <a:lvl1pPr algn="ctr">
              <a:defRPr sz="1867"/>
            </a:lvl1pPr>
          </a:lstStyle>
          <a:p>
            <a:endParaRPr lang="it-IT" dirty="0"/>
          </a:p>
        </p:txBody>
      </p:sp>
      <p:sp>
        <p:nvSpPr>
          <p:cNvPr id="35" name="Picture Placeholder 2">
            <a:extLst>
              <a:ext uri="{FF2B5EF4-FFF2-40B4-BE49-F238E27FC236}">
                <a16:creationId xmlns:a16="http://schemas.microsoft.com/office/drawing/2014/main" id="{CF6DD6EC-33CC-324D-A2F1-10EECF150594}"/>
              </a:ext>
            </a:extLst>
          </p:cNvPr>
          <p:cNvSpPr>
            <a:spLocks noGrp="1"/>
          </p:cNvSpPr>
          <p:nvPr>
            <p:ph type="pic" sz="quarter" idx="19"/>
          </p:nvPr>
        </p:nvSpPr>
        <p:spPr>
          <a:xfrm>
            <a:off x="4193177" y="3684756"/>
            <a:ext cx="3721335" cy="2096949"/>
          </a:xfrm>
          <a:solidFill>
            <a:srgbClr val="C7C7C7"/>
          </a:solidFill>
        </p:spPr>
        <p:txBody>
          <a:bodyPr anchor="ctr">
            <a:noAutofit/>
          </a:bodyPr>
          <a:lstStyle>
            <a:lvl1pPr algn="ctr">
              <a:defRPr sz="1867"/>
            </a:lvl1pPr>
          </a:lstStyle>
          <a:p>
            <a:endParaRPr lang="it-IT" dirty="0"/>
          </a:p>
        </p:txBody>
      </p:sp>
      <p:sp>
        <p:nvSpPr>
          <p:cNvPr id="36" name="Picture Placeholder 2">
            <a:extLst>
              <a:ext uri="{FF2B5EF4-FFF2-40B4-BE49-F238E27FC236}">
                <a16:creationId xmlns:a16="http://schemas.microsoft.com/office/drawing/2014/main" id="{5ACFC1E0-2DD6-5B4B-9BFB-5438D4FB2BA0}"/>
              </a:ext>
            </a:extLst>
          </p:cNvPr>
          <p:cNvSpPr>
            <a:spLocks noGrp="1"/>
          </p:cNvSpPr>
          <p:nvPr>
            <p:ph type="pic" sz="quarter" idx="20"/>
          </p:nvPr>
        </p:nvSpPr>
        <p:spPr>
          <a:xfrm>
            <a:off x="8051919" y="1464043"/>
            <a:ext cx="3721335" cy="2096949"/>
          </a:xfrm>
          <a:solidFill>
            <a:srgbClr val="C7C7C7"/>
          </a:solidFill>
        </p:spPr>
        <p:txBody>
          <a:bodyPr anchor="ctr">
            <a:noAutofit/>
          </a:bodyPr>
          <a:lstStyle>
            <a:lvl1pPr algn="ctr">
              <a:defRPr sz="1867"/>
            </a:lvl1pPr>
          </a:lstStyle>
          <a:p>
            <a:endParaRPr lang="it-IT" dirty="0"/>
          </a:p>
        </p:txBody>
      </p:sp>
      <p:sp>
        <p:nvSpPr>
          <p:cNvPr id="37" name="Picture Placeholder 2">
            <a:extLst>
              <a:ext uri="{FF2B5EF4-FFF2-40B4-BE49-F238E27FC236}">
                <a16:creationId xmlns:a16="http://schemas.microsoft.com/office/drawing/2014/main" id="{1D0C9E7A-A29F-984D-AD30-044430A2964D}"/>
              </a:ext>
            </a:extLst>
          </p:cNvPr>
          <p:cNvSpPr>
            <a:spLocks noGrp="1"/>
          </p:cNvSpPr>
          <p:nvPr>
            <p:ph type="pic" sz="quarter" idx="21"/>
          </p:nvPr>
        </p:nvSpPr>
        <p:spPr>
          <a:xfrm>
            <a:off x="8051919" y="3684756"/>
            <a:ext cx="3721335" cy="2096949"/>
          </a:xfrm>
          <a:solidFill>
            <a:srgbClr val="C7C7C7"/>
          </a:solidFill>
        </p:spPr>
        <p:txBody>
          <a:bodyPr anchor="ctr">
            <a:noAutofit/>
          </a:bodyPr>
          <a:lstStyle>
            <a:lvl1pPr algn="ctr">
              <a:defRPr sz="1867"/>
            </a:lvl1pPr>
          </a:lstStyle>
          <a:p>
            <a:endParaRPr lang="it-IT" dirty="0"/>
          </a:p>
        </p:txBody>
      </p:sp>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Autofit/>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noAutofit/>
          </a:bodyPr>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pic>
        <p:nvPicPr>
          <p:cNvPr id="10" name="Immagine 9">
            <a:extLst>
              <a:ext uri="{FF2B5EF4-FFF2-40B4-BE49-F238E27FC236}">
                <a16:creationId xmlns:a16="http://schemas.microsoft.com/office/drawing/2014/main" id="{B3B8B26B-B65D-4A46-B19C-482A56DD01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37146" y="6260729"/>
            <a:ext cx="520421" cy="288128"/>
          </a:xfrm>
          <a:prstGeom prst="rect">
            <a:avLst/>
          </a:prstGeom>
        </p:spPr>
      </p:pic>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sp>
        <p:nvSpPr>
          <p:cNvPr id="15" name="MSIPCMContentMarking" descr="{&quot;HashCode&quot;:-1105056801,&quot;Placement&quot;:&quot;Footer&quot;,&quot;Top&quot;:386.6203,&quot;Left&quot;:315.362366,&quot;SlideWidth&quot;:720,&quot;SlideHeight&quot;:405}">
            <a:extLst>
              <a:ext uri="{FF2B5EF4-FFF2-40B4-BE49-F238E27FC236}">
                <a16:creationId xmlns:a16="http://schemas.microsoft.com/office/drawing/2014/main" id="{C19ED5D9-9EA1-564D-BAB5-1FFCC52FBEF5}"/>
              </a:ext>
            </a:extLst>
          </p:cNvPr>
          <p:cNvSpPr txBox="1"/>
          <p:nvPr userDrawn="1"/>
        </p:nvSpPr>
        <p:spPr>
          <a:xfrm>
            <a:off x="5340137" y="6546771"/>
            <a:ext cx="1511727" cy="311229"/>
          </a:xfrm>
          <a:prstGeom prst="rect">
            <a:avLst/>
          </a:prstGeom>
        </p:spPr>
        <p:txBody>
          <a:bodyPr vert="horz" wrap="square" lIns="0" tIns="0" rIns="0" bIns="0" rtlCol="0" anchor="ctr" anchorCtr="1">
            <a:normAutofit/>
          </a:bodyPr>
          <a:lstStyle/>
          <a:p>
            <a:pPr algn="ctr">
              <a:spcBef>
                <a:spcPts val="0"/>
              </a:spcBef>
              <a:spcAft>
                <a:spcPts val="0"/>
              </a:spcAft>
            </a:pPr>
            <a:r>
              <a:rPr lang="it-IT" sz="1200" dirty="0">
                <a:solidFill>
                  <a:srgbClr val="737373"/>
                </a:solidFill>
                <a:latin typeface="Arial" panose="020B0604020202020204" pitchFamily="34" charset="0"/>
              </a:rPr>
              <a:t>Interno – </a:t>
            </a:r>
            <a:r>
              <a:rPr lang="it-IT" sz="1200" dirty="0" err="1">
                <a:solidFill>
                  <a:srgbClr val="737373"/>
                </a:solidFill>
                <a:latin typeface="Arial" panose="020B0604020202020204" pitchFamily="34" charset="0"/>
              </a:rPr>
              <a:t>Internal</a:t>
            </a:r>
            <a:endParaRPr lang="it-IT" sz="12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35583999"/>
      </p:ext>
    </p:extLst>
  </p:cSld>
  <p:clrMapOvr>
    <a:masterClrMapping/>
  </p:clrMapOvr>
  <p:transition/>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47.xml"/><Relationship Id="rId13" Type="http://schemas.openxmlformats.org/officeDocument/2006/relationships/slideLayout" Target="../slideLayouts/slideLayout452.xml"/><Relationship Id="rId18" Type="http://schemas.openxmlformats.org/officeDocument/2006/relationships/theme" Target="../theme/theme10.xml"/><Relationship Id="rId3" Type="http://schemas.openxmlformats.org/officeDocument/2006/relationships/slideLayout" Target="../slideLayouts/slideLayout442.xml"/><Relationship Id="rId21" Type="http://schemas.openxmlformats.org/officeDocument/2006/relationships/tags" Target="../tags/tag218.xml"/><Relationship Id="rId7" Type="http://schemas.openxmlformats.org/officeDocument/2006/relationships/slideLayout" Target="../slideLayouts/slideLayout446.xml"/><Relationship Id="rId12" Type="http://schemas.openxmlformats.org/officeDocument/2006/relationships/slideLayout" Target="../slideLayouts/slideLayout451.xml"/><Relationship Id="rId17" Type="http://schemas.openxmlformats.org/officeDocument/2006/relationships/slideLayout" Target="../slideLayouts/slideLayout456.xml"/><Relationship Id="rId2" Type="http://schemas.openxmlformats.org/officeDocument/2006/relationships/slideLayout" Target="../slideLayouts/slideLayout441.xml"/><Relationship Id="rId16" Type="http://schemas.openxmlformats.org/officeDocument/2006/relationships/slideLayout" Target="../slideLayouts/slideLayout455.xml"/><Relationship Id="rId20" Type="http://schemas.openxmlformats.org/officeDocument/2006/relationships/tags" Target="../tags/tag217.xml"/><Relationship Id="rId1" Type="http://schemas.openxmlformats.org/officeDocument/2006/relationships/slideLayout" Target="../slideLayouts/slideLayout440.xml"/><Relationship Id="rId6" Type="http://schemas.openxmlformats.org/officeDocument/2006/relationships/slideLayout" Target="../slideLayouts/slideLayout445.xml"/><Relationship Id="rId11" Type="http://schemas.openxmlformats.org/officeDocument/2006/relationships/slideLayout" Target="../slideLayouts/slideLayout450.xml"/><Relationship Id="rId5" Type="http://schemas.openxmlformats.org/officeDocument/2006/relationships/slideLayout" Target="../slideLayouts/slideLayout444.xml"/><Relationship Id="rId15" Type="http://schemas.openxmlformats.org/officeDocument/2006/relationships/slideLayout" Target="../slideLayouts/slideLayout454.xml"/><Relationship Id="rId23" Type="http://schemas.openxmlformats.org/officeDocument/2006/relationships/image" Target="../media/image11.emf"/><Relationship Id="rId10" Type="http://schemas.openxmlformats.org/officeDocument/2006/relationships/slideLayout" Target="../slideLayouts/slideLayout449.xml"/><Relationship Id="rId19" Type="http://schemas.openxmlformats.org/officeDocument/2006/relationships/vmlDrawing" Target="../drawings/vmlDrawing54.vml"/><Relationship Id="rId4" Type="http://schemas.openxmlformats.org/officeDocument/2006/relationships/slideLayout" Target="../slideLayouts/slideLayout443.xml"/><Relationship Id="rId9" Type="http://schemas.openxmlformats.org/officeDocument/2006/relationships/slideLayout" Target="../slideLayouts/slideLayout448.xml"/><Relationship Id="rId14" Type="http://schemas.openxmlformats.org/officeDocument/2006/relationships/slideLayout" Target="../slideLayouts/slideLayout453.xml"/><Relationship Id="rId22" Type="http://schemas.openxmlformats.org/officeDocument/2006/relationships/oleObject" Target="../embeddings/oleObject54.bin"/></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9.xml"/><Relationship Id="rId117" Type="http://schemas.openxmlformats.org/officeDocument/2006/relationships/tags" Target="../tags/tag6.xml"/><Relationship Id="rId21" Type="http://schemas.openxmlformats.org/officeDocument/2006/relationships/slideLayout" Target="../slideLayouts/slideLayout34.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63" Type="http://schemas.openxmlformats.org/officeDocument/2006/relationships/slideLayout" Target="../slideLayouts/slideLayout76.xml"/><Relationship Id="rId68" Type="http://schemas.openxmlformats.org/officeDocument/2006/relationships/slideLayout" Target="../slideLayouts/slideLayout81.xml"/><Relationship Id="rId84" Type="http://schemas.openxmlformats.org/officeDocument/2006/relationships/slideLayout" Target="../slideLayouts/slideLayout97.xml"/><Relationship Id="rId89" Type="http://schemas.openxmlformats.org/officeDocument/2006/relationships/slideLayout" Target="../slideLayouts/slideLayout102.xml"/><Relationship Id="rId112" Type="http://schemas.openxmlformats.org/officeDocument/2006/relationships/theme" Target="../theme/theme2.xml"/><Relationship Id="rId16" Type="http://schemas.openxmlformats.org/officeDocument/2006/relationships/slideLayout" Target="../slideLayouts/slideLayout29.xml"/><Relationship Id="rId107" Type="http://schemas.openxmlformats.org/officeDocument/2006/relationships/slideLayout" Target="../slideLayouts/slideLayout120.xml"/><Relationship Id="rId11" Type="http://schemas.openxmlformats.org/officeDocument/2006/relationships/slideLayout" Target="../slideLayouts/slideLayout24.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53" Type="http://schemas.openxmlformats.org/officeDocument/2006/relationships/slideLayout" Target="../slideLayouts/slideLayout66.xml"/><Relationship Id="rId58" Type="http://schemas.openxmlformats.org/officeDocument/2006/relationships/slideLayout" Target="../slideLayouts/slideLayout71.xml"/><Relationship Id="rId74" Type="http://schemas.openxmlformats.org/officeDocument/2006/relationships/slideLayout" Target="../slideLayouts/slideLayout87.xml"/><Relationship Id="rId79" Type="http://schemas.openxmlformats.org/officeDocument/2006/relationships/slideLayout" Target="../slideLayouts/slideLayout92.xml"/><Relationship Id="rId102" Type="http://schemas.openxmlformats.org/officeDocument/2006/relationships/slideLayout" Target="../slideLayouts/slideLayout115.xml"/><Relationship Id="rId5" Type="http://schemas.openxmlformats.org/officeDocument/2006/relationships/slideLayout" Target="../slideLayouts/slideLayout18.xml"/><Relationship Id="rId61" Type="http://schemas.openxmlformats.org/officeDocument/2006/relationships/slideLayout" Target="../slideLayouts/slideLayout74.xml"/><Relationship Id="rId82" Type="http://schemas.openxmlformats.org/officeDocument/2006/relationships/slideLayout" Target="../slideLayouts/slideLayout95.xml"/><Relationship Id="rId90" Type="http://schemas.openxmlformats.org/officeDocument/2006/relationships/slideLayout" Target="../slideLayouts/slideLayout103.xml"/><Relationship Id="rId95" Type="http://schemas.openxmlformats.org/officeDocument/2006/relationships/slideLayout" Target="../slideLayouts/slideLayout108.xml"/><Relationship Id="rId19" Type="http://schemas.openxmlformats.org/officeDocument/2006/relationships/slideLayout" Target="../slideLayouts/slideLayout3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56" Type="http://schemas.openxmlformats.org/officeDocument/2006/relationships/slideLayout" Target="../slideLayouts/slideLayout69.xml"/><Relationship Id="rId64" Type="http://schemas.openxmlformats.org/officeDocument/2006/relationships/slideLayout" Target="../slideLayouts/slideLayout77.xml"/><Relationship Id="rId69" Type="http://schemas.openxmlformats.org/officeDocument/2006/relationships/slideLayout" Target="../slideLayouts/slideLayout82.xml"/><Relationship Id="rId77" Type="http://schemas.openxmlformats.org/officeDocument/2006/relationships/slideLayout" Target="../slideLayouts/slideLayout90.xml"/><Relationship Id="rId100" Type="http://schemas.openxmlformats.org/officeDocument/2006/relationships/slideLayout" Target="../slideLayouts/slideLayout113.xml"/><Relationship Id="rId105" Type="http://schemas.openxmlformats.org/officeDocument/2006/relationships/slideLayout" Target="../slideLayouts/slideLayout118.xml"/><Relationship Id="rId113" Type="http://schemas.openxmlformats.org/officeDocument/2006/relationships/vmlDrawing" Target="../drawings/vmlDrawing2.vml"/><Relationship Id="rId118" Type="http://schemas.openxmlformats.org/officeDocument/2006/relationships/tags" Target="../tags/tag7.xml"/><Relationship Id="rId8" Type="http://schemas.openxmlformats.org/officeDocument/2006/relationships/slideLayout" Target="../slideLayouts/slideLayout21.xml"/><Relationship Id="rId51" Type="http://schemas.openxmlformats.org/officeDocument/2006/relationships/slideLayout" Target="../slideLayouts/slideLayout64.xml"/><Relationship Id="rId72" Type="http://schemas.openxmlformats.org/officeDocument/2006/relationships/slideLayout" Target="../slideLayouts/slideLayout85.xml"/><Relationship Id="rId80" Type="http://schemas.openxmlformats.org/officeDocument/2006/relationships/slideLayout" Target="../slideLayouts/slideLayout93.xml"/><Relationship Id="rId85" Type="http://schemas.openxmlformats.org/officeDocument/2006/relationships/slideLayout" Target="../slideLayouts/slideLayout98.xml"/><Relationship Id="rId93" Type="http://schemas.openxmlformats.org/officeDocument/2006/relationships/slideLayout" Target="../slideLayouts/slideLayout106.xml"/><Relationship Id="rId98" Type="http://schemas.openxmlformats.org/officeDocument/2006/relationships/slideLayout" Target="../slideLayouts/slideLayout111.xml"/><Relationship Id="rId121" Type="http://schemas.openxmlformats.org/officeDocument/2006/relationships/oleObject" Target="../embeddings/oleObject2.bin"/><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59" Type="http://schemas.openxmlformats.org/officeDocument/2006/relationships/slideLayout" Target="../slideLayouts/slideLayout72.xml"/><Relationship Id="rId67" Type="http://schemas.openxmlformats.org/officeDocument/2006/relationships/slideLayout" Target="../slideLayouts/slideLayout80.xml"/><Relationship Id="rId103" Type="http://schemas.openxmlformats.org/officeDocument/2006/relationships/slideLayout" Target="../slideLayouts/slideLayout116.xml"/><Relationship Id="rId108" Type="http://schemas.openxmlformats.org/officeDocument/2006/relationships/slideLayout" Target="../slideLayouts/slideLayout121.xml"/><Relationship Id="rId116" Type="http://schemas.openxmlformats.org/officeDocument/2006/relationships/tags" Target="../tags/tag5.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54" Type="http://schemas.openxmlformats.org/officeDocument/2006/relationships/slideLayout" Target="../slideLayouts/slideLayout67.xml"/><Relationship Id="rId62" Type="http://schemas.openxmlformats.org/officeDocument/2006/relationships/slideLayout" Target="../slideLayouts/slideLayout75.xml"/><Relationship Id="rId70" Type="http://schemas.openxmlformats.org/officeDocument/2006/relationships/slideLayout" Target="../slideLayouts/slideLayout83.xml"/><Relationship Id="rId75" Type="http://schemas.openxmlformats.org/officeDocument/2006/relationships/slideLayout" Target="../slideLayouts/slideLayout88.xml"/><Relationship Id="rId83" Type="http://schemas.openxmlformats.org/officeDocument/2006/relationships/slideLayout" Target="../slideLayouts/slideLayout96.xml"/><Relationship Id="rId88" Type="http://schemas.openxmlformats.org/officeDocument/2006/relationships/slideLayout" Target="../slideLayouts/slideLayout101.xml"/><Relationship Id="rId91" Type="http://schemas.openxmlformats.org/officeDocument/2006/relationships/slideLayout" Target="../slideLayouts/slideLayout104.xml"/><Relationship Id="rId96" Type="http://schemas.openxmlformats.org/officeDocument/2006/relationships/slideLayout" Target="../slideLayouts/slideLayout109.xml"/><Relationship Id="rId111" Type="http://schemas.openxmlformats.org/officeDocument/2006/relationships/slideLayout" Target="../slideLayouts/slideLayout12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57" Type="http://schemas.openxmlformats.org/officeDocument/2006/relationships/slideLayout" Target="../slideLayouts/slideLayout70.xml"/><Relationship Id="rId106" Type="http://schemas.openxmlformats.org/officeDocument/2006/relationships/slideLayout" Target="../slideLayouts/slideLayout119.xml"/><Relationship Id="rId114" Type="http://schemas.openxmlformats.org/officeDocument/2006/relationships/tags" Target="../tags/tag3.xml"/><Relationship Id="rId119" Type="http://schemas.openxmlformats.org/officeDocument/2006/relationships/tags" Target="../tags/tag8.xml"/><Relationship Id="rId10" Type="http://schemas.openxmlformats.org/officeDocument/2006/relationships/slideLayout" Target="../slideLayouts/slideLayout23.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slideLayout" Target="../slideLayouts/slideLayout65.xml"/><Relationship Id="rId60" Type="http://schemas.openxmlformats.org/officeDocument/2006/relationships/slideLayout" Target="../slideLayouts/slideLayout73.xml"/><Relationship Id="rId65" Type="http://schemas.openxmlformats.org/officeDocument/2006/relationships/slideLayout" Target="../slideLayouts/slideLayout78.xml"/><Relationship Id="rId73" Type="http://schemas.openxmlformats.org/officeDocument/2006/relationships/slideLayout" Target="../slideLayouts/slideLayout86.xml"/><Relationship Id="rId78" Type="http://schemas.openxmlformats.org/officeDocument/2006/relationships/slideLayout" Target="../slideLayouts/slideLayout91.xml"/><Relationship Id="rId81" Type="http://schemas.openxmlformats.org/officeDocument/2006/relationships/slideLayout" Target="../slideLayouts/slideLayout94.xml"/><Relationship Id="rId86" Type="http://schemas.openxmlformats.org/officeDocument/2006/relationships/slideLayout" Target="../slideLayouts/slideLayout99.xml"/><Relationship Id="rId94" Type="http://schemas.openxmlformats.org/officeDocument/2006/relationships/slideLayout" Target="../slideLayouts/slideLayout107.xml"/><Relationship Id="rId99" Type="http://schemas.openxmlformats.org/officeDocument/2006/relationships/slideLayout" Target="../slideLayouts/slideLayout112.xml"/><Relationship Id="rId101" Type="http://schemas.openxmlformats.org/officeDocument/2006/relationships/slideLayout" Target="../slideLayouts/slideLayout114.xml"/><Relationship Id="rId122" Type="http://schemas.openxmlformats.org/officeDocument/2006/relationships/image" Target="../media/image5.emf"/><Relationship Id="rId4" Type="http://schemas.openxmlformats.org/officeDocument/2006/relationships/slideLayout" Target="../slideLayouts/slideLayout17.xml"/><Relationship Id="rId9" Type="http://schemas.openxmlformats.org/officeDocument/2006/relationships/slideLayout" Target="../slideLayouts/slideLayout22.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9" Type="http://schemas.openxmlformats.org/officeDocument/2006/relationships/slideLayout" Target="../slideLayouts/slideLayout52.xml"/><Relationship Id="rId109" Type="http://schemas.openxmlformats.org/officeDocument/2006/relationships/slideLayout" Target="../slideLayouts/slideLayout122.xml"/><Relationship Id="rId34" Type="http://schemas.openxmlformats.org/officeDocument/2006/relationships/slideLayout" Target="../slideLayouts/slideLayout47.xml"/><Relationship Id="rId50" Type="http://schemas.openxmlformats.org/officeDocument/2006/relationships/slideLayout" Target="../slideLayouts/slideLayout63.xml"/><Relationship Id="rId55" Type="http://schemas.openxmlformats.org/officeDocument/2006/relationships/slideLayout" Target="../slideLayouts/slideLayout68.xml"/><Relationship Id="rId76" Type="http://schemas.openxmlformats.org/officeDocument/2006/relationships/slideLayout" Target="../slideLayouts/slideLayout89.xml"/><Relationship Id="rId97" Type="http://schemas.openxmlformats.org/officeDocument/2006/relationships/slideLayout" Target="../slideLayouts/slideLayout110.xml"/><Relationship Id="rId104" Type="http://schemas.openxmlformats.org/officeDocument/2006/relationships/slideLayout" Target="../slideLayouts/slideLayout117.xml"/><Relationship Id="rId120" Type="http://schemas.openxmlformats.org/officeDocument/2006/relationships/tags" Target="../tags/tag9.xml"/><Relationship Id="rId7" Type="http://schemas.openxmlformats.org/officeDocument/2006/relationships/slideLayout" Target="../slideLayouts/slideLayout20.xml"/><Relationship Id="rId71" Type="http://schemas.openxmlformats.org/officeDocument/2006/relationships/slideLayout" Target="../slideLayouts/slideLayout84.xml"/><Relationship Id="rId92" Type="http://schemas.openxmlformats.org/officeDocument/2006/relationships/slideLayout" Target="../slideLayouts/slideLayout105.xml"/><Relationship Id="rId2" Type="http://schemas.openxmlformats.org/officeDocument/2006/relationships/slideLayout" Target="../slideLayouts/slideLayout15.xml"/><Relationship Id="rId29" Type="http://schemas.openxmlformats.org/officeDocument/2006/relationships/slideLayout" Target="../slideLayouts/slideLayout42.xml"/><Relationship Id="rId24" Type="http://schemas.openxmlformats.org/officeDocument/2006/relationships/slideLayout" Target="../slideLayouts/slideLayout37.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66" Type="http://schemas.openxmlformats.org/officeDocument/2006/relationships/slideLayout" Target="../slideLayouts/slideLayout79.xml"/><Relationship Id="rId87" Type="http://schemas.openxmlformats.org/officeDocument/2006/relationships/slideLayout" Target="../slideLayouts/slideLayout100.xml"/><Relationship Id="rId110" Type="http://schemas.openxmlformats.org/officeDocument/2006/relationships/slideLayout" Target="../slideLayouts/slideLayout123.xml"/><Relationship Id="rId115"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9" Type="http://schemas.openxmlformats.org/officeDocument/2006/relationships/slideLayout" Target="../slideLayouts/slideLayout163.xml"/><Relationship Id="rId3" Type="http://schemas.openxmlformats.org/officeDocument/2006/relationships/slideLayout" Target="../slideLayouts/slideLayout127.xml"/><Relationship Id="rId21" Type="http://schemas.openxmlformats.org/officeDocument/2006/relationships/slideLayout" Target="../slideLayouts/slideLayout145.xml"/><Relationship Id="rId34" Type="http://schemas.openxmlformats.org/officeDocument/2006/relationships/slideLayout" Target="../slideLayouts/slideLayout158.xml"/><Relationship Id="rId42" Type="http://schemas.openxmlformats.org/officeDocument/2006/relationships/slideLayout" Target="../slideLayouts/slideLayout166.xml"/><Relationship Id="rId47" Type="http://schemas.openxmlformats.org/officeDocument/2006/relationships/tags" Target="../tags/tag65.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33" Type="http://schemas.openxmlformats.org/officeDocument/2006/relationships/slideLayout" Target="../slideLayouts/slideLayout157.xml"/><Relationship Id="rId38" Type="http://schemas.openxmlformats.org/officeDocument/2006/relationships/slideLayout" Target="../slideLayouts/slideLayout162.xml"/><Relationship Id="rId46" Type="http://schemas.openxmlformats.org/officeDocument/2006/relationships/vmlDrawing" Target="../drawings/vmlDrawing14.v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slideLayout" Target="../slideLayouts/slideLayout153.xml"/><Relationship Id="rId41" Type="http://schemas.openxmlformats.org/officeDocument/2006/relationships/slideLayout" Target="../slideLayouts/slideLayout165.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32" Type="http://schemas.openxmlformats.org/officeDocument/2006/relationships/slideLayout" Target="../slideLayouts/slideLayout156.xml"/><Relationship Id="rId37" Type="http://schemas.openxmlformats.org/officeDocument/2006/relationships/slideLayout" Target="../slideLayouts/slideLayout161.xml"/><Relationship Id="rId40" Type="http://schemas.openxmlformats.org/officeDocument/2006/relationships/slideLayout" Target="../slideLayouts/slideLayout164.xml"/><Relationship Id="rId45" Type="http://schemas.openxmlformats.org/officeDocument/2006/relationships/theme" Target="../theme/theme3.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36" Type="http://schemas.openxmlformats.org/officeDocument/2006/relationships/slideLayout" Target="../slideLayouts/slideLayout160.xml"/><Relationship Id="rId49" Type="http://schemas.openxmlformats.org/officeDocument/2006/relationships/image" Target="../media/image15.emf"/><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slideLayout" Target="../slideLayouts/slideLayout155.xml"/><Relationship Id="rId44" Type="http://schemas.openxmlformats.org/officeDocument/2006/relationships/slideLayout" Target="../slideLayouts/slideLayout168.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slideLayout" Target="../slideLayouts/slideLayout154.xml"/><Relationship Id="rId35" Type="http://schemas.openxmlformats.org/officeDocument/2006/relationships/slideLayout" Target="../slideLayouts/slideLayout159.xml"/><Relationship Id="rId43" Type="http://schemas.openxmlformats.org/officeDocument/2006/relationships/slideLayout" Target="../slideLayouts/slideLayout167.xml"/><Relationship Id="rId48" Type="http://schemas.openxmlformats.org/officeDocument/2006/relationships/oleObject" Target="../embeddings/oleObject14.bin"/><Relationship Id="rId8" Type="http://schemas.openxmlformats.org/officeDocument/2006/relationships/slideLayout" Target="../slideLayouts/slideLayout132.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94.xml"/><Relationship Id="rId117" Type="http://schemas.openxmlformats.org/officeDocument/2006/relationships/tags" Target="../tags/tag69.xml"/><Relationship Id="rId21" Type="http://schemas.openxmlformats.org/officeDocument/2006/relationships/slideLayout" Target="../slideLayouts/slideLayout189.xml"/><Relationship Id="rId42" Type="http://schemas.openxmlformats.org/officeDocument/2006/relationships/slideLayout" Target="../slideLayouts/slideLayout210.xml"/><Relationship Id="rId47" Type="http://schemas.openxmlformats.org/officeDocument/2006/relationships/slideLayout" Target="../slideLayouts/slideLayout215.xml"/><Relationship Id="rId63" Type="http://schemas.openxmlformats.org/officeDocument/2006/relationships/slideLayout" Target="../slideLayouts/slideLayout231.xml"/><Relationship Id="rId68" Type="http://schemas.openxmlformats.org/officeDocument/2006/relationships/slideLayout" Target="../slideLayouts/slideLayout236.xml"/><Relationship Id="rId84" Type="http://schemas.openxmlformats.org/officeDocument/2006/relationships/slideLayout" Target="../slideLayouts/slideLayout252.xml"/><Relationship Id="rId89" Type="http://schemas.openxmlformats.org/officeDocument/2006/relationships/slideLayout" Target="../slideLayouts/slideLayout257.xml"/><Relationship Id="rId112" Type="http://schemas.openxmlformats.org/officeDocument/2006/relationships/theme" Target="../theme/theme4.xml"/><Relationship Id="rId16" Type="http://schemas.openxmlformats.org/officeDocument/2006/relationships/slideLayout" Target="../slideLayouts/slideLayout184.xml"/><Relationship Id="rId107" Type="http://schemas.openxmlformats.org/officeDocument/2006/relationships/slideLayout" Target="../slideLayouts/slideLayout275.xml"/><Relationship Id="rId11" Type="http://schemas.openxmlformats.org/officeDocument/2006/relationships/slideLayout" Target="../slideLayouts/slideLayout179.xml"/><Relationship Id="rId32" Type="http://schemas.openxmlformats.org/officeDocument/2006/relationships/slideLayout" Target="../slideLayouts/slideLayout200.xml"/><Relationship Id="rId37" Type="http://schemas.openxmlformats.org/officeDocument/2006/relationships/slideLayout" Target="../slideLayouts/slideLayout205.xml"/><Relationship Id="rId53" Type="http://schemas.openxmlformats.org/officeDocument/2006/relationships/slideLayout" Target="../slideLayouts/slideLayout221.xml"/><Relationship Id="rId58" Type="http://schemas.openxmlformats.org/officeDocument/2006/relationships/slideLayout" Target="../slideLayouts/slideLayout226.xml"/><Relationship Id="rId74" Type="http://schemas.openxmlformats.org/officeDocument/2006/relationships/slideLayout" Target="../slideLayouts/slideLayout242.xml"/><Relationship Id="rId79" Type="http://schemas.openxmlformats.org/officeDocument/2006/relationships/slideLayout" Target="../slideLayouts/slideLayout247.xml"/><Relationship Id="rId102" Type="http://schemas.openxmlformats.org/officeDocument/2006/relationships/slideLayout" Target="../slideLayouts/slideLayout270.xml"/><Relationship Id="rId5" Type="http://schemas.openxmlformats.org/officeDocument/2006/relationships/slideLayout" Target="../slideLayouts/slideLayout173.xml"/><Relationship Id="rId61" Type="http://schemas.openxmlformats.org/officeDocument/2006/relationships/slideLayout" Target="../slideLayouts/slideLayout229.xml"/><Relationship Id="rId82" Type="http://schemas.openxmlformats.org/officeDocument/2006/relationships/slideLayout" Target="../slideLayouts/slideLayout250.xml"/><Relationship Id="rId90" Type="http://schemas.openxmlformats.org/officeDocument/2006/relationships/slideLayout" Target="../slideLayouts/slideLayout258.xml"/><Relationship Id="rId95" Type="http://schemas.openxmlformats.org/officeDocument/2006/relationships/slideLayout" Target="../slideLayouts/slideLayout263.xml"/><Relationship Id="rId19" Type="http://schemas.openxmlformats.org/officeDocument/2006/relationships/slideLayout" Target="../slideLayouts/slideLayout187.xml"/><Relationship Id="rId14" Type="http://schemas.openxmlformats.org/officeDocument/2006/relationships/slideLayout" Target="../slideLayouts/slideLayout182.xml"/><Relationship Id="rId22" Type="http://schemas.openxmlformats.org/officeDocument/2006/relationships/slideLayout" Target="../slideLayouts/slideLayout190.xml"/><Relationship Id="rId27" Type="http://schemas.openxmlformats.org/officeDocument/2006/relationships/slideLayout" Target="../slideLayouts/slideLayout195.xml"/><Relationship Id="rId30" Type="http://schemas.openxmlformats.org/officeDocument/2006/relationships/slideLayout" Target="../slideLayouts/slideLayout198.xml"/><Relationship Id="rId35" Type="http://schemas.openxmlformats.org/officeDocument/2006/relationships/slideLayout" Target="../slideLayouts/slideLayout203.xml"/><Relationship Id="rId43" Type="http://schemas.openxmlformats.org/officeDocument/2006/relationships/slideLayout" Target="../slideLayouts/slideLayout211.xml"/><Relationship Id="rId48" Type="http://schemas.openxmlformats.org/officeDocument/2006/relationships/slideLayout" Target="../slideLayouts/slideLayout216.xml"/><Relationship Id="rId56" Type="http://schemas.openxmlformats.org/officeDocument/2006/relationships/slideLayout" Target="../slideLayouts/slideLayout224.xml"/><Relationship Id="rId64" Type="http://schemas.openxmlformats.org/officeDocument/2006/relationships/slideLayout" Target="../slideLayouts/slideLayout232.xml"/><Relationship Id="rId69" Type="http://schemas.openxmlformats.org/officeDocument/2006/relationships/slideLayout" Target="../slideLayouts/slideLayout237.xml"/><Relationship Id="rId77" Type="http://schemas.openxmlformats.org/officeDocument/2006/relationships/slideLayout" Target="../slideLayouts/slideLayout245.xml"/><Relationship Id="rId100" Type="http://schemas.openxmlformats.org/officeDocument/2006/relationships/slideLayout" Target="../slideLayouts/slideLayout268.xml"/><Relationship Id="rId105" Type="http://schemas.openxmlformats.org/officeDocument/2006/relationships/slideLayout" Target="../slideLayouts/slideLayout273.xml"/><Relationship Id="rId113" Type="http://schemas.openxmlformats.org/officeDocument/2006/relationships/vmlDrawing" Target="../drawings/vmlDrawing15.vml"/><Relationship Id="rId118" Type="http://schemas.openxmlformats.org/officeDocument/2006/relationships/tags" Target="../tags/tag70.xml"/><Relationship Id="rId8" Type="http://schemas.openxmlformats.org/officeDocument/2006/relationships/slideLayout" Target="../slideLayouts/slideLayout176.xml"/><Relationship Id="rId51" Type="http://schemas.openxmlformats.org/officeDocument/2006/relationships/slideLayout" Target="../slideLayouts/slideLayout219.xml"/><Relationship Id="rId72" Type="http://schemas.openxmlformats.org/officeDocument/2006/relationships/slideLayout" Target="../slideLayouts/slideLayout240.xml"/><Relationship Id="rId80" Type="http://schemas.openxmlformats.org/officeDocument/2006/relationships/slideLayout" Target="../slideLayouts/slideLayout248.xml"/><Relationship Id="rId85" Type="http://schemas.openxmlformats.org/officeDocument/2006/relationships/slideLayout" Target="../slideLayouts/slideLayout253.xml"/><Relationship Id="rId93" Type="http://schemas.openxmlformats.org/officeDocument/2006/relationships/slideLayout" Target="../slideLayouts/slideLayout261.xml"/><Relationship Id="rId98" Type="http://schemas.openxmlformats.org/officeDocument/2006/relationships/slideLayout" Target="../slideLayouts/slideLayout266.xml"/><Relationship Id="rId121" Type="http://schemas.openxmlformats.org/officeDocument/2006/relationships/oleObject" Target="../embeddings/oleObject15.bin"/><Relationship Id="rId3" Type="http://schemas.openxmlformats.org/officeDocument/2006/relationships/slideLayout" Target="../slideLayouts/slideLayout171.xml"/><Relationship Id="rId12" Type="http://schemas.openxmlformats.org/officeDocument/2006/relationships/slideLayout" Target="../slideLayouts/slideLayout180.xml"/><Relationship Id="rId17" Type="http://schemas.openxmlformats.org/officeDocument/2006/relationships/slideLayout" Target="../slideLayouts/slideLayout185.xml"/><Relationship Id="rId25" Type="http://schemas.openxmlformats.org/officeDocument/2006/relationships/slideLayout" Target="../slideLayouts/slideLayout193.xml"/><Relationship Id="rId33" Type="http://schemas.openxmlformats.org/officeDocument/2006/relationships/slideLayout" Target="../slideLayouts/slideLayout201.xml"/><Relationship Id="rId38" Type="http://schemas.openxmlformats.org/officeDocument/2006/relationships/slideLayout" Target="../slideLayouts/slideLayout206.xml"/><Relationship Id="rId46" Type="http://schemas.openxmlformats.org/officeDocument/2006/relationships/slideLayout" Target="../slideLayouts/slideLayout214.xml"/><Relationship Id="rId59" Type="http://schemas.openxmlformats.org/officeDocument/2006/relationships/slideLayout" Target="../slideLayouts/slideLayout227.xml"/><Relationship Id="rId67" Type="http://schemas.openxmlformats.org/officeDocument/2006/relationships/slideLayout" Target="../slideLayouts/slideLayout235.xml"/><Relationship Id="rId103" Type="http://schemas.openxmlformats.org/officeDocument/2006/relationships/slideLayout" Target="../slideLayouts/slideLayout271.xml"/><Relationship Id="rId108" Type="http://schemas.openxmlformats.org/officeDocument/2006/relationships/slideLayout" Target="../slideLayouts/slideLayout276.xml"/><Relationship Id="rId116" Type="http://schemas.openxmlformats.org/officeDocument/2006/relationships/tags" Target="../tags/tag68.xml"/><Relationship Id="rId20" Type="http://schemas.openxmlformats.org/officeDocument/2006/relationships/slideLayout" Target="../slideLayouts/slideLayout188.xml"/><Relationship Id="rId41" Type="http://schemas.openxmlformats.org/officeDocument/2006/relationships/slideLayout" Target="../slideLayouts/slideLayout209.xml"/><Relationship Id="rId54" Type="http://schemas.openxmlformats.org/officeDocument/2006/relationships/slideLayout" Target="../slideLayouts/slideLayout222.xml"/><Relationship Id="rId62" Type="http://schemas.openxmlformats.org/officeDocument/2006/relationships/slideLayout" Target="../slideLayouts/slideLayout230.xml"/><Relationship Id="rId70" Type="http://schemas.openxmlformats.org/officeDocument/2006/relationships/slideLayout" Target="../slideLayouts/slideLayout238.xml"/><Relationship Id="rId75" Type="http://schemas.openxmlformats.org/officeDocument/2006/relationships/slideLayout" Target="../slideLayouts/slideLayout243.xml"/><Relationship Id="rId83" Type="http://schemas.openxmlformats.org/officeDocument/2006/relationships/slideLayout" Target="../slideLayouts/slideLayout251.xml"/><Relationship Id="rId88" Type="http://schemas.openxmlformats.org/officeDocument/2006/relationships/slideLayout" Target="../slideLayouts/slideLayout256.xml"/><Relationship Id="rId91" Type="http://schemas.openxmlformats.org/officeDocument/2006/relationships/slideLayout" Target="../slideLayouts/slideLayout259.xml"/><Relationship Id="rId96" Type="http://schemas.openxmlformats.org/officeDocument/2006/relationships/slideLayout" Target="../slideLayouts/slideLayout264.xml"/><Relationship Id="rId111" Type="http://schemas.openxmlformats.org/officeDocument/2006/relationships/slideLayout" Target="../slideLayouts/slideLayout279.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5" Type="http://schemas.openxmlformats.org/officeDocument/2006/relationships/slideLayout" Target="../slideLayouts/slideLayout183.xml"/><Relationship Id="rId23" Type="http://schemas.openxmlformats.org/officeDocument/2006/relationships/slideLayout" Target="../slideLayouts/slideLayout191.xml"/><Relationship Id="rId28" Type="http://schemas.openxmlformats.org/officeDocument/2006/relationships/slideLayout" Target="../slideLayouts/slideLayout196.xml"/><Relationship Id="rId36" Type="http://schemas.openxmlformats.org/officeDocument/2006/relationships/slideLayout" Target="../slideLayouts/slideLayout204.xml"/><Relationship Id="rId49" Type="http://schemas.openxmlformats.org/officeDocument/2006/relationships/slideLayout" Target="../slideLayouts/slideLayout217.xml"/><Relationship Id="rId57" Type="http://schemas.openxmlformats.org/officeDocument/2006/relationships/slideLayout" Target="../slideLayouts/slideLayout225.xml"/><Relationship Id="rId106" Type="http://schemas.openxmlformats.org/officeDocument/2006/relationships/slideLayout" Target="../slideLayouts/slideLayout274.xml"/><Relationship Id="rId114" Type="http://schemas.openxmlformats.org/officeDocument/2006/relationships/tags" Target="../tags/tag66.xml"/><Relationship Id="rId119" Type="http://schemas.openxmlformats.org/officeDocument/2006/relationships/tags" Target="../tags/tag71.xml"/><Relationship Id="rId10" Type="http://schemas.openxmlformats.org/officeDocument/2006/relationships/slideLayout" Target="../slideLayouts/slideLayout178.xml"/><Relationship Id="rId31" Type="http://schemas.openxmlformats.org/officeDocument/2006/relationships/slideLayout" Target="../slideLayouts/slideLayout199.xml"/><Relationship Id="rId44" Type="http://schemas.openxmlformats.org/officeDocument/2006/relationships/slideLayout" Target="../slideLayouts/slideLayout212.xml"/><Relationship Id="rId52" Type="http://schemas.openxmlformats.org/officeDocument/2006/relationships/slideLayout" Target="../slideLayouts/slideLayout220.xml"/><Relationship Id="rId60" Type="http://schemas.openxmlformats.org/officeDocument/2006/relationships/slideLayout" Target="../slideLayouts/slideLayout228.xml"/><Relationship Id="rId65" Type="http://schemas.openxmlformats.org/officeDocument/2006/relationships/slideLayout" Target="../slideLayouts/slideLayout233.xml"/><Relationship Id="rId73" Type="http://schemas.openxmlformats.org/officeDocument/2006/relationships/slideLayout" Target="../slideLayouts/slideLayout241.xml"/><Relationship Id="rId78" Type="http://schemas.openxmlformats.org/officeDocument/2006/relationships/slideLayout" Target="../slideLayouts/slideLayout246.xml"/><Relationship Id="rId81" Type="http://schemas.openxmlformats.org/officeDocument/2006/relationships/slideLayout" Target="../slideLayouts/slideLayout249.xml"/><Relationship Id="rId86" Type="http://schemas.openxmlformats.org/officeDocument/2006/relationships/slideLayout" Target="../slideLayouts/slideLayout254.xml"/><Relationship Id="rId94" Type="http://schemas.openxmlformats.org/officeDocument/2006/relationships/slideLayout" Target="../slideLayouts/slideLayout262.xml"/><Relationship Id="rId99" Type="http://schemas.openxmlformats.org/officeDocument/2006/relationships/slideLayout" Target="../slideLayouts/slideLayout267.xml"/><Relationship Id="rId101" Type="http://schemas.openxmlformats.org/officeDocument/2006/relationships/slideLayout" Target="../slideLayouts/slideLayout269.xml"/><Relationship Id="rId122" Type="http://schemas.openxmlformats.org/officeDocument/2006/relationships/image" Target="../media/image5.emf"/><Relationship Id="rId4" Type="http://schemas.openxmlformats.org/officeDocument/2006/relationships/slideLayout" Target="../slideLayouts/slideLayout172.xml"/><Relationship Id="rId9" Type="http://schemas.openxmlformats.org/officeDocument/2006/relationships/slideLayout" Target="../slideLayouts/slideLayout177.xml"/><Relationship Id="rId13" Type="http://schemas.openxmlformats.org/officeDocument/2006/relationships/slideLayout" Target="../slideLayouts/slideLayout181.xml"/><Relationship Id="rId18" Type="http://schemas.openxmlformats.org/officeDocument/2006/relationships/slideLayout" Target="../slideLayouts/slideLayout186.xml"/><Relationship Id="rId39" Type="http://schemas.openxmlformats.org/officeDocument/2006/relationships/slideLayout" Target="../slideLayouts/slideLayout207.xml"/><Relationship Id="rId109" Type="http://schemas.openxmlformats.org/officeDocument/2006/relationships/slideLayout" Target="../slideLayouts/slideLayout277.xml"/><Relationship Id="rId34" Type="http://schemas.openxmlformats.org/officeDocument/2006/relationships/slideLayout" Target="../slideLayouts/slideLayout202.xml"/><Relationship Id="rId50" Type="http://schemas.openxmlformats.org/officeDocument/2006/relationships/slideLayout" Target="../slideLayouts/slideLayout218.xml"/><Relationship Id="rId55" Type="http://schemas.openxmlformats.org/officeDocument/2006/relationships/slideLayout" Target="../slideLayouts/slideLayout223.xml"/><Relationship Id="rId76" Type="http://schemas.openxmlformats.org/officeDocument/2006/relationships/slideLayout" Target="../slideLayouts/slideLayout244.xml"/><Relationship Id="rId97" Type="http://schemas.openxmlformats.org/officeDocument/2006/relationships/slideLayout" Target="../slideLayouts/slideLayout265.xml"/><Relationship Id="rId104" Type="http://schemas.openxmlformats.org/officeDocument/2006/relationships/slideLayout" Target="../slideLayouts/slideLayout272.xml"/><Relationship Id="rId120" Type="http://schemas.openxmlformats.org/officeDocument/2006/relationships/tags" Target="../tags/tag72.xml"/><Relationship Id="rId7" Type="http://schemas.openxmlformats.org/officeDocument/2006/relationships/slideLayout" Target="../slideLayouts/slideLayout175.xml"/><Relationship Id="rId71" Type="http://schemas.openxmlformats.org/officeDocument/2006/relationships/slideLayout" Target="../slideLayouts/slideLayout239.xml"/><Relationship Id="rId92" Type="http://schemas.openxmlformats.org/officeDocument/2006/relationships/slideLayout" Target="../slideLayouts/slideLayout260.xml"/><Relationship Id="rId2" Type="http://schemas.openxmlformats.org/officeDocument/2006/relationships/slideLayout" Target="../slideLayouts/slideLayout170.xml"/><Relationship Id="rId29" Type="http://schemas.openxmlformats.org/officeDocument/2006/relationships/slideLayout" Target="../slideLayouts/slideLayout197.xml"/><Relationship Id="rId24" Type="http://schemas.openxmlformats.org/officeDocument/2006/relationships/slideLayout" Target="../slideLayouts/slideLayout192.xml"/><Relationship Id="rId40" Type="http://schemas.openxmlformats.org/officeDocument/2006/relationships/slideLayout" Target="../slideLayouts/slideLayout208.xml"/><Relationship Id="rId45" Type="http://schemas.openxmlformats.org/officeDocument/2006/relationships/slideLayout" Target="../slideLayouts/slideLayout213.xml"/><Relationship Id="rId66" Type="http://schemas.openxmlformats.org/officeDocument/2006/relationships/slideLayout" Target="../slideLayouts/slideLayout234.xml"/><Relationship Id="rId87" Type="http://schemas.openxmlformats.org/officeDocument/2006/relationships/slideLayout" Target="../slideLayouts/slideLayout255.xml"/><Relationship Id="rId110" Type="http://schemas.openxmlformats.org/officeDocument/2006/relationships/slideLayout" Target="../slideLayouts/slideLayout278.xml"/><Relationship Id="rId115" Type="http://schemas.openxmlformats.org/officeDocument/2006/relationships/tags" Target="../tags/tag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7.xml"/><Relationship Id="rId13" Type="http://schemas.openxmlformats.org/officeDocument/2006/relationships/vmlDrawing" Target="../drawings/vmlDrawing27.v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12" Type="http://schemas.openxmlformats.org/officeDocument/2006/relationships/theme" Target="../theme/theme5.xml"/><Relationship Id="rId2" Type="http://schemas.openxmlformats.org/officeDocument/2006/relationships/slideLayout" Target="../slideLayouts/slideLayout281.xml"/><Relationship Id="rId16" Type="http://schemas.openxmlformats.org/officeDocument/2006/relationships/image" Target="../media/image1.emf"/><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5" Type="http://schemas.openxmlformats.org/officeDocument/2006/relationships/slideLayout" Target="../slideLayouts/slideLayout284.xml"/><Relationship Id="rId15" Type="http://schemas.openxmlformats.org/officeDocument/2006/relationships/oleObject" Target="../embeddings/oleObject27.bin"/><Relationship Id="rId10" Type="http://schemas.openxmlformats.org/officeDocument/2006/relationships/slideLayout" Target="../slideLayouts/slideLayout289.xml"/><Relationship Id="rId4" Type="http://schemas.openxmlformats.org/officeDocument/2006/relationships/slideLayout" Target="../slideLayouts/slideLayout283.xml"/><Relationship Id="rId9" Type="http://schemas.openxmlformats.org/officeDocument/2006/relationships/slideLayout" Target="../slideLayouts/slideLayout288.xml"/><Relationship Id="rId14" Type="http://schemas.openxmlformats.org/officeDocument/2006/relationships/tags" Target="../tags/tag12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8.xml"/><Relationship Id="rId13" Type="http://schemas.openxmlformats.org/officeDocument/2006/relationships/vmlDrawing" Target="../drawings/vmlDrawing28.vml"/><Relationship Id="rId3" Type="http://schemas.openxmlformats.org/officeDocument/2006/relationships/slideLayout" Target="../slideLayouts/slideLayout293.xml"/><Relationship Id="rId7" Type="http://schemas.openxmlformats.org/officeDocument/2006/relationships/slideLayout" Target="../slideLayouts/slideLayout297.xml"/><Relationship Id="rId12" Type="http://schemas.openxmlformats.org/officeDocument/2006/relationships/theme" Target="../theme/theme6.xml"/><Relationship Id="rId2" Type="http://schemas.openxmlformats.org/officeDocument/2006/relationships/slideLayout" Target="../slideLayouts/slideLayout292.xml"/><Relationship Id="rId16" Type="http://schemas.openxmlformats.org/officeDocument/2006/relationships/image" Target="../media/image1.emf"/><Relationship Id="rId1" Type="http://schemas.openxmlformats.org/officeDocument/2006/relationships/slideLayout" Target="../slideLayouts/slideLayout291.xml"/><Relationship Id="rId6" Type="http://schemas.openxmlformats.org/officeDocument/2006/relationships/slideLayout" Target="../slideLayouts/slideLayout296.xml"/><Relationship Id="rId11" Type="http://schemas.openxmlformats.org/officeDocument/2006/relationships/slideLayout" Target="../slideLayouts/slideLayout301.xml"/><Relationship Id="rId5" Type="http://schemas.openxmlformats.org/officeDocument/2006/relationships/slideLayout" Target="../slideLayouts/slideLayout295.xml"/><Relationship Id="rId15" Type="http://schemas.openxmlformats.org/officeDocument/2006/relationships/oleObject" Target="../embeddings/oleObject28.bin"/><Relationship Id="rId10" Type="http://schemas.openxmlformats.org/officeDocument/2006/relationships/slideLayout" Target="../slideLayouts/slideLayout300.xml"/><Relationship Id="rId4" Type="http://schemas.openxmlformats.org/officeDocument/2006/relationships/slideLayout" Target="../slideLayouts/slideLayout294.xml"/><Relationship Id="rId9" Type="http://schemas.openxmlformats.org/officeDocument/2006/relationships/slideLayout" Target="../slideLayouts/slideLayout299.xml"/><Relationship Id="rId14" Type="http://schemas.openxmlformats.org/officeDocument/2006/relationships/tags" Target="../tags/tag12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vmlDrawing" Target="../drawings/vmlDrawing29.vml"/><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theme" Target="../theme/theme7.xml"/><Relationship Id="rId2" Type="http://schemas.openxmlformats.org/officeDocument/2006/relationships/slideLayout" Target="../slideLayouts/slideLayout303.xml"/><Relationship Id="rId16" Type="http://schemas.openxmlformats.org/officeDocument/2006/relationships/image" Target="../media/image1.emf"/><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5" Type="http://schemas.openxmlformats.org/officeDocument/2006/relationships/oleObject" Target="../embeddings/oleObject29.bin"/><Relationship Id="rId10" Type="http://schemas.openxmlformats.org/officeDocument/2006/relationships/slideLayout" Target="../slideLayouts/slideLayout311.xml"/><Relationship Id="rId4" Type="http://schemas.openxmlformats.org/officeDocument/2006/relationships/slideLayout" Target="../slideLayouts/slideLayout305.xml"/><Relationship Id="rId9" Type="http://schemas.openxmlformats.org/officeDocument/2006/relationships/slideLayout" Target="../slideLayouts/slideLayout310.xml"/><Relationship Id="rId14" Type="http://schemas.openxmlformats.org/officeDocument/2006/relationships/tags" Target="../tags/tag13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slideLayout" Target="../slideLayouts/slideLayout325.xml"/><Relationship Id="rId18" Type="http://schemas.openxmlformats.org/officeDocument/2006/relationships/vmlDrawing" Target="../drawings/vmlDrawing30.vml"/><Relationship Id="rId3" Type="http://schemas.openxmlformats.org/officeDocument/2006/relationships/slideLayout" Target="../slideLayouts/slideLayout315.xml"/><Relationship Id="rId21" Type="http://schemas.openxmlformats.org/officeDocument/2006/relationships/oleObject" Target="../embeddings/oleObject30.bin"/><Relationship Id="rId7" Type="http://schemas.openxmlformats.org/officeDocument/2006/relationships/slideLayout" Target="../slideLayouts/slideLayout319.xml"/><Relationship Id="rId12" Type="http://schemas.openxmlformats.org/officeDocument/2006/relationships/slideLayout" Target="../slideLayouts/slideLayout324.xml"/><Relationship Id="rId17" Type="http://schemas.openxmlformats.org/officeDocument/2006/relationships/theme" Target="../theme/theme8.xml"/><Relationship Id="rId2" Type="http://schemas.openxmlformats.org/officeDocument/2006/relationships/slideLayout" Target="../slideLayouts/slideLayout314.xml"/><Relationship Id="rId16" Type="http://schemas.openxmlformats.org/officeDocument/2006/relationships/slideLayout" Target="../slideLayouts/slideLayout328.xml"/><Relationship Id="rId20" Type="http://schemas.openxmlformats.org/officeDocument/2006/relationships/tags" Target="../tags/tag132.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5" Type="http://schemas.openxmlformats.org/officeDocument/2006/relationships/slideLayout" Target="../slideLayouts/slideLayout327.xml"/><Relationship Id="rId10" Type="http://schemas.openxmlformats.org/officeDocument/2006/relationships/slideLayout" Target="../slideLayouts/slideLayout322.xml"/><Relationship Id="rId19" Type="http://schemas.openxmlformats.org/officeDocument/2006/relationships/tags" Target="../tags/tag131.xml"/><Relationship Id="rId4" Type="http://schemas.openxmlformats.org/officeDocument/2006/relationships/slideLayout" Target="../slideLayouts/slideLayout316.xml"/><Relationship Id="rId9" Type="http://schemas.openxmlformats.org/officeDocument/2006/relationships/slideLayout" Target="../slideLayouts/slideLayout321.xml"/><Relationship Id="rId14" Type="http://schemas.openxmlformats.org/officeDocument/2006/relationships/slideLayout" Target="../slideLayouts/slideLayout326.xml"/><Relationship Id="rId22" Type="http://schemas.openxmlformats.org/officeDocument/2006/relationships/image" Target="../media/image11.emf"/></Relationships>
</file>

<file path=ppt/slideMasters/_rels/slideMaster9.xml.rels><?xml version="1.0" encoding="UTF-8" standalone="yes"?>
<Relationships xmlns="http://schemas.openxmlformats.org/package/2006/relationships"><Relationship Id="rId26" Type="http://schemas.openxmlformats.org/officeDocument/2006/relationships/slideLayout" Target="../slideLayouts/slideLayout354.xml"/><Relationship Id="rId117" Type="http://schemas.openxmlformats.org/officeDocument/2006/relationships/tags" Target="../tags/tag158.xml"/><Relationship Id="rId21" Type="http://schemas.openxmlformats.org/officeDocument/2006/relationships/slideLayout" Target="../slideLayouts/slideLayout349.xml"/><Relationship Id="rId42" Type="http://schemas.openxmlformats.org/officeDocument/2006/relationships/slideLayout" Target="../slideLayouts/slideLayout370.xml"/><Relationship Id="rId47" Type="http://schemas.openxmlformats.org/officeDocument/2006/relationships/slideLayout" Target="../slideLayouts/slideLayout375.xml"/><Relationship Id="rId63" Type="http://schemas.openxmlformats.org/officeDocument/2006/relationships/slideLayout" Target="../slideLayouts/slideLayout391.xml"/><Relationship Id="rId68" Type="http://schemas.openxmlformats.org/officeDocument/2006/relationships/slideLayout" Target="../slideLayouts/slideLayout396.xml"/><Relationship Id="rId84" Type="http://schemas.openxmlformats.org/officeDocument/2006/relationships/slideLayout" Target="../slideLayouts/slideLayout412.xml"/><Relationship Id="rId89" Type="http://schemas.openxmlformats.org/officeDocument/2006/relationships/slideLayout" Target="../slideLayouts/slideLayout417.xml"/><Relationship Id="rId112" Type="http://schemas.openxmlformats.org/officeDocument/2006/relationships/theme" Target="../theme/theme9.xml"/><Relationship Id="rId16" Type="http://schemas.openxmlformats.org/officeDocument/2006/relationships/slideLayout" Target="../slideLayouts/slideLayout344.xml"/><Relationship Id="rId107" Type="http://schemas.openxmlformats.org/officeDocument/2006/relationships/slideLayout" Target="../slideLayouts/slideLayout435.xml"/><Relationship Id="rId11" Type="http://schemas.openxmlformats.org/officeDocument/2006/relationships/slideLayout" Target="../slideLayouts/slideLayout339.xml"/><Relationship Id="rId32" Type="http://schemas.openxmlformats.org/officeDocument/2006/relationships/slideLayout" Target="../slideLayouts/slideLayout360.xml"/><Relationship Id="rId37" Type="http://schemas.openxmlformats.org/officeDocument/2006/relationships/slideLayout" Target="../slideLayouts/slideLayout365.xml"/><Relationship Id="rId53" Type="http://schemas.openxmlformats.org/officeDocument/2006/relationships/slideLayout" Target="../slideLayouts/slideLayout381.xml"/><Relationship Id="rId58" Type="http://schemas.openxmlformats.org/officeDocument/2006/relationships/slideLayout" Target="../slideLayouts/slideLayout386.xml"/><Relationship Id="rId74" Type="http://schemas.openxmlformats.org/officeDocument/2006/relationships/slideLayout" Target="../slideLayouts/slideLayout402.xml"/><Relationship Id="rId79" Type="http://schemas.openxmlformats.org/officeDocument/2006/relationships/slideLayout" Target="../slideLayouts/slideLayout407.xml"/><Relationship Id="rId102" Type="http://schemas.openxmlformats.org/officeDocument/2006/relationships/slideLayout" Target="../slideLayouts/slideLayout430.xml"/><Relationship Id="rId5" Type="http://schemas.openxmlformats.org/officeDocument/2006/relationships/slideLayout" Target="../slideLayouts/slideLayout333.xml"/><Relationship Id="rId61" Type="http://schemas.openxmlformats.org/officeDocument/2006/relationships/slideLayout" Target="../slideLayouts/slideLayout389.xml"/><Relationship Id="rId82" Type="http://schemas.openxmlformats.org/officeDocument/2006/relationships/slideLayout" Target="../slideLayouts/slideLayout410.xml"/><Relationship Id="rId90" Type="http://schemas.openxmlformats.org/officeDocument/2006/relationships/slideLayout" Target="../slideLayouts/slideLayout418.xml"/><Relationship Id="rId95" Type="http://schemas.openxmlformats.org/officeDocument/2006/relationships/slideLayout" Target="../slideLayouts/slideLayout423.xml"/><Relationship Id="rId19" Type="http://schemas.openxmlformats.org/officeDocument/2006/relationships/slideLayout" Target="../slideLayouts/slideLayout347.xml"/><Relationship Id="rId14" Type="http://schemas.openxmlformats.org/officeDocument/2006/relationships/slideLayout" Target="../slideLayouts/slideLayout342.xml"/><Relationship Id="rId22" Type="http://schemas.openxmlformats.org/officeDocument/2006/relationships/slideLayout" Target="../slideLayouts/slideLayout350.xml"/><Relationship Id="rId27" Type="http://schemas.openxmlformats.org/officeDocument/2006/relationships/slideLayout" Target="../slideLayouts/slideLayout355.xml"/><Relationship Id="rId30" Type="http://schemas.openxmlformats.org/officeDocument/2006/relationships/slideLayout" Target="../slideLayouts/slideLayout358.xml"/><Relationship Id="rId35" Type="http://schemas.openxmlformats.org/officeDocument/2006/relationships/slideLayout" Target="../slideLayouts/slideLayout363.xml"/><Relationship Id="rId43" Type="http://schemas.openxmlformats.org/officeDocument/2006/relationships/slideLayout" Target="../slideLayouts/slideLayout371.xml"/><Relationship Id="rId48" Type="http://schemas.openxmlformats.org/officeDocument/2006/relationships/slideLayout" Target="../slideLayouts/slideLayout376.xml"/><Relationship Id="rId56" Type="http://schemas.openxmlformats.org/officeDocument/2006/relationships/slideLayout" Target="../slideLayouts/slideLayout384.xml"/><Relationship Id="rId64" Type="http://schemas.openxmlformats.org/officeDocument/2006/relationships/slideLayout" Target="../slideLayouts/slideLayout392.xml"/><Relationship Id="rId69" Type="http://schemas.openxmlformats.org/officeDocument/2006/relationships/slideLayout" Target="../slideLayouts/slideLayout397.xml"/><Relationship Id="rId77" Type="http://schemas.openxmlformats.org/officeDocument/2006/relationships/slideLayout" Target="../slideLayouts/slideLayout405.xml"/><Relationship Id="rId100" Type="http://schemas.openxmlformats.org/officeDocument/2006/relationships/slideLayout" Target="../slideLayouts/slideLayout428.xml"/><Relationship Id="rId105" Type="http://schemas.openxmlformats.org/officeDocument/2006/relationships/slideLayout" Target="../slideLayouts/slideLayout433.xml"/><Relationship Id="rId113" Type="http://schemas.openxmlformats.org/officeDocument/2006/relationships/vmlDrawing" Target="../drawings/vmlDrawing42.vml"/><Relationship Id="rId118" Type="http://schemas.openxmlformats.org/officeDocument/2006/relationships/tags" Target="../tags/tag159.xml"/><Relationship Id="rId8" Type="http://schemas.openxmlformats.org/officeDocument/2006/relationships/slideLayout" Target="../slideLayouts/slideLayout336.xml"/><Relationship Id="rId51" Type="http://schemas.openxmlformats.org/officeDocument/2006/relationships/slideLayout" Target="../slideLayouts/slideLayout379.xml"/><Relationship Id="rId72" Type="http://schemas.openxmlformats.org/officeDocument/2006/relationships/slideLayout" Target="../slideLayouts/slideLayout400.xml"/><Relationship Id="rId80" Type="http://schemas.openxmlformats.org/officeDocument/2006/relationships/slideLayout" Target="../slideLayouts/slideLayout408.xml"/><Relationship Id="rId85" Type="http://schemas.openxmlformats.org/officeDocument/2006/relationships/slideLayout" Target="../slideLayouts/slideLayout413.xml"/><Relationship Id="rId93" Type="http://schemas.openxmlformats.org/officeDocument/2006/relationships/slideLayout" Target="../slideLayouts/slideLayout421.xml"/><Relationship Id="rId98" Type="http://schemas.openxmlformats.org/officeDocument/2006/relationships/slideLayout" Target="../slideLayouts/slideLayout426.xml"/><Relationship Id="rId121" Type="http://schemas.openxmlformats.org/officeDocument/2006/relationships/oleObject" Target="../embeddings/oleObject42.bin"/><Relationship Id="rId3" Type="http://schemas.openxmlformats.org/officeDocument/2006/relationships/slideLayout" Target="../slideLayouts/slideLayout331.xml"/><Relationship Id="rId12" Type="http://schemas.openxmlformats.org/officeDocument/2006/relationships/slideLayout" Target="../slideLayouts/slideLayout340.xml"/><Relationship Id="rId17" Type="http://schemas.openxmlformats.org/officeDocument/2006/relationships/slideLayout" Target="../slideLayouts/slideLayout345.xml"/><Relationship Id="rId25" Type="http://schemas.openxmlformats.org/officeDocument/2006/relationships/slideLayout" Target="../slideLayouts/slideLayout353.xml"/><Relationship Id="rId33" Type="http://schemas.openxmlformats.org/officeDocument/2006/relationships/slideLayout" Target="../slideLayouts/slideLayout361.xml"/><Relationship Id="rId38" Type="http://schemas.openxmlformats.org/officeDocument/2006/relationships/slideLayout" Target="../slideLayouts/slideLayout366.xml"/><Relationship Id="rId46" Type="http://schemas.openxmlformats.org/officeDocument/2006/relationships/slideLayout" Target="../slideLayouts/slideLayout374.xml"/><Relationship Id="rId59" Type="http://schemas.openxmlformats.org/officeDocument/2006/relationships/slideLayout" Target="../slideLayouts/slideLayout387.xml"/><Relationship Id="rId67" Type="http://schemas.openxmlformats.org/officeDocument/2006/relationships/slideLayout" Target="../slideLayouts/slideLayout395.xml"/><Relationship Id="rId103" Type="http://schemas.openxmlformats.org/officeDocument/2006/relationships/slideLayout" Target="../slideLayouts/slideLayout431.xml"/><Relationship Id="rId108" Type="http://schemas.openxmlformats.org/officeDocument/2006/relationships/slideLayout" Target="../slideLayouts/slideLayout436.xml"/><Relationship Id="rId116" Type="http://schemas.openxmlformats.org/officeDocument/2006/relationships/tags" Target="../tags/tag157.xml"/><Relationship Id="rId20" Type="http://schemas.openxmlformats.org/officeDocument/2006/relationships/slideLayout" Target="../slideLayouts/slideLayout348.xml"/><Relationship Id="rId41" Type="http://schemas.openxmlformats.org/officeDocument/2006/relationships/slideLayout" Target="../slideLayouts/slideLayout369.xml"/><Relationship Id="rId54" Type="http://schemas.openxmlformats.org/officeDocument/2006/relationships/slideLayout" Target="../slideLayouts/slideLayout382.xml"/><Relationship Id="rId62" Type="http://schemas.openxmlformats.org/officeDocument/2006/relationships/slideLayout" Target="../slideLayouts/slideLayout390.xml"/><Relationship Id="rId70" Type="http://schemas.openxmlformats.org/officeDocument/2006/relationships/slideLayout" Target="../slideLayouts/slideLayout398.xml"/><Relationship Id="rId75" Type="http://schemas.openxmlformats.org/officeDocument/2006/relationships/slideLayout" Target="../slideLayouts/slideLayout403.xml"/><Relationship Id="rId83" Type="http://schemas.openxmlformats.org/officeDocument/2006/relationships/slideLayout" Target="../slideLayouts/slideLayout411.xml"/><Relationship Id="rId88" Type="http://schemas.openxmlformats.org/officeDocument/2006/relationships/slideLayout" Target="../slideLayouts/slideLayout416.xml"/><Relationship Id="rId91" Type="http://schemas.openxmlformats.org/officeDocument/2006/relationships/slideLayout" Target="../slideLayouts/slideLayout419.xml"/><Relationship Id="rId96" Type="http://schemas.openxmlformats.org/officeDocument/2006/relationships/slideLayout" Target="../slideLayouts/slideLayout424.xml"/><Relationship Id="rId111" Type="http://schemas.openxmlformats.org/officeDocument/2006/relationships/slideLayout" Target="../slideLayouts/slideLayout439.xml"/><Relationship Id="rId1" Type="http://schemas.openxmlformats.org/officeDocument/2006/relationships/slideLayout" Target="../slideLayouts/slideLayout329.xml"/><Relationship Id="rId6" Type="http://schemas.openxmlformats.org/officeDocument/2006/relationships/slideLayout" Target="../slideLayouts/slideLayout334.xml"/><Relationship Id="rId15" Type="http://schemas.openxmlformats.org/officeDocument/2006/relationships/slideLayout" Target="../slideLayouts/slideLayout343.xml"/><Relationship Id="rId23" Type="http://schemas.openxmlformats.org/officeDocument/2006/relationships/slideLayout" Target="../slideLayouts/slideLayout351.xml"/><Relationship Id="rId28" Type="http://schemas.openxmlformats.org/officeDocument/2006/relationships/slideLayout" Target="../slideLayouts/slideLayout356.xml"/><Relationship Id="rId36" Type="http://schemas.openxmlformats.org/officeDocument/2006/relationships/slideLayout" Target="../slideLayouts/slideLayout364.xml"/><Relationship Id="rId49" Type="http://schemas.openxmlformats.org/officeDocument/2006/relationships/slideLayout" Target="../slideLayouts/slideLayout377.xml"/><Relationship Id="rId57" Type="http://schemas.openxmlformats.org/officeDocument/2006/relationships/slideLayout" Target="../slideLayouts/slideLayout385.xml"/><Relationship Id="rId106" Type="http://schemas.openxmlformats.org/officeDocument/2006/relationships/slideLayout" Target="../slideLayouts/slideLayout434.xml"/><Relationship Id="rId114" Type="http://schemas.openxmlformats.org/officeDocument/2006/relationships/tags" Target="../tags/tag155.xml"/><Relationship Id="rId119" Type="http://schemas.openxmlformats.org/officeDocument/2006/relationships/tags" Target="../tags/tag160.xml"/><Relationship Id="rId10" Type="http://schemas.openxmlformats.org/officeDocument/2006/relationships/slideLayout" Target="../slideLayouts/slideLayout338.xml"/><Relationship Id="rId31" Type="http://schemas.openxmlformats.org/officeDocument/2006/relationships/slideLayout" Target="../slideLayouts/slideLayout359.xml"/><Relationship Id="rId44" Type="http://schemas.openxmlformats.org/officeDocument/2006/relationships/slideLayout" Target="../slideLayouts/slideLayout372.xml"/><Relationship Id="rId52" Type="http://schemas.openxmlformats.org/officeDocument/2006/relationships/slideLayout" Target="../slideLayouts/slideLayout380.xml"/><Relationship Id="rId60" Type="http://schemas.openxmlformats.org/officeDocument/2006/relationships/slideLayout" Target="../slideLayouts/slideLayout388.xml"/><Relationship Id="rId65" Type="http://schemas.openxmlformats.org/officeDocument/2006/relationships/slideLayout" Target="../slideLayouts/slideLayout393.xml"/><Relationship Id="rId73" Type="http://schemas.openxmlformats.org/officeDocument/2006/relationships/slideLayout" Target="../slideLayouts/slideLayout401.xml"/><Relationship Id="rId78" Type="http://schemas.openxmlformats.org/officeDocument/2006/relationships/slideLayout" Target="../slideLayouts/slideLayout406.xml"/><Relationship Id="rId81" Type="http://schemas.openxmlformats.org/officeDocument/2006/relationships/slideLayout" Target="../slideLayouts/slideLayout409.xml"/><Relationship Id="rId86" Type="http://schemas.openxmlformats.org/officeDocument/2006/relationships/slideLayout" Target="../slideLayouts/slideLayout414.xml"/><Relationship Id="rId94" Type="http://schemas.openxmlformats.org/officeDocument/2006/relationships/slideLayout" Target="../slideLayouts/slideLayout422.xml"/><Relationship Id="rId99" Type="http://schemas.openxmlformats.org/officeDocument/2006/relationships/slideLayout" Target="../slideLayouts/slideLayout427.xml"/><Relationship Id="rId101" Type="http://schemas.openxmlformats.org/officeDocument/2006/relationships/slideLayout" Target="../slideLayouts/slideLayout429.xml"/><Relationship Id="rId122" Type="http://schemas.openxmlformats.org/officeDocument/2006/relationships/image" Target="../media/image5.emf"/><Relationship Id="rId4" Type="http://schemas.openxmlformats.org/officeDocument/2006/relationships/slideLayout" Target="../slideLayouts/slideLayout332.xml"/><Relationship Id="rId9" Type="http://schemas.openxmlformats.org/officeDocument/2006/relationships/slideLayout" Target="../slideLayouts/slideLayout337.xml"/><Relationship Id="rId13" Type="http://schemas.openxmlformats.org/officeDocument/2006/relationships/slideLayout" Target="../slideLayouts/slideLayout341.xml"/><Relationship Id="rId18" Type="http://schemas.openxmlformats.org/officeDocument/2006/relationships/slideLayout" Target="../slideLayouts/slideLayout346.xml"/><Relationship Id="rId39" Type="http://schemas.openxmlformats.org/officeDocument/2006/relationships/slideLayout" Target="../slideLayouts/slideLayout367.xml"/><Relationship Id="rId109" Type="http://schemas.openxmlformats.org/officeDocument/2006/relationships/slideLayout" Target="../slideLayouts/slideLayout437.xml"/><Relationship Id="rId34" Type="http://schemas.openxmlformats.org/officeDocument/2006/relationships/slideLayout" Target="../slideLayouts/slideLayout362.xml"/><Relationship Id="rId50" Type="http://schemas.openxmlformats.org/officeDocument/2006/relationships/slideLayout" Target="../slideLayouts/slideLayout378.xml"/><Relationship Id="rId55" Type="http://schemas.openxmlformats.org/officeDocument/2006/relationships/slideLayout" Target="../slideLayouts/slideLayout383.xml"/><Relationship Id="rId76" Type="http://schemas.openxmlformats.org/officeDocument/2006/relationships/slideLayout" Target="../slideLayouts/slideLayout404.xml"/><Relationship Id="rId97" Type="http://schemas.openxmlformats.org/officeDocument/2006/relationships/slideLayout" Target="../slideLayouts/slideLayout425.xml"/><Relationship Id="rId104" Type="http://schemas.openxmlformats.org/officeDocument/2006/relationships/slideLayout" Target="../slideLayouts/slideLayout432.xml"/><Relationship Id="rId120" Type="http://schemas.openxmlformats.org/officeDocument/2006/relationships/tags" Target="../tags/tag161.xml"/><Relationship Id="rId7" Type="http://schemas.openxmlformats.org/officeDocument/2006/relationships/slideLayout" Target="../slideLayouts/slideLayout335.xml"/><Relationship Id="rId71" Type="http://schemas.openxmlformats.org/officeDocument/2006/relationships/slideLayout" Target="../slideLayouts/slideLayout399.xml"/><Relationship Id="rId92" Type="http://schemas.openxmlformats.org/officeDocument/2006/relationships/slideLayout" Target="../slideLayouts/slideLayout420.xml"/><Relationship Id="rId2" Type="http://schemas.openxmlformats.org/officeDocument/2006/relationships/slideLayout" Target="../slideLayouts/slideLayout330.xml"/><Relationship Id="rId29" Type="http://schemas.openxmlformats.org/officeDocument/2006/relationships/slideLayout" Target="../slideLayouts/slideLayout357.xml"/><Relationship Id="rId24" Type="http://schemas.openxmlformats.org/officeDocument/2006/relationships/slideLayout" Target="../slideLayouts/slideLayout352.xml"/><Relationship Id="rId40" Type="http://schemas.openxmlformats.org/officeDocument/2006/relationships/slideLayout" Target="../slideLayouts/slideLayout368.xml"/><Relationship Id="rId45" Type="http://schemas.openxmlformats.org/officeDocument/2006/relationships/slideLayout" Target="../slideLayouts/slideLayout373.xml"/><Relationship Id="rId66" Type="http://schemas.openxmlformats.org/officeDocument/2006/relationships/slideLayout" Target="../slideLayouts/slideLayout394.xml"/><Relationship Id="rId87" Type="http://schemas.openxmlformats.org/officeDocument/2006/relationships/slideLayout" Target="../slideLayouts/slideLayout415.xml"/><Relationship Id="rId110" Type="http://schemas.openxmlformats.org/officeDocument/2006/relationships/slideLayout" Target="../slideLayouts/slideLayout438.xml"/><Relationship Id="rId115" Type="http://schemas.openxmlformats.org/officeDocument/2006/relationships/tags" Target="../tags/tag1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5" name="Oggetto 14" hidden="1">
            <a:extLst>
              <a:ext uri="{FF2B5EF4-FFF2-40B4-BE49-F238E27FC236}">
                <a16:creationId xmlns:a16="http://schemas.microsoft.com/office/drawing/2014/main" id="{3A19285B-801B-4A6B-843E-1CF35CCC7725}"/>
              </a:ext>
            </a:extLst>
          </p:cNvPr>
          <p:cNvGraphicFramePr>
            <a:graphicFrameLocks noChangeAspect="1"/>
          </p:cNvGraphicFramePr>
          <p:nvPr userDrawn="1">
            <p:custDataLst>
              <p:tags r:id="rId16"/>
            </p:custDataLst>
            <p:extLst>
              <p:ext uri="{D42A27DB-BD31-4B8C-83A1-F6EECF244321}">
                <p14:modId xmlns:p14="http://schemas.microsoft.com/office/powerpoint/2010/main" val="316218312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3367" name="Diapositiva think-cell" r:id="rId17" imgW="473" imgH="473" progId="TCLayout.ActiveDocument.1">
                  <p:embed/>
                </p:oleObj>
              </mc:Choice>
              <mc:Fallback>
                <p:oleObj name="Diapositiva think-cell" r:id="rId17" imgW="473" imgH="473" progId="TCLayout.ActiveDocument.1">
                  <p:embed/>
                  <p:pic>
                    <p:nvPicPr>
                      <p:cNvPr id="15" name="Oggetto 14" hidden="1">
                        <a:extLst>
                          <a:ext uri="{FF2B5EF4-FFF2-40B4-BE49-F238E27FC236}">
                            <a16:creationId xmlns:a16="http://schemas.microsoft.com/office/drawing/2014/main" id="{3A19285B-801B-4A6B-843E-1CF35CCC7725}"/>
                          </a:ext>
                        </a:extLst>
                      </p:cNvPr>
                      <p:cNvPicPr/>
                      <p:nvPr/>
                    </p:nvPicPr>
                    <p:blipFill>
                      <a:blip r:embed="rId18"/>
                      <a:stretch>
                        <a:fillRect/>
                      </a:stretch>
                    </p:blipFill>
                    <p:spPr>
                      <a:xfrm>
                        <a:off x="2118" y="2118"/>
                        <a:ext cx="2117" cy="2117"/>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5" name="CasellaDiTesto 4">
            <a:extLst>
              <a:ext uri="{FF2B5EF4-FFF2-40B4-BE49-F238E27FC236}">
                <a16:creationId xmlns:a16="http://schemas.microsoft.com/office/drawing/2014/main" id="{A58D7317-483C-464C-A0F2-D10706527C47}"/>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7" name="CasellaDiTesto 6">
            <a:extLst>
              <a:ext uri="{FF2B5EF4-FFF2-40B4-BE49-F238E27FC236}">
                <a16:creationId xmlns:a16="http://schemas.microsoft.com/office/drawing/2014/main" id="{B8F55231-E930-4B32-80E2-34E03188161D}"/>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8" name="CasellaDiTesto 7">
            <a:extLst>
              <a:ext uri="{FF2B5EF4-FFF2-40B4-BE49-F238E27FC236}">
                <a16:creationId xmlns:a16="http://schemas.microsoft.com/office/drawing/2014/main" id="{79959259-D7BC-4D82-A132-D5E4CD6D4367}"/>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9" name="Rettangolo 8">
            <a:extLst>
              <a:ext uri="{FF2B5EF4-FFF2-40B4-BE49-F238E27FC236}">
                <a16:creationId xmlns:a16="http://schemas.microsoft.com/office/drawing/2014/main" id="{AD58794B-CEFF-44AD-A03B-41C0F71085EC}"/>
              </a:ext>
            </a:extLst>
          </p:cNvPr>
          <p:cNvSpPr/>
          <p:nvPr userDrawn="1"/>
        </p:nvSpPr>
        <p:spPr>
          <a:xfrm>
            <a:off x="12397490" y="1626140"/>
            <a:ext cx="517060" cy="274001"/>
          </a:xfrm>
          <a:prstGeom prst="rect">
            <a:avLst/>
          </a:prstGeom>
          <a:solidFill>
            <a:srgbClr val="41536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400"/>
          </a:p>
        </p:txBody>
      </p:sp>
      <p:sp>
        <p:nvSpPr>
          <p:cNvPr id="10" name="Rettangolo 9">
            <a:extLst>
              <a:ext uri="{FF2B5EF4-FFF2-40B4-BE49-F238E27FC236}">
                <a16:creationId xmlns:a16="http://schemas.microsoft.com/office/drawing/2014/main" id="{9236864A-6FD6-4CEA-AF09-57FD94464EA3}"/>
              </a:ext>
            </a:extLst>
          </p:cNvPr>
          <p:cNvSpPr/>
          <p:nvPr userDrawn="1"/>
        </p:nvSpPr>
        <p:spPr>
          <a:xfrm>
            <a:off x="12397490" y="1995660"/>
            <a:ext cx="517060" cy="274001"/>
          </a:xfrm>
          <a:prstGeom prst="rect">
            <a:avLst/>
          </a:prstGeom>
          <a:solidFill>
            <a:srgbClr val="00539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400"/>
          </a:p>
        </p:txBody>
      </p:sp>
      <p:sp>
        <p:nvSpPr>
          <p:cNvPr id="11" name="Rettangolo 10">
            <a:extLst>
              <a:ext uri="{FF2B5EF4-FFF2-40B4-BE49-F238E27FC236}">
                <a16:creationId xmlns:a16="http://schemas.microsoft.com/office/drawing/2014/main" id="{81BD16A8-A72A-417C-B52C-AD0BD15BD077}"/>
              </a:ext>
            </a:extLst>
          </p:cNvPr>
          <p:cNvSpPr/>
          <p:nvPr userDrawn="1"/>
        </p:nvSpPr>
        <p:spPr>
          <a:xfrm>
            <a:off x="12397490" y="2365180"/>
            <a:ext cx="517060" cy="274001"/>
          </a:xfrm>
          <a:prstGeom prst="rect">
            <a:avLst/>
          </a:prstGeom>
          <a:solidFill>
            <a:srgbClr val="577FA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400"/>
          </a:p>
        </p:txBody>
      </p:sp>
      <p:sp>
        <p:nvSpPr>
          <p:cNvPr id="12" name="Rettangolo 11">
            <a:extLst>
              <a:ext uri="{FF2B5EF4-FFF2-40B4-BE49-F238E27FC236}">
                <a16:creationId xmlns:a16="http://schemas.microsoft.com/office/drawing/2014/main" id="{7FFCD859-E518-42DE-AEC1-4ABC22C22C3D}"/>
              </a:ext>
            </a:extLst>
          </p:cNvPr>
          <p:cNvSpPr/>
          <p:nvPr userDrawn="1"/>
        </p:nvSpPr>
        <p:spPr>
          <a:xfrm>
            <a:off x="12397490" y="2734700"/>
            <a:ext cx="517060" cy="274001"/>
          </a:xfrm>
          <a:prstGeom prst="rect">
            <a:avLst/>
          </a:prstGeom>
          <a:solidFill>
            <a:srgbClr val="B5C8E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400"/>
          </a:p>
        </p:txBody>
      </p:sp>
      <p:sp>
        <p:nvSpPr>
          <p:cNvPr id="13" name="Rettangolo 12">
            <a:extLst>
              <a:ext uri="{FF2B5EF4-FFF2-40B4-BE49-F238E27FC236}">
                <a16:creationId xmlns:a16="http://schemas.microsoft.com/office/drawing/2014/main" id="{7E4D543E-F037-4E59-9830-8031304BC62C}"/>
              </a:ext>
            </a:extLst>
          </p:cNvPr>
          <p:cNvSpPr/>
          <p:nvPr userDrawn="1"/>
        </p:nvSpPr>
        <p:spPr>
          <a:xfrm>
            <a:off x="12397490" y="3104220"/>
            <a:ext cx="517060" cy="274001"/>
          </a:xfrm>
          <a:prstGeom prst="rect">
            <a:avLst/>
          </a:prstGeom>
          <a:solidFill>
            <a:srgbClr val="9E9F9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400"/>
          </a:p>
        </p:txBody>
      </p:sp>
      <p:sp>
        <p:nvSpPr>
          <p:cNvPr id="14" name="Rettangolo 13">
            <a:extLst>
              <a:ext uri="{FF2B5EF4-FFF2-40B4-BE49-F238E27FC236}">
                <a16:creationId xmlns:a16="http://schemas.microsoft.com/office/drawing/2014/main" id="{689F0B21-D1AA-45AF-851D-067C7098B24A}"/>
              </a:ext>
            </a:extLst>
          </p:cNvPr>
          <p:cNvSpPr/>
          <p:nvPr userDrawn="1"/>
        </p:nvSpPr>
        <p:spPr>
          <a:xfrm>
            <a:off x="12397490" y="3473740"/>
            <a:ext cx="517060" cy="274001"/>
          </a:xfrm>
          <a:prstGeom prst="rect">
            <a:avLst/>
          </a:prstGeom>
          <a:solidFill>
            <a:srgbClr val="797979"/>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400"/>
          </a:p>
        </p:txBody>
      </p:sp>
      <p:sp>
        <p:nvSpPr>
          <p:cNvPr id="4" name="MSIPCMContentMarking" descr="{&quot;HashCode&quot;:-1105056801,&quot;Placement&quot;:&quot;Footer&quot;,&quot;Top&quot;:521.6203,&quot;Left&quot;:435.362366,&quot;SlideWidth&quot;:960,&quot;SlideHeight&quot;:540}">
            <a:extLst>
              <a:ext uri="{FF2B5EF4-FFF2-40B4-BE49-F238E27FC236}">
                <a16:creationId xmlns:a16="http://schemas.microsoft.com/office/drawing/2014/main" id="{13850E90-FB34-4DED-989F-7B2500427FE5}"/>
              </a:ext>
            </a:extLst>
          </p:cNvPr>
          <p:cNvSpPr txBox="1"/>
          <p:nvPr userDrawn="1"/>
        </p:nvSpPr>
        <p:spPr>
          <a:xfrm>
            <a:off x="5529102" y="6624578"/>
            <a:ext cx="1133795" cy="233422"/>
          </a:xfrm>
          <a:prstGeom prst="rect">
            <a:avLst/>
          </a:prstGeom>
        </p:spPr>
        <p:txBody>
          <a:bodyPr vert="horz" wrap="square" lIns="0" tIns="0" rIns="0" bIns="0" rtlCol="0" anchor="ctr" anchorCtr="1">
            <a:normAutofit/>
          </a:bodyPr>
          <a:lstStyle/>
          <a:p>
            <a:pPr algn="ctr">
              <a:spcBef>
                <a:spcPts val="0"/>
              </a:spcBef>
              <a:spcAft>
                <a:spcPts val="0"/>
              </a:spcAft>
            </a:pPr>
            <a:r>
              <a:rPr lang="it-IT" sz="900">
                <a:solidFill>
                  <a:srgbClr val="737373"/>
                </a:solidFill>
                <a:latin typeface="Arial" panose="020B0604020202020204" pitchFamily="34" charset="0"/>
              </a:rPr>
              <a:t>Interno – Internal</a:t>
            </a:r>
            <a:endParaRPr lang="it-IT" sz="9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24798725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 id="2147484085" r:id="rId13"/>
  </p:sldLayoutIdLst>
  <p:hf hdr="0" ftr="0"/>
  <p:txStyles>
    <p:titleStyle>
      <a:lvl1pPr algn="l" defTabSz="914377"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3" pos="158">
          <p15:clr>
            <a:srgbClr val="F26B43"/>
          </p15:clr>
        </p15:guide>
        <p15:guide id="4" pos="5602">
          <p15:clr>
            <a:srgbClr val="F26B43"/>
          </p15:clr>
        </p15:guide>
        <p15:guide id="14" pos="2835">
          <p15:clr>
            <a:srgbClr val="F26B43"/>
          </p15:clr>
        </p15:guide>
        <p15:guide id="15" pos="2925">
          <p15:clr>
            <a:srgbClr val="F26B43"/>
          </p15:clr>
        </p15:guide>
        <p15:guide id="20" orient="horz" pos="1620">
          <p15:clr>
            <a:srgbClr val="F26B43"/>
          </p15:clr>
        </p15:guide>
        <p15:guide id="21" pos="2880">
          <p15:clr>
            <a:srgbClr val="F26B43"/>
          </p15:clr>
        </p15:guide>
        <p15:guide id="22" orient="horz" pos="1575">
          <p15:clr>
            <a:srgbClr val="F26B43"/>
          </p15:clr>
        </p15:guide>
        <p15:guide id="23" orient="horz" pos="1665">
          <p15:clr>
            <a:srgbClr val="F26B43"/>
          </p15:clr>
        </p15:guide>
        <p15:guide id="24" orient="horz" pos="2958">
          <p15:clr>
            <a:srgbClr val="F26B43"/>
          </p15:clr>
        </p15:guide>
        <p15:guide id="25" orient="horz" pos="35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0"/>
            </p:custDataLst>
            <p:extLst>
              <p:ext uri="{D42A27DB-BD31-4B8C-83A1-F6EECF244321}">
                <p14:modId xmlns:p14="http://schemas.microsoft.com/office/powerpoint/2010/main" val="53138534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11626" name="Diapositiva think-cell" r:id="rId22" imgW="352" imgH="355" progId="TCLayout.ActiveDocument.1">
                  <p:embed/>
                </p:oleObj>
              </mc:Choice>
              <mc:Fallback>
                <p:oleObj name="Diapositiva think-cell" r:id="rId22" imgW="352" imgH="355" progId="TCLayout.ActiveDocument.1">
                  <p:embed/>
                  <p:pic>
                    <p:nvPicPr>
                      <p:cNvPr id="5" name="Object 4" hidden="1"/>
                      <p:cNvPicPr/>
                      <p:nvPr/>
                    </p:nvPicPr>
                    <p:blipFill>
                      <a:blip r:embed="rId23"/>
                      <a:stretch>
                        <a:fillRect/>
                      </a:stretch>
                    </p:blipFill>
                    <p:spPr>
                      <a:xfrm>
                        <a:off x="2118" y="2118"/>
                        <a:ext cx="2117" cy="2117"/>
                      </a:xfrm>
                      <a:prstGeom prst="rect">
                        <a:avLst/>
                      </a:prstGeom>
                    </p:spPr>
                  </p:pic>
                </p:oleObj>
              </mc:Fallback>
            </mc:AlternateContent>
          </a:graphicData>
        </a:graphic>
      </p:graphicFrame>
      <p:sp>
        <p:nvSpPr>
          <p:cNvPr id="8" name="Rectangle 7" hidden="1"/>
          <p:cNvSpPr/>
          <p:nvPr userDrawn="1">
            <p:custDataLst>
              <p:tags r:id="rId21"/>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it-IT" sz="4400" b="0"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mn-lt"/>
                <a:ea typeface="+mn-ea"/>
                <a:cs typeface="+mn-cs"/>
                <a:sym typeface="+mn-lt"/>
              </a:defRPr>
            </a:lvl1pPr>
          </a:lstStyle>
          <a:p>
            <a:fld id="{608DA0FE-9C19-F746-8419-6700E348BF78}" type="slidenum">
              <a:rPr lang="it-IT" smtClean="0"/>
              <a:pPr/>
              <a:t>‹N›</a:t>
            </a:fld>
            <a:endParaRPr lang="it-IT" dirty="0"/>
          </a:p>
        </p:txBody>
      </p:sp>
      <p:sp>
        <p:nvSpPr>
          <p:cNvPr id="7" name="MSIPCMContentMarking" descr="{&quot;HashCode&quot;:-1105056801,&quot;Placement&quot;:&quot;Footer&quot;,&quot;Top&quot;:521.6203,&quot;Left&quot;:435.362366,&quot;SlideWidth&quot;:960,&quot;SlideHeight&quot;:540}">
            <a:extLst>
              <a:ext uri="{FF2B5EF4-FFF2-40B4-BE49-F238E27FC236}">
                <a16:creationId xmlns:a16="http://schemas.microsoft.com/office/drawing/2014/main" id="{AFD01326-65A9-43E4-88CC-24F90F5D1DBE}"/>
              </a:ext>
            </a:extLst>
          </p:cNvPr>
          <p:cNvSpPr txBox="1"/>
          <p:nvPr userDrawn="1"/>
        </p:nvSpPr>
        <p:spPr>
          <a:xfrm>
            <a:off x="5529102" y="6624578"/>
            <a:ext cx="1133795" cy="233422"/>
          </a:xfrm>
          <a:prstGeom prst="rect">
            <a:avLst/>
          </a:prstGeom>
        </p:spPr>
        <p:txBody>
          <a:bodyPr vert="horz" wrap="square" lIns="0" tIns="0" rIns="0" bIns="0" rtlCol="0" anchor="ctr" anchorCtr="1">
            <a:normAutofit/>
          </a:bodyPr>
          <a:lstStyle/>
          <a:p>
            <a:pPr algn="ctr">
              <a:spcBef>
                <a:spcPts val="0"/>
              </a:spcBef>
              <a:spcAft>
                <a:spcPts val="0"/>
              </a:spcAft>
            </a:pPr>
            <a:r>
              <a:rPr lang="it-IT" sz="900">
                <a:solidFill>
                  <a:srgbClr val="737373"/>
                </a:solidFill>
                <a:latin typeface="Arial" panose="020B0604020202020204" pitchFamily="34" charset="0"/>
              </a:rPr>
              <a:t>Interno – Internal</a:t>
            </a:r>
            <a:endParaRPr lang="it-IT" sz="900" dirty="0" err="1">
              <a:solidFill>
                <a:srgbClr val="737373"/>
              </a:solidFill>
              <a:latin typeface="Arial" panose="020B0604020202020204" pitchFamily="34" charset="0"/>
            </a:endParaRPr>
          </a:p>
        </p:txBody>
      </p:sp>
    </p:spTree>
    <p:extLst>
      <p:ext uri="{BB962C8B-B14F-4D97-AF65-F5344CB8AC3E}">
        <p14:creationId xmlns:p14="http://schemas.microsoft.com/office/powerpoint/2010/main" val="1435941713"/>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10" r:id="rId12"/>
    <p:sldLayoutId id="2147484211" r:id="rId13"/>
    <p:sldLayoutId id="2147484212" r:id="rId14"/>
    <p:sldLayoutId id="2147484213" r:id="rId15"/>
    <p:sldLayoutId id="2147484214" r:id="rId16"/>
    <p:sldLayoutId id="2147484215" r:id="rId17"/>
  </p:sldLayoutIdLst>
  <p:hf sldNum="0" hdr="0" ftr="0" dt="0"/>
  <p:txStyles>
    <p:titleStyle>
      <a:lvl1pPr algn="l" defTabSz="914377" rtl="0" eaLnBrk="1" latinLnBrk="0" hangingPunct="1">
        <a:lnSpc>
          <a:spcPct val="90000"/>
        </a:lnSpc>
        <a:spcBef>
          <a:spcPct val="0"/>
        </a:spcBef>
        <a:buNone/>
        <a:defRPr sz="4400" b="0" i="0" kern="1200">
          <a:solidFill>
            <a:schemeClr val="tx1"/>
          </a:solidFill>
          <a:latin typeface="+mj-lt"/>
          <a:ea typeface="+mj-ea"/>
          <a:cs typeface="+mj-cs"/>
          <a:sym typeface="+mj-lt"/>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sym typeface="+mn-lt"/>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sym typeface="+mn-lt"/>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sym typeface="+mn-lt"/>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sym typeface="+mn-lt"/>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sym typeface="+mn-lt"/>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81473EA-6E88-4A2B-9E2A-BABA298A33CC}"/>
              </a:ext>
            </a:extLst>
          </p:cNvPr>
          <p:cNvGraphicFramePr>
            <a:graphicFrameLocks noChangeAspect="1"/>
          </p:cNvGraphicFramePr>
          <p:nvPr userDrawn="1">
            <p:custDataLst>
              <p:tags r:id="rId115"/>
            </p:custDataLst>
            <p:extLst>
              <p:ext uri="{D42A27DB-BD31-4B8C-83A1-F6EECF244321}">
                <p14:modId xmlns:p14="http://schemas.microsoft.com/office/powerpoint/2010/main" val="2195878468"/>
              </p:ext>
            </p:ext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spid="_x0000_s22583" name="Diapositiva think-cell" r:id="rId121" imgW="0" imgH="0" progId="TCLayout.ActiveDocument.1">
                  <p:embed/>
                </p:oleObj>
              </mc:Choice>
              <mc:Fallback>
                <p:oleObj name="Diapositiva think-cell" r:id="rId121" imgW="0" imgH="0" progId="TCLayout.ActiveDocument.1">
                  <p:embed/>
                  <p:pic>
                    <p:nvPicPr>
                      <p:cNvPr id="5" name="Object 4" hidden="1">
                        <a:extLst>
                          <a:ext uri="{FF2B5EF4-FFF2-40B4-BE49-F238E27FC236}">
                            <a16:creationId xmlns:a16="http://schemas.microsoft.com/office/drawing/2014/main" id="{981473EA-6E88-4A2B-9E2A-BABA298A33CC}"/>
                          </a:ext>
                        </a:extLst>
                      </p:cNvPr>
                      <p:cNvPicPr/>
                      <p:nvPr/>
                    </p:nvPicPr>
                    <p:blipFill>
                      <a:blip r:embed="rId122"/>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C5B0DB0-156B-4B10-A64C-31A3CD7D9A4E}"/>
              </a:ext>
            </a:extLst>
          </p:cNvPr>
          <p:cNvSpPr/>
          <p:nvPr userDrawn="1">
            <p:custDataLst>
              <p:tags r:id="rId116"/>
            </p:custDataLst>
          </p:nvPr>
        </p:nvSpPr>
        <p:spPr>
          <a:xfrm>
            <a:off x="1" y="1"/>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it-IT" sz="4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custDataLst>
              <p:tags r:id="rId117"/>
            </p:custDataLst>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Text Placeholder 2"/>
          <p:cNvSpPr>
            <a:spLocks noGrp="1"/>
          </p:cNvSpPr>
          <p:nvPr>
            <p:ph type="body" idx="1"/>
            <p:custDataLst>
              <p:tags r:id="rId118"/>
            </p:custDataLst>
          </p:nvPr>
        </p:nvSpPr>
        <p:spPr>
          <a:xfrm>
            <a:off x="838200" y="1825625"/>
            <a:ext cx="10515600" cy="4351339"/>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lide Number Placeholder 5"/>
          <p:cNvSpPr>
            <a:spLocks noGrp="1"/>
          </p:cNvSpPr>
          <p:nvPr>
            <p:ph type="sldNum" sz="quarter" idx="4"/>
            <p:custDataLst>
              <p:tags r:id="rId119"/>
            </p:custDataLst>
          </p:nvPr>
        </p:nvSpPr>
        <p:spPr>
          <a:xfrm>
            <a:off x="8610600" y="6356352"/>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608DA0FE-9C19-F746-8419-6700E348BF78}" type="slidenum">
              <a:rPr lang="it-IT" smtClean="0"/>
              <a:t>‹N›</a:t>
            </a:fld>
            <a:endParaRPr lang="it-IT"/>
          </a:p>
        </p:txBody>
      </p:sp>
      <p:sp>
        <p:nvSpPr>
          <p:cNvPr id="7" name="btfpLayoutConfig" hidden="1"/>
          <p:cNvSpPr txBox="1"/>
          <p:nvPr userDrawn="1">
            <p:custDataLst>
              <p:tags r:id="rId120"/>
            </p:custDataLst>
          </p:nvPr>
        </p:nvSpPr>
        <p:spPr>
          <a:xfrm>
            <a:off x="16934" y="16933"/>
            <a:ext cx="11853333" cy="1693333"/>
          </a:xfrm>
          <a:prstGeom prst="rect">
            <a:avLst/>
          </a:prstGeom>
        </p:spPr>
        <p:txBody>
          <a:bodyPr vert="horz" wrap="square" lIns="121920" tIns="60960" rIns="121920" bIns="60960" rtlCol="0" anchor="b">
            <a:noAutofit/>
          </a:bodyPr>
          <a:lstStyle/>
          <a:p>
            <a:pPr algn="l"/>
            <a:r>
              <a:rPr lang="it-IT" sz="133">
                <a:solidFill>
                  <a:srgbClr val="FFFFFF">
                    <a:alpha val="0"/>
                  </a:srgbClr>
                </a:solidFill>
              </a:rPr>
              <a:t>overall_0_132254860587533486 columns_1_132254860587533486 </a:t>
            </a:r>
          </a:p>
        </p:txBody>
      </p:sp>
      <p:sp>
        <p:nvSpPr>
          <p:cNvPr id="8" name="MSIPCMContentMarking" descr="{&quot;HashCode&quot;:-1105056801,&quot;Placement&quot;:&quot;Footer&quot;,&quot;Top&quot;:521.6203,&quot;Left&quot;:435.362366,&quot;SlideWidth&quot;:960,&quot;SlideHeight&quot;:540}">
            <a:extLst>
              <a:ext uri="{FF2B5EF4-FFF2-40B4-BE49-F238E27FC236}">
                <a16:creationId xmlns:a16="http://schemas.microsoft.com/office/drawing/2014/main" id="{0B3AB2A9-EDF7-4770-B163-DD847B621532}"/>
              </a:ext>
            </a:extLst>
          </p:cNvPr>
          <p:cNvSpPr txBox="1"/>
          <p:nvPr userDrawn="1"/>
        </p:nvSpPr>
        <p:spPr>
          <a:xfrm>
            <a:off x="5529102" y="6624578"/>
            <a:ext cx="1133795" cy="233422"/>
          </a:xfrm>
          <a:prstGeom prst="rect">
            <a:avLst/>
          </a:prstGeom>
        </p:spPr>
        <p:txBody>
          <a:bodyPr vert="horz" wrap="square" lIns="0" tIns="0" rIns="0" bIns="0" rtlCol="0" anchor="ctr" anchorCtr="1">
            <a:noAutofit/>
          </a:bodyPr>
          <a:lstStyle/>
          <a:p>
            <a:pPr algn="ctr">
              <a:spcBef>
                <a:spcPts val="0"/>
              </a:spcBef>
              <a:spcAft>
                <a:spcPts val="0"/>
              </a:spcAft>
            </a:pPr>
            <a:r>
              <a:rPr lang="it-IT" sz="900">
                <a:solidFill>
                  <a:srgbClr val="737373"/>
                </a:solidFill>
                <a:latin typeface="Arial" panose="020B0604020202020204" pitchFamily="34" charset="0"/>
              </a:rPr>
              <a:t>Interno – Internal</a:t>
            </a:r>
            <a:endParaRPr lang="it-IT" sz="900" dirty="0">
              <a:solidFill>
                <a:srgbClr val="737373"/>
              </a:solidFill>
              <a:latin typeface="Arial" panose="020B0604020202020204" pitchFamily="34" charset="0"/>
            </a:endParaRPr>
          </a:p>
        </p:txBody>
      </p:sp>
    </p:spTree>
    <p:custDataLst>
      <p:tags r:id="rId114"/>
    </p:custDataLst>
    <p:extLst>
      <p:ext uri="{BB962C8B-B14F-4D97-AF65-F5344CB8AC3E}">
        <p14:creationId xmlns:p14="http://schemas.microsoft.com/office/powerpoint/2010/main" val="132852507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 id="2147483749" r:id="rId32"/>
    <p:sldLayoutId id="2147483750" r:id="rId33"/>
    <p:sldLayoutId id="2147483751" r:id="rId34"/>
    <p:sldLayoutId id="2147483752" r:id="rId35"/>
    <p:sldLayoutId id="2147483753" r:id="rId36"/>
    <p:sldLayoutId id="2147483754" r:id="rId37"/>
    <p:sldLayoutId id="2147483755" r:id="rId38"/>
    <p:sldLayoutId id="2147483756" r:id="rId39"/>
    <p:sldLayoutId id="2147483757" r:id="rId40"/>
    <p:sldLayoutId id="2147483758" r:id="rId41"/>
    <p:sldLayoutId id="2147483759" r:id="rId42"/>
    <p:sldLayoutId id="2147483760" r:id="rId43"/>
    <p:sldLayoutId id="2147483761" r:id="rId44"/>
    <p:sldLayoutId id="2147483762" r:id="rId45"/>
    <p:sldLayoutId id="2147483763" r:id="rId46"/>
    <p:sldLayoutId id="2147483764" r:id="rId47"/>
    <p:sldLayoutId id="2147483765" r:id="rId48"/>
    <p:sldLayoutId id="2147483766" r:id="rId49"/>
    <p:sldLayoutId id="2147483767" r:id="rId50"/>
    <p:sldLayoutId id="2147483768" r:id="rId51"/>
    <p:sldLayoutId id="2147483769" r:id="rId52"/>
    <p:sldLayoutId id="2147483770" r:id="rId53"/>
    <p:sldLayoutId id="2147483771" r:id="rId54"/>
    <p:sldLayoutId id="2147483772" r:id="rId55"/>
    <p:sldLayoutId id="2147483773" r:id="rId56"/>
    <p:sldLayoutId id="2147483774" r:id="rId57"/>
    <p:sldLayoutId id="2147483775" r:id="rId58"/>
    <p:sldLayoutId id="2147483776" r:id="rId59"/>
    <p:sldLayoutId id="2147483777" r:id="rId60"/>
    <p:sldLayoutId id="2147483778" r:id="rId61"/>
    <p:sldLayoutId id="2147483779" r:id="rId62"/>
    <p:sldLayoutId id="2147483780" r:id="rId63"/>
    <p:sldLayoutId id="2147483781" r:id="rId64"/>
    <p:sldLayoutId id="2147483782" r:id="rId65"/>
    <p:sldLayoutId id="2147483783" r:id="rId66"/>
    <p:sldLayoutId id="2147483784" r:id="rId67"/>
    <p:sldLayoutId id="2147483785" r:id="rId68"/>
    <p:sldLayoutId id="2147483786" r:id="rId69"/>
    <p:sldLayoutId id="2147483787" r:id="rId70"/>
    <p:sldLayoutId id="2147483788" r:id="rId71"/>
    <p:sldLayoutId id="2147483789" r:id="rId72"/>
    <p:sldLayoutId id="2147483790" r:id="rId73"/>
    <p:sldLayoutId id="2147483791" r:id="rId74"/>
    <p:sldLayoutId id="2147483792" r:id="rId75"/>
    <p:sldLayoutId id="2147483793" r:id="rId76"/>
    <p:sldLayoutId id="2147483794" r:id="rId77"/>
    <p:sldLayoutId id="2147483795" r:id="rId78"/>
    <p:sldLayoutId id="2147483796" r:id="rId79"/>
    <p:sldLayoutId id="2147483797" r:id="rId80"/>
    <p:sldLayoutId id="2147483798" r:id="rId81"/>
    <p:sldLayoutId id="2147483799" r:id="rId82"/>
    <p:sldLayoutId id="2147483800" r:id="rId83"/>
    <p:sldLayoutId id="2147483801" r:id="rId84"/>
    <p:sldLayoutId id="2147483802" r:id="rId85"/>
    <p:sldLayoutId id="2147483803" r:id="rId86"/>
    <p:sldLayoutId id="2147483804" r:id="rId87"/>
    <p:sldLayoutId id="2147483805" r:id="rId88"/>
    <p:sldLayoutId id="2147483806" r:id="rId89"/>
    <p:sldLayoutId id="2147483807" r:id="rId90"/>
    <p:sldLayoutId id="2147483808" r:id="rId91"/>
    <p:sldLayoutId id="2147483809" r:id="rId92"/>
    <p:sldLayoutId id="2147483810" r:id="rId93"/>
    <p:sldLayoutId id="2147483811" r:id="rId94"/>
    <p:sldLayoutId id="2147483812" r:id="rId95"/>
    <p:sldLayoutId id="2147483813" r:id="rId96"/>
    <p:sldLayoutId id="2147483814" r:id="rId97"/>
    <p:sldLayoutId id="2147483815" r:id="rId98"/>
    <p:sldLayoutId id="2147483816" r:id="rId99"/>
    <p:sldLayoutId id="2147483817" r:id="rId100"/>
    <p:sldLayoutId id="2147483818" r:id="rId101"/>
    <p:sldLayoutId id="2147483819" r:id="rId102"/>
    <p:sldLayoutId id="2147483820" r:id="rId103"/>
    <p:sldLayoutId id="2147483821" r:id="rId104"/>
    <p:sldLayoutId id="2147483822" r:id="rId105"/>
    <p:sldLayoutId id="2147483823" r:id="rId106"/>
    <p:sldLayoutId id="2147483824" r:id="rId107"/>
    <p:sldLayoutId id="2147483825" r:id="rId108"/>
    <p:sldLayoutId id="2147483826" r:id="rId109"/>
    <p:sldLayoutId id="2147483827" r:id="rId110"/>
    <p:sldLayoutId id="2147483828" r:id="rId111"/>
  </p:sldLayoutIdLst>
  <p:transition/>
  <p:hf hdr="0" ftr="0" dt="0"/>
  <p:txStyles>
    <p:titleStyle>
      <a:lvl1pPr algn="l" defTabSz="914354"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ggetto 6" hidden="1">
            <a:extLst>
              <a:ext uri="{FF2B5EF4-FFF2-40B4-BE49-F238E27FC236}">
                <a16:creationId xmlns:a16="http://schemas.microsoft.com/office/drawing/2014/main" id="{2B69F912-716D-465A-993E-6A32311F55FB}"/>
              </a:ext>
            </a:extLst>
          </p:cNvPr>
          <p:cNvGraphicFramePr>
            <a:graphicFrameLocks noChangeAspect="1"/>
          </p:cNvGraphicFramePr>
          <p:nvPr userDrawn="1">
            <p:custDataLst>
              <p:tags r:id="rId47"/>
            </p:custDataLst>
            <p:extLst>
              <p:ext uri="{D42A27DB-BD31-4B8C-83A1-F6EECF244321}">
                <p14:modId xmlns:p14="http://schemas.microsoft.com/office/powerpoint/2010/main" val="1346252493"/>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42038" name="Diapositiva think-cell" r:id="rId48" imgW="416" imgH="416" progId="TCLayout.ActiveDocument.1">
                  <p:embed/>
                </p:oleObj>
              </mc:Choice>
              <mc:Fallback>
                <p:oleObj name="Diapositiva think-cell" r:id="rId48" imgW="416" imgH="416" progId="TCLayout.ActiveDocument.1">
                  <p:embed/>
                  <p:pic>
                    <p:nvPicPr>
                      <p:cNvPr id="7" name="Oggetto 6" hidden="1">
                        <a:extLst>
                          <a:ext uri="{FF2B5EF4-FFF2-40B4-BE49-F238E27FC236}">
                            <a16:creationId xmlns:a16="http://schemas.microsoft.com/office/drawing/2014/main" id="{2B69F912-716D-465A-993E-6A32311F55FB}"/>
                          </a:ext>
                        </a:extLst>
                      </p:cNvPr>
                      <p:cNvPicPr/>
                      <p:nvPr/>
                    </p:nvPicPr>
                    <p:blipFill>
                      <a:blip r:embed="rId49"/>
                      <a:stretch>
                        <a:fillRect/>
                      </a:stretch>
                    </p:blipFill>
                    <p:spPr>
                      <a:xfrm>
                        <a:off x="2118" y="2118"/>
                        <a:ext cx="2117" cy="2117"/>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4" name="MSIPCMContentMarking" descr="{&quot;HashCode&quot;:-1105056801,&quot;Placement&quot;:&quot;Footer&quot;,&quot;Top&quot;:521.6203,&quot;Left&quot;:435.362366,&quot;SlideWidth&quot;:960,&quot;SlideHeight&quot;:540}">
            <a:extLst>
              <a:ext uri="{FF2B5EF4-FFF2-40B4-BE49-F238E27FC236}">
                <a16:creationId xmlns:a16="http://schemas.microsoft.com/office/drawing/2014/main" id="{2CC016FA-10FD-476F-A1FA-B2D2DCA42775}"/>
              </a:ext>
            </a:extLst>
          </p:cNvPr>
          <p:cNvSpPr txBox="1"/>
          <p:nvPr userDrawn="1"/>
        </p:nvSpPr>
        <p:spPr>
          <a:xfrm>
            <a:off x="5529102" y="6624578"/>
            <a:ext cx="1133795" cy="233422"/>
          </a:xfrm>
          <a:prstGeom prst="rect">
            <a:avLst/>
          </a:prstGeom>
        </p:spPr>
        <p:txBody>
          <a:bodyPr vert="horz" wrap="square" lIns="0" tIns="0" rIns="0" bIns="0" rtlCol="0" anchor="ctr" anchorCtr="1">
            <a:normAutofit/>
          </a:bodyPr>
          <a:lstStyle/>
          <a:p>
            <a:pPr algn="ctr">
              <a:spcBef>
                <a:spcPts val="0"/>
              </a:spcBef>
              <a:spcAft>
                <a:spcPts val="0"/>
              </a:spcAft>
            </a:pPr>
            <a:r>
              <a:rPr lang="it-IT" sz="900">
                <a:solidFill>
                  <a:srgbClr val="737373"/>
                </a:solidFill>
                <a:latin typeface="Arial" panose="020B0604020202020204" pitchFamily="34" charset="0"/>
              </a:rPr>
              <a:t>Interno – Internal</a:t>
            </a:r>
            <a:endParaRPr lang="it-IT" sz="9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371349699"/>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 id="2147483875" r:id="rId27"/>
    <p:sldLayoutId id="2147483876" r:id="rId28"/>
    <p:sldLayoutId id="2147483877" r:id="rId29"/>
    <p:sldLayoutId id="2147483878" r:id="rId30"/>
    <p:sldLayoutId id="2147483879" r:id="rId31"/>
    <p:sldLayoutId id="2147483880" r:id="rId32"/>
    <p:sldLayoutId id="2147483881" r:id="rId33"/>
    <p:sldLayoutId id="2147483882" r:id="rId34"/>
    <p:sldLayoutId id="2147483883" r:id="rId35"/>
    <p:sldLayoutId id="2147483884" r:id="rId36"/>
    <p:sldLayoutId id="2147483885" r:id="rId37"/>
    <p:sldLayoutId id="2147483886" r:id="rId38"/>
    <p:sldLayoutId id="2147483887" r:id="rId39"/>
    <p:sldLayoutId id="2147483888" r:id="rId40"/>
    <p:sldLayoutId id="2147483889" r:id="rId41"/>
    <p:sldLayoutId id="2147483890" r:id="rId42"/>
    <p:sldLayoutId id="2147483891" r:id="rId43"/>
    <p:sldLayoutId id="2147483892" r:id="rId44"/>
  </p:sldLayoutIdLst>
  <p:hf hdr="0" ftr="0"/>
  <p:txStyles>
    <p:titleStyle>
      <a:lvl1pPr algn="l" defTabSz="914377"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81473EA-6E88-4A2B-9E2A-BABA298A33CC}"/>
              </a:ext>
            </a:extLst>
          </p:cNvPr>
          <p:cNvGraphicFramePr>
            <a:graphicFrameLocks noChangeAspect="1"/>
          </p:cNvGraphicFramePr>
          <p:nvPr userDrawn="1">
            <p:custDataLst>
              <p:tags r:id="rId115"/>
            </p:custDataLst>
            <p:extLst>
              <p:ext uri="{D42A27DB-BD31-4B8C-83A1-F6EECF244321}">
                <p14:modId xmlns:p14="http://schemas.microsoft.com/office/powerpoint/2010/main" val="627193704"/>
              </p:ext>
            </p:ext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spid="_x0000_s44080" name="Diapositiva think-cell" r:id="rId121" imgW="0" imgH="0" progId="TCLayout.ActiveDocument.1">
                  <p:embed/>
                </p:oleObj>
              </mc:Choice>
              <mc:Fallback>
                <p:oleObj name="Diapositiva think-cell" r:id="rId121" imgW="0" imgH="0" progId="TCLayout.ActiveDocument.1">
                  <p:embed/>
                  <p:pic>
                    <p:nvPicPr>
                      <p:cNvPr id="5" name="Object 4" hidden="1">
                        <a:extLst>
                          <a:ext uri="{FF2B5EF4-FFF2-40B4-BE49-F238E27FC236}">
                            <a16:creationId xmlns:a16="http://schemas.microsoft.com/office/drawing/2014/main" id="{981473EA-6E88-4A2B-9E2A-BABA298A33CC}"/>
                          </a:ext>
                        </a:extLst>
                      </p:cNvPr>
                      <p:cNvPicPr/>
                      <p:nvPr/>
                    </p:nvPicPr>
                    <p:blipFill>
                      <a:blip r:embed="rId122"/>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C5B0DB0-156B-4B10-A64C-31A3CD7D9A4E}"/>
              </a:ext>
            </a:extLst>
          </p:cNvPr>
          <p:cNvSpPr/>
          <p:nvPr userDrawn="1">
            <p:custDataLst>
              <p:tags r:id="rId116"/>
            </p:custDataLst>
          </p:nvPr>
        </p:nvSpPr>
        <p:spPr>
          <a:xfrm>
            <a:off x="1" y="1"/>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it-IT" sz="4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custDataLst>
              <p:tags r:id="rId117"/>
            </p:custDataLst>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Text Placeholder 2"/>
          <p:cNvSpPr>
            <a:spLocks noGrp="1"/>
          </p:cNvSpPr>
          <p:nvPr>
            <p:ph type="body" idx="1"/>
            <p:custDataLst>
              <p:tags r:id="rId118"/>
            </p:custDataLst>
          </p:nvPr>
        </p:nvSpPr>
        <p:spPr>
          <a:xfrm>
            <a:off x="838200" y="1825625"/>
            <a:ext cx="10515600" cy="4351339"/>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lide Number Placeholder 5"/>
          <p:cNvSpPr>
            <a:spLocks noGrp="1"/>
          </p:cNvSpPr>
          <p:nvPr>
            <p:ph type="sldNum" sz="quarter" idx="4"/>
            <p:custDataLst>
              <p:tags r:id="rId119"/>
            </p:custDataLst>
          </p:nvPr>
        </p:nvSpPr>
        <p:spPr>
          <a:xfrm>
            <a:off x="8610600" y="6356352"/>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608DA0FE-9C19-F746-8419-6700E348BF78}" type="slidenum">
              <a:rPr lang="it-IT" smtClean="0"/>
              <a:t>‹N›</a:t>
            </a:fld>
            <a:endParaRPr lang="it-IT"/>
          </a:p>
        </p:txBody>
      </p:sp>
      <p:sp>
        <p:nvSpPr>
          <p:cNvPr id="7" name="btfpLayoutConfig" hidden="1"/>
          <p:cNvSpPr txBox="1"/>
          <p:nvPr userDrawn="1">
            <p:custDataLst>
              <p:tags r:id="rId120"/>
            </p:custDataLst>
          </p:nvPr>
        </p:nvSpPr>
        <p:spPr>
          <a:xfrm>
            <a:off x="16934" y="16933"/>
            <a:ext cx="11853333" cy="1693333"/>
          </a:xfrm>
          <a:prstGeom prst="rect">
            <a:avLst/>
          </a:prstGeom>
        </p:spPr>
        <p:txBody>
          <a:bodyPr vert="horz" wrap="square" lIns="121920" tIns="60960" rIns="121920" bIns="60960" rtlCol="0" anchor="b">
            <a:noAutofit/>
          </a:bodyPr>
          <a:lstStyle/>
          <a:p>
            <a:pPr algn="l"/>
            <a:r>
              <a:rPr lang="it-IT" sz="133">
                <a:solidFill>
                  <a:srgbClr val="FFFFFF">
                    <a:alpha val="0"/>
                  </a:srgbClr>
                </a:solidFill>
              </a:rPr>
              <a:t>overall_0_132254860587533486 columns_1_132254860587533486 </a:t>
            </a:r>
          </a:p>
        </p:txBody>
      </p:sp>
      <p:sp>
        <p:nvSpPr>
          <p:cNvPr id="8" name="MSIPCMContentMarking" descr="{&quot;HashCode&quot;:-1105056801,&quot;Placement&quot;:&quot;Footer&quot;,&quot;Top&quot;:521.6203,&quot;Left&quot;:435.362366,&quot;SlideWidth&quot;:960,&quot;SlideHeight&quot;:540}">
            <a:extLst>
              <a:ext uri="{FF2B5EF4-FFF2-40B4-BE49-F238E27FC236}">
                <a16:creationId xmlns:a16="http://schemas.microsoft.com/office/drawing/2014/main" id="{0F44E302-CAA4-4647-B515-27EAF75000E1}"/>
              </a:ext>
            </a:extLst>
          </p:cNvPr>
          <p:cNvSpPr txBox="1"/>
          <p:nvPr userDrawn="1"/>
        </p:nvSpPr>
        <p:spPr>
          <a:xfrm>
            <a:off x="5529102" y="6624578"/>
            <a:ext cx="1133795" cy="233422"/>
          </a:xfrm>
          <a:prstGeom prst="rect">
            <a:avLst/>
          </a:prstGeom>
        </p:spPr>
        <p:txBody>
          <a:bodyPr vert="horz" wrap="square" lIns="0" tIns="0" rIns="0" bIns="0" rtlCol="0" anchor="ctr" anchorCtr="1">
            <a:noAutofit/>
          </a:bodyPr>
          <a:lstStyle/>
          <a:p>
            <a:pPr algn="ctr">
              <a:spcBef>
                <a:spcPts val="0"/>
              </a:spcBef>
              <a:spcAft>
                <a:spcPts val="0"/>
              </a:spcAft>
            </a:pPr>
            <a:r>
              <a:rPr lang="it-IT" sz="900">
                <a:solidFill>
                  <a:srgbClr val="737373"/>
                </a:solidFill>
                <a:latin typeface="Arial" panose="020B0604020202020204" pitchFamily="34" charset="0"/>
              </a:rPr>
              <a:t>Interno – Internal</a:t>
            </a:r>
            <a:endParaRPr lang="it-IT" sz="900" dirty="0">
              <a:solidFill>
                <a:srgbClr val="737373"/>
              </a:solidFill>
              <a:latin typeface="Arial" panose="020B0604020202020204" pitchFamily="34" charset="0"/>
            </a:endParaRPr>
          </a:p>
        </p:txBody>
      </p:sp>
    </p:spTree>
    <p:custDataLst>
      <p:tags r:id="rId114"/>
    </p:custDataLst>
    <p:extLst>
      <p:ext uri="{BB962C8B-B14F-4D97-AF65-F5344CB8AC3E}">
        <p14:creationId xmlns:p14="http://schemas.microsoft.com/office/powerpoint/2010/main" val="2445079999"/>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 id="2147483929" r:id="rId36"/>
    <p:sldLayoutId id="2147483930" r:id="rId37"/>
    <p:sldLayoutId id="2147483931" r:id="rId38"/>
    <p:sldLayoutId id="2147483932" r:id="rId39"/>
    <p:sldLayoutId id="2147483933" r:id="rId40"/>
    <p:sldLayoutId id="2147483934" r:id="rId41"/>
    <p:sldLayoutId id="2147483935" r:id="rId42"/>
    <p:sldLayoutId id="2147483936" r:id="rId43"/>
    <p:sldLayoutId id="2147483937" r:id="rId44"/>
    <p:sldLayoutId id="2147483938" r:id="rId45"/>
    <p:sldLayoutId id="2147483939" r:id="rId46"/>
    <p:sldLayoutId id="2147483940" r:id="rId47"/>
    <p:sldLayoutId id="2147483941" r:id="rId48"/>
    <p:sldLayoutId id="2147483942" r:id="rId49"/>
    <p:sldLayoutId id="2147483943" r:id="rId50"/>
    <p:sldLayoutId id="2147483944" r:id="rId51"/>
    <p:sldLayoutId id="2147483945" r:id="rId52"/>
    <p:sldLayoutId id="2147483946" r:id="rId53"/>
    <p:sldLayoutId id="2147483947" r:id="rId54"/>
    <p:sldLayoutId id="2147483948" r:id="rId55"/>
    <p:sldLayoutId id="2147483949" r:id="rId56"/>
    <p:sldLayoutId id="2147483950" r:id="rId57"/>
    <p:sldLayoutId id="2147483951" r:id="rId58"/>
    <p:sldLayoutId id="2147483952" r:id="rId59"/>
    <p:sldLayoutId id="2147483953" r:id="rId60"/>
    <p:sldLayoutId id="2147483954" r:id="rId61"/>
    <p:sldLayoutId id="2147483955" r:id="rId62"/>
    <p:sldLayoutId id="2147483956" r:id="rId63"/>
    <p:sldLayoutId id="2147483957" r:id="rId64"/>
    <p:sldLayoutId id="2147483958" r:id="rId65"/>
    <p:sldLayoutId id="2147483959" r:id="rId66"/>
    <p:sldLayoutId id="2147483960" r:id="rId67"/>
    <p:sldLayoutId id="2147483961" r:id="rId68"/>
    <p:sldLayoutId id="2147483962" r:id="rId69"/>
    <p:sldLayoutId id="2147483963" r:id="rId70"/>
    <p:sldLayoutId id="2147483964" r:id="rId71"/>
    <p:sldLayoutId id="2147483965" r:id="rId72"/>
    <p:sldLayoutId id="2147483966" r:id="rId73"/>
    <p:sldLayoutId id="2147483967" r:id="rId74"/>
    <p:sldLayoutId id="2147483968" r:id="rId75"/>
    <p:sldLayoutId id="2147483969" r:id="rId76"/>
    <p:sldLayoutId id="2147483970" r:id="rId77"/>
    <p:sldLayoutId id="2147483971" r:id="rId78"/>
    <p:sldLayoutId id="2147483972" r:id="rId79"/>
    <p:sldLayoutId id="2147483973" r:id="rId80"/>
    <p:sldLayoutId id="2147483974" r:id="rId81"/>
    <p:sldLayoutId id="2147483975" r:id="rId82"/>
    <p:sldLayoutId id="2147483976" r:id="rId83"/>
    <p:sldLayoutId id="2147483977" r:id="rId84"/>
    <p:sldLayoutId id="2147483978" r:id="rId85"/>
    <p:sldLayoutId id="2147483979" r:id="rId86"/>
    <p:sldLayoutId id="2147483980" r:id="rId87"/>
    <p:sldLayoutId id="2147483981" r:id="rId88"/>
    <p:sldLayoutId id="2147483982" r:id="rId89"/>
    <p:sldLayoutId id="2147483983" r:id="rId90"/>
    <p:sldLayoutId id="2147483984" r:id="rId91"/>
    <p:sldLayoutId id="2147483985" r:id="rId92"/>
    <p:sldLayoutId id="2147483986" r:id="rId93"/>
    <p:sldLayoutId id="2147483987" r:id="rId94"/>
    <p:sldLayoutId id="2147483988" r:id="rId95"/>
    <p:sldLayoutId id="2147483989" r:id="rId96"/>
    <p:sldLayoutId id="2147483990" r:id="rId97"/>
    <p:sldLayoutId id="2147483991" r:id="rId98"/>
    <p:sldLayoutId id="2147483992" r:id="rId99"/>
    <p:sldLayoutId id="2147483993" r:id="rId100"/>
    <p:sldLayoutId id="2147483994" r:id="rId101"/>
    <p:sldLayoutId id="2147483995" r:id="rId102"/>
    <p:sldLayoutId id="2147483996" r:id="rId103"/>
    <p:sldLayoutId id="2147483997" r:id="rId104"/>
    <p:sldLayoutId id="2147483998" r:id="rId105"/>
    <p:sldLayoutId id="2147483999" r:id="rId106"/>
    <p:sldLayoutId id="2147484000" r:id="rId107"/>
    <p:sldLayoutId id="2147484001" r:id="rId108"/>
    <p:sldLayoutId id="2147484002" r:id="rId109"/>
    <p:sldLayoutId id="2147484003" r:id="rId110"/>
    <p:sldLayoutId id="2147484004" r:id="rId111"/>
  </p:sldLayoutIdLst>
  <p:transition/>
  <p:hf hdr="0" ftr="0" dt="0"/>
  <p:txStyles>
    <p:titleStyle>
      <a:lvl1pPr algn="l" defTabSz="914354"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7" name="Oggetto 16" hidden="1">
            <a:extLst>
              <a:ext uri="{FF2B5EF4-FFF2-40B4-BE49-F238E27FC236}">
                <a16:creationId xmlns:a16="http://schemas.microsoft.com/office/drawing/2014/main" id="{BA93B7DE-20AA-4AC9-BA12-8D74F002792E}"/>
              </a:ext>
            </a:extLst>
          </p:cNvPr>
          <p:cNvGraphicFramePr>
            <a:graphicFrameLocks noChangeAspect="1"/>
          </p:cNvGraphicFramePr>
          <p:nvPr userDrawn="1">
            <p:custDataLst>
              <p:tags r:id="rId14"/>
            </p:custDataLst>
            <p:extLst>
              <p:ext uri="{D42A27DB-BD31-4B8C-83A1-F6EECF244321}">
                <p14:modId xmlns:p14="http://schemas.microsoft.com/office/powerpoint/2010/main" val="259744764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59442" name="Diapositiva think-cell" r:id="rId15" imgW="395" imgH="394" progId="TCLayout.ActiveDocument.1">
                  <p:embed/>
                </p:oleObj>
              </mc:Choice>
              <mc:Fallback>
                <p:oleObj name="Diapositiva think-cell" r:id="rId15" imgW="395" imgH="394" progId="TCLayout.ActiveDocument.1">
                  <p:embed/>
                  <p:pic>
                    <p:nvPicPr>
                      <p:cNvPr id="17" name="Oggetto 16" hidden="1">
                        <a:extLst>
                          <a:ext uri="{FF2B5EF4-FFF2-40B4-BE49-F238E27FC236}">
                            <a16:creationId xmlns:a16="http://schemas.microsoft.com/office/drawing/2014/main" id="{BA93B7DE-20AA-4AC9-BA12-8D74F002792E}"/>
                          </a:ext>
                        </a:extLst>
                      </p:cNvPr>
                      <p:cNvPicPr/>
                      <p:nvPr/>
                    </p:nvPicPr>
                    <p:blipFill>
                      <a:blip r:embed="rId16"/>
                      <a:stretch>
                        <a:fillRect/>
                      </a:stretch>
                    </p:blipFill>
                    <p:spPr>
                      <a:xfrm>
                        <a:off x="2118" y="2118"/>
                        <a:ext cx="2117" cy="2117"/>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5" name="CasellaDiTesto 4">
            <a:extLst>
              <a:ext uri="{FF2B5EF4-FFF2-40B4-BE49-F238E27FC236}">
                <a16:creationId xmlns:a16="http://schemas.microsoft.com/office/drawing/2014/main" id="{A58D7317-483C-464C-A0F2-D10706527C47}"/>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7" name="CasellaDiTesto 6">
            <a:extLst>
              <a:ext uri="{FF2B5EF4-FFF2-40B4-BE49-F238E27FC236}">
                <a16:creationId xmlns:a16="http://schemas.microsoft.com/office/drawing/2014/main" id="{B8F55231-E930-4B32-80E2-34E03188161D}"/>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8" name="CasellaDiTesto 7">
            <a:extLst>
              <a:ext uri="{FF2B5EF4-FFF2-40B4-BE49-F238E27FC236}">
                <a16:creationId xmlns:a16="http://schemas.microsoft.com/office/drawing/2014/main" id="{79959259-D7BC-4D82-A132-D5E4CD6D4367}"/>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9" name="Rettangolo 8">
            <a:extLst>
              <a:ext uri="{FF2B5EF4-FFF2-40B4-BE49-F238E27FC236}">
                <a16:creationId xmlns:a16="http://schemas.microsoft.com/office/drawing/2014/main" id="{AD58794B-CEFF-44AD-A03B-41C0F71085EC}"/>
              </a:ext>
            </a:extLst>
          </p:cNvPr>
          <p:cNvSpPr/>
          <p:nvPr userDrawn="1"/>
        </p:nvSpPr>
        <p:spPr>
          <a:xfrm>
            <a:off x="12397490" y="1626140"/>
            <a:ext cx="517060" cy="274001"/>
          </a:xfrm>
          <a:prstGeom prst="rect">
            <a:avLst/>
          </a:prstGeom>
          <a:solidFill>
            <a:srgbClr val="41536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400"/>
          </a:p>
        </p:txBody>
      </p:sp>
      <p:sp>
        <p:nvSpPr>
          <p:cNvPr id="10" name="Rettangolo 9">
            <a:extLst>
              <a:ext uri="{FF2B5EF4-FFF2-40B4-BE49-F238E27FC236}">
                <a16:creationId xmlns:a16="http://schemas.microsoft.com/office/drawing/2014/main" id="{9236864A-6FD6-4CEA-AF09-57FD94464EA3}"/>
              </a:ext>
            </a:extLst>
          </p:cNvPr>
          <p:cNvSpPr/>
          <p:nvPr userDrawn="1"/>
        </p:nvSpPr>
        <p:spPr>
          <a:xfrm>
            <a:off x="12397490" y="1995660"/>
            <a:ext cx="517060" cy="274001"/>
          </a:xfrm>
          <a:prstGeom prst="rect">
            <a:avLst/>
          </a:prstGeom>
          <a:solidFill>
            <a:srgbClr val="00539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400"/>
          </a:p>
        </p:txBody>
      </p:sp>
      <p:sp>
        <p:nvSpPr>
          <p:cNvPr id="11" name="Rettangolo 10">
            <a:extLst>
              <a:ext uri="{FF2B5EF4-FFF2-40B4-BE49-F238E27FC236}">
                <a16:creationId xmlns:a16="http://schemas.microsoft.com/office/drawing/2014/main" id="{81BD16A8-A72A-417C-B52C-AD0BD15BD077}"/>
              </a:ext>
            </a:extLst>
          </p:cNvPr>
          <p:cNvSpPr/>
          <p:nvPr userDrawn="1"/>
        </p:nvSpPr>
        <p:spPr>
          <a:xfrm>
            <a:off x="12397490" y="2365180"/>
            <a:ext cx="517060" cy="274001"/>
          </a:xfrm>
          <a:prstGeom prst="rect">
            <a:avLst/>
          </a:prstGeom>
          <a:solidFill>
            <a:srgbClr val="577FA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400"/>
          </a:p>
        </p:txBody>
      </p:sp>
      <p:sp>
        <p:nvSpPr>
          <p:cNvPr id="12" name="Rettangolo 11">
            <a:extLst>
              <a:ext uri="{FF2B5EF4-FFF2-40B4-BE49-F238E27FC236}">
                <a16:creationId xmlns:a16="http://schemas.microsoft.com/office/drawing/2014/main" id="{7FFCD859-E518-42DE-AEC1-4ABC22C22C3D}"/>
              </a:ext>
            </a:extLst>
          </p:cNvPr>
          <p:cNvSpPr/>
          <p:nvPr userDrawn="1"/>
        </p:nvSpPr>
        <p:spPr>
          <a:xfrm>
            <a:off x="12397490" y="2734700"/>
            <a:ext cx="517060" cy="274001"/>
          </a:xfrm>
          <a:prstGeom prst="rect">
            <a:avLst/>
          </a:prstGeom>
          <a:solidFill>
            <a:srgbClr val="B5C8E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400"/>
          </a:p>
        </p:txBody>
      </p:sp>
      <p:sp>
        <p:nvSpPr>
          <p:cNvPr id="13" name="Rettangolo 12">
            <a:extLst>
              <a:ext uri="{FF2B5EF4-FFF2-40B4-BE49-F238E27FC236}">
                <a16:creationId xmlns:a16="http://schemas.microsoft.com/office/drawing/2014/main" id="{7E4D543E-F037-4E59-9830-8031304BC62C}"/>
              </a:ext>
            </a:extLst>
          </p:cNvPr>
          <p:cNvSpPr/>
          <p:nvPr userDrawn="1"/>
        </p:nvSpPr>
        <p:spPr>
          <a:xfrm>
            <a:off x="12397490" y="3104220"/>
            <a:ext cx="517060" cy="274001"/>
          </a:xfrm>
          <a:prstGeom prst="rect">
            <a:avLst/>
          </a:prstGeom>
          <a:solidFill>
            <a:srgbClr val="9E9F9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400"/>
          </a:p>
        </p:txBody>
      </p:sp>
      <p:sp>
        <p:nvSpPr>
          <p:cNvPr id="14" name="Rettangolo 13">
            <a:extLst>
              <a:ext uri="{FF2B5EF4-FFF2-40B4-BE49-F238E27FC236}">
                <a16:creationId xmlns:a16="http://schemas.microsoft.com/office/drawing/2014/main" id="{689F0B21-D1AA-45AF-851D-067C7098B24A}"/>
              </a:ext>
            </a:extLst>
          </p:cNvPr>
          <p:cNvSpPr/>
          <p:nvPr userDrawn="1"/>
        </p:nvSpPr>
        <p:spPr>
          <a:xfrm>
            <a:off x="12397490" y="3473740"/>
            <a:ext cx="517060" cy="274001"/>
          </a:xfrm>
          <a:prstGeom prst="rect">
            <a:avLst/>
          </a:prstGeom>
          <a:solidFill>
            <a:srgbClr val="797979"/>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400"/>
          </a:p>
        </p:txBody>
      </p:sp>
      <p:sp>
        <p:nvSpPr>
          <p:cNvPr id="4" name="MSIPCMContentMarking" descr="{&quot;HashCode&quot;:-1105056801,&quot;Placement&quot;:&quot;Footer&quot;,&quot;Top&quot;:521.6203,&quot;Left&quot;:435.362366,&quot;SlideWidth&quot;:960,&quot;SlideHeight&quot;:540}">
            <a:extLst>
              <a:ext uri="{FF2B5EF4-FFF2-40B4-BE49-F238E27FC236}">
                <a16:creationId xmlns:a16="http://schemas.microsoft.com/office/drawing/2014/main" id="{368028DD-009E-4208-8D59-B76A762917CF}"/>
              </a:ext>
            </a:extLst>
          </p:cNvPr>
          <p:cNvSpPr txBox="1"/>
          <p:nvPr userDrawn="1"/>
        </p:nvSpPr>
        <p:spPr>
          <a:xfrm>
            <a:off x="5529102" y="6624578"/>
            <a:ext cx="1133795" cy="233422"/>
          </a:xfrm>
          <a:prstGeom prst="rect">
            <a:avLst/>
          </a:prstGeom>
        </p:spPr>
        <p:txBody>
          <a:bodyPr vert="horz" wrap="square" lIns="0" tIns="0" rIns="0" bIns="0" rtlCol="0" anchor="ctr" anchorCtr="1">
            <a:normAutofit/>
          </a:bodyPr>
          <a:lstStyle/>
          <a:p>
            <a:pPr algn="ctr">
              <a:spcBef>
                <a:spcPts val="0"/>
              </a:spcBef>
              <a:spcAft>
                <a:spcPts val="0"/>
              </a:spcAft>
            </a:pPr>
            <a:r>
              <a:rPr lang="it-IT" sz="900">
                <a:solidFill>
                  <a:srgbClr val="737373"/>
                </a:solidFill>
                <a:latin typeface="Arial" panose="020B0604020202020204" pitchFamily="34" charset="0"/>
              </a:rPr>
              <a:t>Interno – Internal</a:t>
            </a:r>
            <a:endParaRPr lang="it-IT" sz="900" dirty="0">
              <a:solidFill>
                <a:srgbClr val="737373"/>
              </a:solidFill>
              <a:latin typeface="Arial" panose="020B0604020202020204" pitchFamily="34" charset="0"/>
            </a:endParaRPr>
          </a:p>
        </p:txBody>
      </p:sp>
    </p:spTree>
    <p:extLst>
      <p:ext uri="{BB962C8B-B14F-4D97-AF65-F5344CB8AC3E}">
        <p14:creationId xmlns:p14="http://schemas.microsoft.com/office/powerpoint/2010/main" val="2349503248"/>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hf hdr="0" ftr="0"/>
  <p:txStyles>
    <p:titleStyle>
      <a:lvl1pPr algn="l" defTabSz="914377"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3" pos="158">
          <p15:clr>
            <a:srgbClr val="F26B43"/>
          </p15:clr>
        </p15:guide>
        <p15:guide id="4" pos="5602">
          <p15:clr>
            <a:srgbClr val="F26B43"/>
          </p15:clr>
        </p15:guide>
        <p15:guide id="14" pos="2835">
          <p15:clr>
            <a:srgbClr val="F26B43"/>
          </p15:clr>
        </p15:guide>
        <p15:guide id="15" pos="2925">
          <p15:clr>
            <a:srgbClr val="F26B43"/>
          </p15:clr>
        </p15:guide>
        <p15:guide id="20" orient="horz" pos="1620">
          <p15:clr>
            <a:srgbClr val="F26B43"/>
          </p15:clr>
        </p15:guide>
        <p15:guide id="21" pos="2880">
          <p15:clr>
            <a:srgbClr val="F26B43"/>
          </p15:clr>
        </p15:guide>
        <p15:guide id="22" orient="horz" pos="1575">
          <p15:clr>
            <a:srgbClr val="F26B43"/>
          </p15:clr>
        </p15:guide>
        <p15:guide id="23" orient="horz" pos="1665">
          <p15:clr>
            <a:srgbClr val="F26B43"/>
          </p15:clr>
        </p15:guide>
        <p15:guide id="24" orient="horz" pos="2958">
          <p15:clr>
            <a:srgbClr val="F26B43"/>
          </p15:clr>
        </p15:guide>
        <p15:guide id="25" orient="horz" pos="35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5" name="Oggetto 14" hidden="1">
            <a:extLst>
              <a:ext uri="{FF2B5EF4-FFF2-40B4-BE49-F238E27FC236}">
                <a16:creationId xmlns:a16="http://schemas.microsoft.com/office/drawing/2014/main" id="{2634C8E7-EC17-4885-8BD4-B43DF0F189BF}"/>
              </a:ext>
            </a:extLst>
          </p:cNvPr>
          <p:cNvGraphicFramePr>
            <a:graphicFrameLocks noChangeAspect="1"/>
          </p:cNvGraphicFramePr>
          <p:nvPr userDrawn="1">
            <p:custDataLst>
              <p:tags r:id="rId14"/>
            </p:custDataLst>
            <p:extLst>
              <p:ext uri="{D42A27DB-BD31-4B8C-83A1-F6EECF244321}">
                <p14:modId xmlns:p14="http://schemas.microsoft.com/office/powerpoint/2010/main" val="394854215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61489" name="Diapositiva think-cell" r:id="rId15" imgW="395" imgH="394" progId="TCLayout.ActiveDocument.1">
                  <p:embed/>
                </p:oleObj>
              </mc:Choice>
              <mc:Fallback>
                <p:oleObj name="Diapositiva think-cell" r:id="rId15" imgW="395" imgH="394" progId="TCLayout.ActiveDocument.1">
                  <p:embed/>
                  <p:pic>
                    <p:nvPicPr>
                      <p:cNvPr id="15" name="Oggetto 14" hidden="1">
                        <a:extLst>
                          <a:ext uri="{FF2B5EF4-FFF2-40B4-BE49-F238E27FC236}">
                            <a16:creationId xmlns:a16="http://schemas.microsoft.com/office/drawing/2014/main" id="{2634C8E7-EC17-4885-8BD4-B43DF0F189BF}"/>
                          </a:ext>
                        </a:extLst>
                      </p:cNvPr>
                      <p:cNvPicPr/>
                      <p:nvPr/>
                    </p:nvPicPr>
                    <p:blipFill>
                      <a:blip r:embed="rId16"/>
                      <a:stretch>
                        <a:fillRect/>
                      </a:stretch>
                    </p:blipFill>
                    <p:spPr>
                      <a:xfrm>
                        <a:off x="2118" y="2118"/>
                        <a:ext cx="2117" cy="2117"/>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5" name="CasellaDiTesto 4">
            <a:extLst>
              <a:ext uri="{FF2B5EF4-FFF2-40B4-BE49-F238E27FC236}">
                <a16:creationId xmlns:a16="http://schemas.microsoft.com/office/drawing/2014/main" id="{A58D7317-483C-464C-A0F2-D10706527C47}"/>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7" name="CasellaDiTesto 6">
            <a:extLst>
              <a:ext uri="{FF2B5EF4-FFF2-40B4-BE49-F238E27FC236}">
                <a16:creationId xmlns:a16="http://schemas.microsoft.com/office/drawing/2014/main" id="{B8F55231-E930-4B32-80E2-34E03188161D}"/>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8" name="CasellaDiTesto 7">
            <a:extLst>
              <a:ext uri="{FF2B5EF4-FFF2-40B4-BE49-F238E27FC236}">
                <a16:creationId xmlns:a16="http://schemas.microsoft.com/office/drawing/2014/main" id="{79959259-D7BC-4D82-A132-D5E4CD6D4367}"/>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9" name="Rettangolo 8">
            <a:extLst>
              <a:ext uri="{FF2B5EF4-FFF2-40B4-BE49-F238E27FC236}">
                <a16:creationId xmlns:a16="http://schemas.microsoft.com/office/drawing/2014/main" id="{AD58794B-CEFF-44AD-A03B-41C0F71085EC}"/>
              </a:ext>
            </a:extLst>
          </p:cNvPr>
          <p:cNvSpPr/>
          <p:nvPr userDrawn="1"/>
        </p:nvSpPr>
        <p:spPr>
          <a:xfrm>
            <a:off x="12397490" y="1626140"/>
            <a:ext cx="517060" cy="274001"/>
          </a:xfrm>
          <a:prstGeom prst="rect">
            <a:avLst/>
          </a:prstGeom>
          <a:solidFill>
            <a:srgbClr val="41536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400"/>
          </a:p>
        </p:txBody>
      </p:sp>
      <p:sp>
        <p:nvSpPr>
          <p:cNvPr id="10" name="Rettangolo 9">
            <a:extLst>
              <a:ext uri="{FF2B5EF4-FFF2-40B4-BE49-F238E27FC236}">
                <a16:creationId xmlns:a16="http://schemas.microsoft.com/office/drawing/2014/main" id="{9236864A-6FD6-4CEA-AF09-57FD94464EA3}"/>
              </a:ext>
            </a:extLst>
          </p:cNvPr>
          <p:cNvSpPr/>
          <p:nvPr userDrawn="1"/>
        </p:nvSpPr>
        <p:spPr>
          <a:xfrm>
            <a:off x="12397490" y="1995660"/>
            <a:ext cx="517060" cy="274001"/>
          </a:xfrm>
          <a:prstGeom prst="rect">
            <a:avLst/>
          </a:prstGeom>
          <a:solidFill>
            <a:srgbClr val="00539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400"/>
          </a:p>
        </p:txBody>
      </p:sp>
      <p:sp>
        <p:nvSpPr>
          <p:cNvPr id="11" name="Rettangolo 10">
            <a:extLst>
              <a:ext uri="{FF2B5EF4-FFF2-40B4-BE49-F238E27FC236}">
                <a16:creationId xmlns:a16="http://schemas.microsoft.com/office/drawing/2014/main" id="{81BD16A8-A72A-417C-B52C-AD0BD15BD077}"/>
              </a:ext>
            </a:extLst>
          </p:cNvPr>
          <p:cNvSpPr/>
          <p:nvPr userDrawn="1"/>
        </p:nvSpPr>
        <p:spPr>
          <a:xfrm>
            <a:off x="12397490" y="2365180"/>
            <a:ext cx="517060" cy="274001"/>
          </a:xfrm>
          <a:prstGeom prst="rect">
            <a:avLst/>
          </a:prstGeom>
          <a:solidFill>
            <a:srgbClr val="577FA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400"/>
          </a:p>
        </p:txBody>
      </p:sp>
      <p:sp>
        <p:nvSpPr>
          <p:cNvPr id="12" name="Rettangolo 11">
            <a:extLst>
              <a:ext uri="{FF2B5EF4-FFF2-40B4-BE49-F238E27FC236}">
                <a16:creationId xmlns:a16="http://schemas.microsoft.com/office/drawing/2014/main" id="{7FFCD859-E518-42DE-AEC1-4ABC22C22C3D}"/>
              </a:ext>
            </a:extLst>
          </p:cNvPr>
          <p:cNvSpPr/>
          <p:nvPr userDrawn="1"/>
        </p:nvSpPr>
        <p:spPr>
          <a:xfrm>
            <a:off x="12397490" y="2734700"/>
            <a:ext cx="517060" cy="274001"/>
          </a:xfrm>
          <a:prstGeom prst="rect">
            <a:avLst/>
          </a:prstGeom>
          <a:solidFill>
            <a:srgbClr val="B5C8E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400"/>
          </a:p>
        </p:txBody>
      </p:sp>
      <p:sp>
        <p:nvSpPr>
          <p:cNvPr id="13" name="Rettangolo 12">
            <a:extLst>
              <a:ext uri="{FF2B5EF4-FFF2-40B4-BE49-F238E27FC236}">
                <a16:creationId xmlns:a16="http://schemas.microsoft.com/office/drawing/2014/main" id="{7E4D543E-F037-4E59-9830-8031304BC62C}"/>
              </a:ext>
            </a:extLst>
          </p:cNvPr>
          <p:cNvSpPr/>
          <p:nvPr userDrawn="1"/>
        </p:nvSpPr>
        <p:spPr>
          <a:xfrm>
            <a:off x="12397490" y="3104220"/>
            <a:ext cx="517060" cy="274001"/>
          </a:xfrm>
          <a:prstGeom prst="rect">
            <a:avLst/>
          </a:prstGeom>
          <a:solidFill>
            <a:srgbClr val="9E9F9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400"/>
          </a:p>
        </p:txBody>
      </p:sp>
      <p:sp>
        <p:nvSpPr>
          <p:cNvPr id="14" name="Rettangolo 13">
            <a:extLst>
              <a:ext uri="{FF2B5EF4-FFF2-40B4-BE49-F238E27FC236}">
                <a16:creationId xmlns:a16="http://schemas.microsoft.com/office/drawing/2014/main" id="{689F0B21-D1AA-45AF-851D-067C7098B24A}"/>
              </a:ext>
            </a:extLst>
          </p:cNvPr>
          <p:cNvSpPr/>
          <p:nvPr userDrawn="1"/>
        </p:nvSpPr>
        <p:spPr>
          <a:xfrm>
            <a:off x="12397490" y="3473740"/>
            <a:ext cx="517060" cy="274001"/>
          </a:xfrm>
          <a:prstGeom prst="rect">
            <a:avLst/>
          </a:prstGeom>
          <a:solidFill>
            <a:srgbClr val="797979"/>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400"/>
          </a:p>
        </p:txBody>
      </p:sp>
      <p:sp>
        <p:nvSpPr>
          <p:cNvPr id="4" name="MSIPCMContentMarking" descr="{&quot;HashCode&quot;:-1105056801,&quot;Placement&quot;:&quot;Footer&quot;,&quot;Top&quot;:521.6203,&quot;Left&quot;:435.362366,&quot;SlideWidth&quot;:960,&quot;SlideHeight&quot;:540}">
            <a:extLst>
              <a:ext uri="{FF2B5EF4-FFF2-40B4-BE49-F238E27FC236}">
                <a16:creationId xmlns:a16="http://schemas.microsoft.com/office/drawing/2014/main" id="{B2FEAC9D-E7FD-4F18-8190-C971933D5972}"/>
              </a:ext>
            </a:extLst>
          </p:cNvPr>
          <p:cNvSpPr txBox="1"/>
          <p:nvPr userDrawn="1"/>
        </p:nvSpPr>
        <p:spPr>
          <a:xfrm>
            <a:off x="5529102" y="6624578"/>
            <a:ext cx="1133795" cy="233422"/>
          </a:xfrm>
          <a:prstGeom prst="rect">
            <a:avLst/>
          </a:prstGeom>
        </p:spPr>
        <p:txBody>
          <a:bodyPr vert="horz" wrap="square" lIns="0" tIns="0" rIns="0" bIns="0" rtlCol="0" anchor="ctr" anchorCtr="1">
            <a:normAutofit/>
          </a:bodyPr>
          <a:lstStyle/>
          <a:p>
            <a:pPr algn="ctr">
              <a:spcBef>
                <a:spcPts val="0"/>
              </a:spcBef>
              <a:spcAft>
                <a:spcPts val="0"/>
              </a:spcAft>
            </a:pPr>
            <a:r>
              <a:rPr lang="it-IT" sz="900">
                <a:solidFill>
                  <a:srgbClr val="737373"/>
                </a:solidFill>
                <a:latin typeface="Arial" panose="020B0604020202020204" pitchFamily="34" charset="0"/>
              </a:rPr>
              <a:t>Interno – Internal</a:t>
            </a:r>
            <a:endParaRPr lang="it-IT" sz="900" dirty="0">
              <a:solidFill>
                <a:srgbClr val="737373"/>
              </a:solidFill>
              <a:latin typeface="Arial" panose="020B0604020202020204" pitchFamily="34" charset="0"/>
            </a:endParaRPr>
          </a:p>
        </p:txBody>
      </p:sp>
    </p:spTree>
    <p:extLst>
      <p:ext uri="{BB962C8B-B14F-4D97-AF65-F5344CB8AC3E}">
        <p14:creationId xmlns:p14="http://schemas.microsoft.com/office/powerpoint/2010/main" val="3383467503"/>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hf hdr="0" ftr="0"/>
  <p:txStyles>
    <p:titleStyle>
      <a:lvl1pPr algn="l" defTabSz="914377"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3" pos="158">
          <p15:clr>
            <a:srgbClr val="F26B43"/>
          </p15:clr>
        </p15:guide>
        <p15:guide id="4" pos="5602">
          <p15:clr>
            <a:srgbClr val="F26B43"/>
          </p15:clr>
        </p15:guide>
        <p15:guide id="14" pos="2835">
          <p15:clr>
            <a:srgbClr val="F26B43"/>
          </p15:clr>
        </p15:guide>
        <p15:guide id="15" pos="2925">
          <p15:clr>
            <a:srgbClr val="F26B43"/>
          </p15:clr>
        </p15:guide>
        <p15:guide id="20" orient="horz" pos="1620">
          <p15:clr>
            <a:srgbClr val="F26B43"/>
          </p15:clr>
        </p15:guide>
        <p15:guide id="21" pos="2880">
          <p15:clr>
            <a:srgbClr val="F26B43"/>
          </p15:clr>
        </p15:guide>
        <p15:guide id="22" orient="horz" pos="1575">
          <p15:clr>
            <a:srgbClr val="F26B43"/>
          </p15:clr>
        </p15:guide>
        <p15:guide id="23" orient="horz" pos="1665">
          <p15:clr>
            <a:srgbClr val="F26B43"/>
          </p15:clr>
        </p15:guide>
        <p15:guide id="24" orient="horz" pos="2958">
          <p15:clr>
            <a:srgbClr val="F26B43"/>
          </p15:clr>
        </p15:guide>
        <p15:guide id="25" orient="horz" pos="35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7" name="Oggetto 16" hidden="1">
            <a:extLst>
              <a:ext uri="{FF2B5EF4-FFF2-40B4-BE49-F238E27FC236}">
                <a16:creationId xmlns:a16="http://schemas.microsoft.com/office/drawing/2014/main" id="{BA93B7DE-20AA-4AC9-BA12-8D74F002792E}"/>
              </a:ext>
            </a:extLst>
          </p:cNvPr>
          <p:cNvGraphicFramePr>
            <a:graphicFrameLocks noChangeAspect="1"/>
          </p:cNvGraphicFramePr>
          <p:nvPr userDrawn="1">
            <p:custDataLst>
              <p:tags r:id="rId14"/>
            </p:custDataLst>
            <p:extLst>
              <p:ext uri="{D42A27DB-BD31-4B8C-83A1-F6EECF244321}">
                <p14:modId xmlns:p14="http://schemas.microsoft.com/office/powerpoint/2010/main" val="1004462649"/>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62513" name="Diapositiva think-cell" r:id="rId15" imgW="395" imgH="394" progId="TCLayout.ActiveDocument.1">
                  <p:embed/>
                </p:oleObj>
              </mc:Choice>
              <mc:Fallback>
                <p:oleObj name="Diapositiva think-cell" r:id="rId15" imgW="395" imgH="394" progId="TCLayout.ActiveDocument.1">
                  <p:embed/>
                  <p:pic>
                    <p:nvPicPr>
                      <p:cNvPr id="17" name="Oggetto 16" hidden="1">
                        <a:extLst>
                          <a:ext uri="{FF2B5EF4-FFF2-40B4-BE49-F238E27FC236}">
                            <a16:creationId xmlns:a16="http://schemas.microsoft.com/office/drawing/2014/main" id="{BA93B7DE-20AA-4AC9-BA12-8D74F002792E}"/>
                          </a:ext>
                        </a:extLst>
                      </p:cNvPr>
                      <p:cNvPicPr/>
                      <p:nvPr/>
                    </p:nvPicPr>
                    <p:blipFill>
                      <a:blip r:embed="rId16"/>
                      <a:stretch>
                        <a:fillRect/>
                      </a:stretch>
                    </p:blipFill>
                    <p:spPr>
                      <a:xfrm>
                        <a:off x="2118" y="2118"/>
                        <a:ext cx="2117" cy="2117"/>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5" name="CasellaDiTesto 4">
            <a:extLst>
              <a:ext uri="{FF2B5EF4-FFF2-40B4-BE49-F238E27FC236}">
                <a16:creationId xmlns:a16="http://schemas.microsoft.com/office/drawing/2014/main" id="{A58D7317-483C-464C-A0F2-D10706527C47}"/>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7" name="CasellaDiTesto 6">
            <a:extLst>
              <a:ext uri="{FF2B5EF4-FFF2-40B4-BE49-F238E27FC236}">
                <a16:creationId xmlns:a16="http://schemas.microsoft.com/office/drawing/2014/main" id="{B8F55231-E930-4B32-80E2-34E03188161D}"/>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8" name="CasellaDiTesto 7">
            <a:extLst>
              <a:ext uri="{FF2B5EF4-FFF2-40B4-BE49-F238E27FC236}">
                <a16:creationId xmlns:a16="http://schemas.microsoft.com/office/drawing/2014/main" id="{79959259-D7BC-4D82-A132-D5E4CD6D4367}"/>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9" name="Rettangolo 8">
            <a:extLst>
              <a:ext uri="{FF2B5EF4-FFF2-40B4-BE49-F238E27FC236}">
                <a16:creationId xmlns:a16="http://schemas.microsoft.com/office/drawing/2014/main" id="{AD58794B-CEFF-44AD-A03B-41C0F71085EC}"/>
              </a:ext>
            </a:extLst>
          </p:cNvPr>
          <p:cNvSpPr/>
          <p:nvPr userDrawn="1"/>
        </p:nvSpPr>
        <p:spPr>
          <a:xfrm>
            <a:off x="12397490" y="1626140"/>
            <a:ext cx="517060" cy="274001"/>
          </a:xfrm>
          <a:prstGeom prst="rect">
            <a:avLst/>
          </a:prstGeom>
          <a:solidFill>
            <a:srgbClr val="415364"/>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400"/>
          </a:p>
        </p:txBody>
      </p:sp>
      <p:sp>
        <p:nvSpPr>
          <p:cNvPr id="10" name="Rettangolo 9">
            <a:extLst>
              <a:ext uri="{FF2B5EF4-FFF2-40B4-BE49-F238E27FC236}">
                <a16:creationId xmlns:a16="http://schemas.microsoft.com/office/drawing/2014/main" id="{9236864A-6FD6-4CEA-AF09-57FD94464EA3}"/>
              </a:ext>
            </a:extLst>
          </p:cNvPr>
          <p:cNvSpPr/>
          <p:nvPr userDrawn="1"/>
        </p:nvSpPr>
        <p:spPr>
          <a:xfrm>
            <a:off x="12397490" y="1995660"/>
            <a:ext cx="517060" cy="274001"/>
          </a:xfrm>
          <a:prstGeom prst="rect">
            <a:avLst/>
          </a:prstGeom>
          <a:solidFill>
            <a:srgbClr val="00539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400"/>
          </a:p>
        </p:txBody>
      </p:sp>
      <p:sp>
        <p:nvSpPr>
          <p:cNvPr id="11" name="Rettangolo 10">
            <a:extLst>
              <a:ext uri="{FF2B5EF4-FFF2-40B4-BE49-F238E27FC236}">
                <a16:creationId xmlns:a16="http://schemas.microsoft.com/office/drawing/2014/main" id="{81BD16A8-A72A-417C-B52C-AD0BD15BD077}"/>
              </a:ext>
            </a:extLst>
          </p:cNvPr>
          <p:cNvSpPr/>
          <p:nvPr userDrawn="1"/>
        </p:nvSpPr>
        <p:spPr>
          <a:xfrm>
            <a:off x="12397490" y="2365180"/>
            <a:ext cx="517060" cy="274001"/>
          </a:xfrm>
          <a:prstGeom prst="rect">
            <a:avLst/>
          </a:prstGeom>
          <a:solidFill>
            <a:srgbClr val="577FA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400"/>
          </a:p>
        </p:txBody>
      </p:sp>
      <p:sp>
        <p:nvSpPr>
          <p:cNvPr id="12" name="Rettangolo 11">
            <a:extLst>
              <a:ext uri="{FF2B5EF4-FFF2-40B4-BE49-F238E27FC236}">
                <a16:creationId xmlns:a16="http://schemas.microsoft.com/office/drawing/2014/main" id="{7FFCD859-E518-42DE-AEC1-4ABC22C22C3D}"/>
              </a:ext>
            </a:extLst>
          </p:cNvPr>
          <p:cNvSpPr/>
          <p:nvPr userDrawn="1"/>
        </p:nvSpPr>
        <p:spPr>
          <a:xfrm>
            <a:off x="12397490" y="2734700"/>
            <a:ext cx="517060" cy="274001"/>
          </a:xfrm>
          <a:prstGeom prst="rect">
            <a:avLst/>
          </a:prstGeom>
          <a:solidFill>
            <a:srgbClr val="B5C8E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400"/>
          </a:p>
        </p:txBody>
      </p:sp>
      <p:sp>
        <p:nvSpPr>
          <p:cNvPr id="13" name="Rettangolo 12">
            <a:extLst>
              <a:ext uri="{FF2B5EF4-FFF2-40B4-BE49-F238E27FC236}">
                <a16:creationId xmlns:a16="http://schemas.microsoft.com/office/drawing/2014/main" id="{7E4D543E-F037-4E59-9830-8031304BC62C}"/>
              </a:ext>
            </a:extLst>
          </p:cNvPr>
          <p:cNvSpPr/>
          <p:nvPr userDrawn="1"/>
        </p:nvSpPr>
        <p:spPr>
          <a:xfrm>
            <a:off x="12397490" y="3104220"/>
            <a:ext cx="517060" cy="274001"/>
          </a:xfrm>
          <a:prstGeom prst="rect">
            <a:avLst/>
          </a:prstGeom>
          <a:solidFill>
            <a:srgbClr val="9E9F9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400"/>
          </a:p>
        </p:txBody>
      </p:sp>
      <p:sp>
        <p:nvSpPr>
          <p:cNvPr id="14" name="Rettangolo 13">
            <a:extLst>
              <a:ext uri="{FF2B5EF4-FFF2-40B4-BE49-F238E27FC236}">
                <a16:creationId xmlns:a16="http://schemas.microsoft.com/office/drawing/2014/main" id="{689F0B21-D1AA-45AF-851D-067C7098B24A}"/>
              </a:ext>
            </a:extLst>
          </p:cNvPr>
          <p:cNvSpPr/>
          <p:nvPr userDrawn="1"/>
        </p:nvSpPr>
        <p:spPr>
          <a:xfrm>
            <a:off x="12397490" y="3473740"/>
            <a:ext cx="517060" cy="274001"/>
          </a:xfrm>
          <a:prstGeom prst="rect">
            <a:avLst/>
          </a:prstGeom>
          <a:solidFill>
            <a:srgbClr val="797979"/>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sz="2400"/>
          </a:p>
        </p:txBody>
      </p:sp>
      <p:sp>
        <p:nvSpPr>
          <p:cNvPr id="4" name="MSIPCMContentMarking" descr="{&quot;HashCode&quot;:-1105056801,&quot;Placement&quot;:&quot;Footer&quot;,&quot;Top&quot;:521.6203,&quot;Left&quot;:435.362366,&quot;SlideWidth&quot;:960,&quot;SlideHeight&quot;:540}">
            <a:extLst>
              <a:ext uri="{FF2B5EF4-FFF2-40B4-BE49-F238E27FC236}">
                <a16:creationId xmlns:a16="http://schemas.microsoft.com/office/drawing/2014/main" id="{577C285A-5E30-457C-A5CF-0C724977D0EA}"/>
              </a:ext>
            </a:extLst>
          </p:cNvPr>
          <p:cNvSpPr txBox="1"/>
          <p:nvPr userDrawn="1"/>
        </p:nvSpPr>
        <p:spPr>
          <a:xfrm>
            <a:off x="5529102" y="6624578"/>
            <a:ext cx="1133795" cy="233422"/>
          </a:xfrm>
          <a:prstGeom prst="rect">
            <a:avLst/>
          </a:prstGeom>
        </p:spPr>
        <p:txBody>
          <a:bodyPr vert="horz" wrap="square" lIns="0" tIns="0" rIns="0" bIns="0" rtlCol="0" anchor="ctr" anchorCtr="1">
            <a:normAutofit/>
          </a:bodyPr>
          <a:lstStyle/>
          <a:p>
            <a:pPr algn="ctr">
              <a:spcBef>
                <a:spcPts val="0"/>
              </a:spcBef>
              <a:spcAft>
                <a:spcPts val="0"/>
              </a:spcAft>
            </a:pPr>
            <a:r>
              <a:rPr lang="it-IT" sz="900">
                <a:solidFill>
                  <a:srgbClr val="737373"/>
                </a:solidFill>
                <a:latin typeface="Arial" panose="020B0604020202020204" pitchFamily="34" charset="0"/>
              </a:rPr>
              <a:t>Interno – Internal</a:t>
            </a:r>
            <a:endParaRPr lang="it-IT" sz="900" dirty="0">
              <a:solidFill>
                <a:srgbClr val="737373"/>
              </a:solidFill>
              <a:latin typeface="Arial" panose="020B0604020202020204" pitchFamily="34" charset="0"/>
            </a:endParaRPr>
          </a:p>
        </p:txBody>
      </p:sp>
    </p:spTree>
    <p:extLst>
      <p:ext uri="{BB962C8B-B14F-4D97-AF65-F5344CB8AC3E}">
        <p14:creationId xmlns:p14="http://schemas.microsoft.com/office/powerpoint/2010/main" val="1508874779"/>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hf hdr="0" ftr="0"/>
  <p:txStyles>
    <p:titleStyle>
      <a:lvl1pPr algn="l" defTabSz="914377"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3" pos="158">
          <p15:clr>
            <a:srgbClr val="F26B43"/>
          </p15:clr>
        </p15:guide>
        <p15:guide id="4" pos="5602">
          <p15:clr>
            <a:srgbClr val="F26B43"/>
          </p15:clr>
        </p15:guide>
        <p15:guide id="14" pos="2835">
          <p15:clr>
            <a:srgbClr val="F26B43"/>
          </p15:clr>
        </p15:guide>
        <p15:guide id="15" pos="2925">
          <p15:clr>
            <a:srgbClr val="F26B43"/>
          </p15:clr>
        </p15:guide>
        <p15:guide id="20" orient="horz" pos="1620">
          <p15:clr>
            <a:srgbClr val="F26B43"/>
          </p15:clr>
        </p15:guide>
        <p15:guide id="21" pos="2880">
          <p15:clr>
            <a:srgbClr val="F26B43"/>
          </p15:clr>
        </p15:guide>
        <p15:guide id="22" orient="horz" pos="1575">
          <p15:clr>
            <a:srgbClr val="F26B43"/>
          </p15:clr>
        </p15:guide>
        <p15:guide id="23" orient="horz" pos="1665">
          <p15:clr>
            <a:srgbClr val="F26B43"/>
          </p15:clr>
        </p15:guide>
        <p15:guide id="24" orient="horz" pos="2958">
          <p15:clr>
            <a:srgbClr val="F26B43"/>
          </p15:clr>
        </p15:guide>
        <p15:guide id="25" orient="horz" pos="35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9"/>
            </p:custDataLst>
            <p:extLst>
              <p:ext uri="{D42A27DB-BD31-4B8C-83A1-F6EECF244321}">
                <p14:modId xmlns:p14="http://schemas.microsoft.com/office/powerpoint/2010/main" val="8841882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72727" name="Diapositiva think-cell" r:id="rId21" imgW="352" imgH="355" progId="TCLayout.ActiveDocument.1">
                  <p:embed/>
                </p:oleObj>
              </mc:Choice>
              <mc:Fallback>
                <p:oleObj name="Diapositiva think-cell" r:id="rId21" imgW="352" imgH="355" progId="TCLayout.ActiveDocument.1">
                  <p:embed/>
                  <p:pic>
                    <p:nvPicPr>
                      <p:cNvPr id="5" name="Object 4" hidden="1"/>
                      <p:cNvPicPr/>
                      <p:nvPr/>
                    </p:nvPicPr>
                    <p:blipFill>
                      <a:blip r:embed="rId22"/>
                      <a:stretch>
                        <a:fillRect/>
                      </a:stretch>
                    </p:blipFill>
                    <p:spPr>
                      <a:xfrm>
                        <a:off x="2118" y="2118"/>
                        <a:ext cx="2117" cy="2117"/>
                      </a:xfrm>
                      <a:prstGeom prst="rect">
                        <a:avLst/>
                      </a:prstGeom>
                    </p:spPr>
                  </p:pic>
                </p:oleObj>
              </mc:Fallback>
            </mc:AlternateContent>
          </a:graphicData>
        </a:graphic>
      </p:graphicFrame>
      <p:sp>
        <p:nvSpPr>
          <p:cNvPr id="8" name="Rectangle 7" hidden="1"/>
          <p:cNvSpPr/>
          <p:nvPr userDrawn="1">
            <p:custDataLst>
              <p:tags r:id="rId20"/>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it-IT" sz="4400" b="0"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mn-lt"/>
                <a:ea typeface="+mn-ea"/>
                <a:cs typeface="+mn-cs"/>
                <a:sym typeface="+mn-lt"/>
              </a:defRPr>
            </a:lvl1pPr>
          </a:lstStyle>
          <a:p>
            <a:fld id="{608DA0FE-9C19-F746-8419-6700E348BF78}" type="slidenum">
              <a:rPr lang="it-IT" smtClean="0"/>
              <a:pPr/>
              <a:t>‹N›</a:t>
            </a:fld>
            <a:endParaRPr lang="it-IT" dirty="0"/>
          </a:p>
        </p:txBody>
      </p:sp>
      <p:sp>
        <p:nvSpPr>
          <p:cNvPr id="7" name="MSIPCMContentMarking" descr="{&quot;HashCode&quot;:-1105056801,&quot;Placement&quot;:&quot;Footer&quot;,&quot;Top&quot;:521.6203,&quot;Left&quot;:435.362366,&quot;SlideWidth&quot;:960,&quot;SlideHeight&quot;:540}">
            <a:extLst>
              <a:ext uri="{FF2B5EF4-FFF2-40B4-BE49-F238E27FC236}">
                <a16:creationId xmlns:a16="http://schemas.microsoft.com/office/drawing/2014/main" id="{8029A0BD-C7A4-44D1-86B9-FBF65F9385E8}"/>
              </a:ext>
            </a:extLst>
          </p:cNvPr>
          <p:cNvSpPr txBox="1"/>
          <p:nvPr userDrawn="1"/>
        </p:nvSpPr>
        <p:spPr>
          <a:xfrm>
            <a:off x="5529102" y="6624578"/>
            <a:ext cx="1133795" cy="233422"/>
          </a:xfrm>
          <a:prstGeom prst="rect">
            <a:avLst/>
          </a:prstGeom>
        </p:spPr>
        <p:txBody>
          <a:bodyPr vert="horz" wrap="square" lIns="0" tIns="0" rIns="0" bIns="0" rtlCol="0" anchor="ctr" anchorCtr="1">
            <a:normAutofit/>
          </a:bodyPr>
          <a:lstStyle/>
          <a:p>
            <a:pPr algn="ctr">
              <a:spcBef>
                <a:spcPts val="0"/>
              </a:spcBef>
              <a:spcAft>
                <a:spcPts val="0"/>
              </a:spcAft>
            </a:pPr>
            <a:r>
              <a:rPr lang="it-IT" sz="900">
                <a:solidFill>
                  <a:srgbClr val="737373"/>
                </a:solidFill>
                <a:latin typeface="Arial" panose="020B0604020202020204" pitchFamily="34" charset="0"/>
              </a:rPr>
              <a:t>Interno – Internal</a:t>
            </a:r>
            <a:endParaRPr lang="it-IT" sz="900" dirty="0" err="1">
              <a:solidFill>
                <a:srgbClr val="737373"/>
              </a:solidFill>
              <a:latin typeface="Arial" panose="020B0604020202020204" pitchFamily="34" charset="0"/>
            </a:endParaRPr>
          </a:p>
        </p:txBody>
      </p:sp>
    </p:spTree>
    <p:extLst>
      <p:ext uri="{BB962C8B-B14F-4D97-AF65-F5344CB8AC3E}">
        <p14:creationId xmlns:p14="http://schemas.microsoft.com/office/powerpoint/2010/main" val="3862539299"/>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 id="2147484079" r:id="rId14"/>
    <p:sldLayoutId id="2147484080" r:id="rId15"/>
    <p:sldLayoutId id="2147484081" r:id="rId16"/>
  </p:sldLayoutIdLst>
  <p:hf sldNum="0" hdr="0" ftr="0" dt="0"/>
  <p:txStyles>
    <p:titleStyle>
      <a:lvl1pPr algn="l" defTabSz="914377" rtl="0" eaLnBrk="1" latinLnBrk="0" hangingPunct="1">
        <a:lnSpc>
          <a:spcPct val="90000"/>
        </a:lnSpc>
        <a:spcBef>
          <a:spcPct val="0"/>
        </a:spcBef>
        <a:buNone/>
        <a:defRPr sz="4400" b="0" i="0" kern="1200">
          <a:solidFill>
            <a:schemeClr val="tx1"/>
          </a:solidFill>
          <a:latin typeface="+mj-lt"/>
          <a:ea typeface="+mj-ea"/>
          <a:cs typeface="+mj-cs"/>
          <a:sym typeface="+mj-lt"/>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sym typeface="+mn-lt"/>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sym typeface="+mn-lt"/>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sym typeface="+mn-lt"/>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sym typeface="+mn-lt"/>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sym typeface="+mn-lt"/>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81473EA-6E88-4A2B-9E2A-BABA298A33CC}"/>
              </a:ext>
            </a:extLst>
          </p:cNvPr>
          <p:cNvGraphicFramePr>
            <a:graphicFrameLocks noChangeAspect="1"/>
          </p:cNvGraphicFramePr>
          <p:nvPr userDrawn="1">
            <p:custDataLst>
              <p:tags r:id="rId115"/>
            </p:custDataLst>
            <p:extLst>
              <p:ext uri="{D42A27DB-BD31-4B8C-83A1-F6EECF244321}">
                <p14:modId xmlns:p14="http://schemas.microsoft.com/office/powerpoint/2010/main" val="1319238789"/>
              </p:ext>
            </p:ext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spid="_x0000_s90123" name="Diapositiva think-cell" r:id="rId121" imgW="0" imgH="0" progId="TCLayout.ActiveDocument.1">
                  <p:embed/>
                </p:oleObj>
              </mc:Choice>
              <mc:Fallback>
                <p:oleObj name="Diapositiva think-cell" r:id="rId121" imgW="0" imgH="0" progId="TCLayout.ActiveDocument.1">
                  <p:embed/>
                  <p:pic>
                    <p:nvPicPr>
                      <p:cNvPr id="5" name="Object 4" hidden="1">
                        <a:extLst>
                          <a:ext uri="{FF2B5EF4-FFF2-40B4-BE49-F238E27FC236}">
                            <a16:creationId xmlns:a16="http://schemas.microsoft.com/office/drawing/2014/main" id="{981473EA-6E88-4A2B-9E2A-BABA298A33CC}"/>
                          </a:ext>
                        </a:extLst>
                      </p:cNvPr>
                      <p:cNvPicPr/>
                      <p:nvPr/>
                    </p:nvPicPr>
                    <p:blipFill>
                      <a:blip r:embed="rId122"/>
                      <a:stretch>
                        <a:fillRect/>
                      </a:stretch>
                    </p:blipFill>
                    <p:spPr>
                      <a:xfrm>
                        <a:off x="2119"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C5B0DB0-156B-4B10-A64C-31A3CD7D9A4E}"/>
              </a:ext>
            </a:extLst>
          </p:cNvPr>
          <p:cNvSpPr/>
          <p:nvPr userDrawn="1">
            <p:custDataLst>
              <p:tags r:id="rId116"/>
            </p:custDataLst>
          </p:nvPr>
        </p:nvSpPr>
        <p:spPr>
          <a:xfrm>
            <a:off x="1" y="1"/>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it-IT" sz="4400" b="0" i="0" baseline="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custDataLst>
              <p:tags r:id="rId117"/>
            </p:custDataLst>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Text Placeholder 2"/>
          <p:cNvSpPr>
            <a:spLocks noGrp="1"/>
          </p:cNvSpPr>
          <p:nvPr>
            <p:ph type="body" idx="1"/>
            <p:custDataLst>
              <p:tags r:id="rId118"/>
            </p:custDataLst>
          </p:nvPr>
        </p:nvSpPr>
        <p:spPr>
          <a:xfrm>
            <a:off x="838200" y="1825625"/>
            <a:ext cx="10515600" cy="4351339"/>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lide Number Placeholder 5"/>
          <p:cNvSpPr>
            <a:spLocks noGrp="1"/>
          </p:cNvSpPr>
          <p:nvPr>
            <p:ph type="sldNum" sz="quarter" idx="4"/>
            <p:custDataLst>
              <p:tags r:id="rId119"/>
            </p:custDataLst>
          </p:nvPr>
        </p:nvSpPr>
        <p:spPr>
          <a:xfrm>
            <a:off x="8610600" y="6356352"/>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608DA0FE-9C19-F746-8419-6700E348BF78}" type="slidenum">
              <a:rPr lang="it-IT" smtClean="0"/>
              <a:t>‹N›</a:t>
            </a:fld>
            <a:endParaRPr lang="it-IT"/>
          </a:p>
        </p:txBody>
      </p:sp>
      <p:sp>
        <p:nvSpPr>
          <p:cNvPr id="7" name="btfpLayoutConfig" hidden="1"/>
          <p:cNvSpPr txBox="1"/>
          <p:nvPr userDrawn="1">
            <p:custDataLst>
              <p:tags r:id="rId120"/>
            </p:custDataLst>
          </p:nvPr>
        </p:nvSpPr>
        <p:spPr>
          <a:xfrm>
            <a:off x="16934" y="16933"/>
            <a:ext cx="11853333" cy="1693333"/>
          </a:xfrm>
          <a:prstGeom prst="rect">
            <a:avLst/>
          </a:prstGeom>
        </p:spPr>
        <p:txBody>
          <a:bodyPr vert="horz" wrap="square" lIns="121920" tIns="60960" rIns="121920" bIns="60960" rtlCol="0" anchor="b">
            <a:noAutofit/>
          </a:bodyPr>
          <a:lstStyle/>
          <a:p>
            <a:pPr algn="l"/>
            <a:r>
              <a:rPr lang="it-IT" sz="133">
                <a:solidFill>
                  <a:srgbClr val="FFFFFF">
                    <a:alpha val="0"/>
                  </a:srgbClr>
                </a:solidFill>
              </a:rPr>
              <a:t>overall_0_132254860587533486 columns_1_132254860587533486 </a:t>
            </a:r>
          </a:p>
        </p:txBody>
      </p:sp>
      <p:sp>
        <p:nvSpPr>
          <p:cNvPr id="8" name="MSIPCMContentMarking" descr="{&quot;HashCode&quot;:-1105056801,&quot;Placement&quot;:&quot;Footer&quot;,&quot;Top&quot;:521.6203,&quot;Left&quot;:435.362366,&quot;SlideWidth&quot;:960,&quot;SlideHeight&quot;:540}">
            <a:extLst>
              <a:ext uri="{FF2B5EF4-FFF2-40B4-BE49-F238E27FC236}">
                <a16:creationId xmlns:a16="http://schemas.microsoft.com/office/drawing/2014/main" id="{5387DD63-4AD8-49CC-9E1F-3C7BD7F9B325}"/>
              </a:ext>
            </a:extLst>
          </p:cNvPr>
          <p:cNvSpPr txBox="1"/>
          <p:nvPr userDrawn="1"/>
        </p:nvSpPr>
        <p:spPr>
          <a:xfrm>
            <a:off x="5529102" y="6624578"/>
            <a:ext cx="1133795" cy="233422"/>
          </a:xfrm>
          <a:prstGeom prst="rect">
            <a:avLst/>
          </a:prstGeom>
        </p:spPr>
        <p:txBody>
          <a:bodyPr vert="horz" wrap="square" lIns="0" tIns="0" rIns="0" bIns="0" rtlCol="0" anchor="ctr" anchorCtr="1">
            <a:noAutofit/>
          </a:bodyPr>
          <a:lstStyle/>
          <a:p>
            <a:pPr algn="ctr">
              <a:spcBef>
                <a:spcPts val="0"/>
              </a:spcBef>
              <a:spcAft>
                <a:spcPts val="0"/>
              </a:spcAft>
            </a:pPr>
            <a:r>
              <a:rPr lang="it-IT" sz="900">
                <a:solidFill>
                  <a:srgbClr val="737373"/>
                </a:solidFill>
                <a:latin typeface="Arial" panose="020B0604020202020204" pitchFamily="34" charset="0"/>
              </a:rPr>
              <a:t>Interno – Internal</a:t>
            </a:r>
            <a:endParaRPr lang="it-IT" sz="900" dirty="0">
              <a:solidFill>
                <a:srgbClr val="737373"/>
              </a:solidFill>
              <a:latin typeface="Arial" panose="020B0604020202020204" pitchFamily="34" charset="0"/>
            </a:endParaRPr>
          </a:p>
        </p:txBody>
      </p:sp>
    </p:spTree>
    <p:custDataLst>
      <p:tags r:id="rId114"/>
    </p:custDataLst>
    <p:extLst>
      <p:ext uri="{BB962C8B-B14F-4D97-AF65-F5344CB8AC3E}">
        <p14:creationId xmlns:p14="http://schemas.microsoft.com/office/powerpoint/2010/main" val="157937912"/>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1" r:id="rId15"/>
    <p:sldLayoutId id="2147484102" r:id="rId16"/>
    <p:sldLayoutId id="2147484103" r:id="rId17"/>
    <p:sldLayoutId id="2147484104" r:id="rId18"/>
    <p:sldLayoutId id="2147484105" r:id="rId19"/>
    <p:sldLayoutId id="2147484106" r:id="rId20"/>
    <p:sldLayoutId id="2147484107" r:id="rId21"/>
    <p:sldLayoutId id="2147484108" r:id="rId22"/>
    <p:sldLayoutId id="2147484109" r:id="rId23"/>
    <p:sldLayoutId id="2147484110" r:id="rId24"/>
    <p:sldLayoutId id="2147484111" r:id="rId25"/>
    <p:sldLayoutId id="2147484112" r:id="rId26"/>
    <p:sldLayoutId id="2147484113" r:id="rId27"/>
    <p:sldLayoutId id="2147484114" r:id="rId28"/>
    <p:sldLayoutId id="2147484115" r:id="rId29"/>
    <p:sldLayoutId id="2147484116" r:id="rId30"/>
    <p:sldLayoutId id="2147484117" r:id="rId31"/>
    <p:sldLayoutId id="2147484118" r:id="rId32"/>
    <p:sldLayoutId id="2147484119" r:id="rId33"/>
    <p:sldLayoutId id="2147484120" r:id="rId34"/>
    <p:sldLayoutId id="2147484121" r:id="rId35"/>
    <p:sldLayoutId id="2147484122" r:id="rId36"/>
    <p:sldLayoutId id="2147484123" r:id="rId37"/>
    <p:sldLayoutId id="2147484124" r:id="rId38"/>
    <p:sldLayoutId id="2147484125" r:id="rId39"/>
    <p:sldLayoutId id="2147484126" r:id="rId40"/>
    <p:sldLayoutId id="2147484127" r:id="rId41"/>
    <p:sldLayoutId id="2147484128" r:id="rId42"/>
    <p:sldLayoutId id="2147484129" r:id="rId43"/>
    <p:sldLayoutId id="2147484130" r:id="rId44"/>
    <p:sldLayoutId id="2147484131" r:id="rId45"/>
    <p:sldLayoutId id="2147484132" r:id="rId46"/>
    <p:sldLayoutId id="2147484133" r:id="rId47"/>
    <p:sldLayoutId id="2147484134" r:id="rId48"/>
    <p:sldLayoutId id="2147484135" r:id="rId49"/>
    <p:sldLayoutId id="2147484136" r:id="rId50"/>
    <p:sldLayoutId id="2147484137" r:id="rId51"/>
    <p:sldLayoutId id="2147484138" r:id="rId52"/>
    <p:sldLayoutId id="2147484139" r:id="rId53"/>
    <p:sldLayoutId id="2147484140" r:id="rId54"/>
    <p:sldLayoutId id="2147484141" r:id="rId55"/>
    <p:sldLayoutId id="2147484142" r:id="rId56"/>
    <p:sldLayoutId id="2147484143" r:id="rId57"/>
    <p:sldLayoutId id="2147484144" r:id="rId58"/>
    <p:sldLayoutId id="2147484145" r:id="rId59"/>
    <p:sldLayoutId id="2147484146" r:id="rId60"/>
    <p:sldLayoutId id="2147484147" r:id="rId61"/>
    <p:sldLayoutId id="2147484148" r:id="rId62"/>
    <p:sldLayoutId id="2147484149" r:id="rId63"/>
    <p:sldLayoutId id="2147484150" r:id="rId64"/>
    <p:sldLayoutId id="2147484151" r:id="rId65"/>
    <p:sldLayoutId id="2147484152" r:id="rId66"/>
    <p:sldLayoutId id="2147484153" r:id="rId67"/>
    <p:sldLayoutId id="2147484154" r:id="rId68"/>
    <p:sldLayoutId id="2147484155" r:id="rId69"/>
    <p:sldLayoutId id="2147484156" r:id="rId70"/>
    <p:sldLayoutId id="2147484157" r:id="rId71"/>
    <p:sldLayoutId id="2147484158" r:id="rId72"/>
    <p:sldLayoutId id="2147484159" r:id="rId73"/>
    <p:sldLayoutId id="2147484160" r:id="rId74"/>
    <p:sldLayoutId id="2147484161" r:id="rId75"/>
    <p:sldLayoutId id="2147484162" r:id="rId76"/>
    <p:sldLayoutId id="2147484163" r:id="rId77"/>
    <p:sldLayoutId id="2147484164" r:id="rId78"/>
    <p:sldLayoutId id="2147484165" r:id="rId79"/>
    <p:sldLayoutId id="2147484166" r:id="rId80"/>
    <p:sldLayoutId id="2147484167" r:id="rId81"/>
    <p:sldLayoutId id="2147484168" r:id="rId82"/>
    <p:sldLayoutId id="2147484169" r:id="rId83"/>
    <p:sldLayoutId id="2147484170" r:id="rId84"/>
    <p:sldLayoutId id="2147484171" r:id="rId85"/>
    <p:sldLayoutId id="2147484172" r:id="rId86"/>
    <p:sldLayoutId id="2147484173" r:id="rId87"/>
    <p:sldLayoutId id="2147484174" r:id="rId88"/>
    <p:sldLayoutId id="2147484175" r:id="rId89"/>
    <p:sldLayoutId id="2147484176" r:id="rId90"/>
    <p:sldLayoutId id="2147484177" r:id="rId91"/>
    <p:sldLayoutId id="2147484178" r:id="rId92"/>
    <p:sldLayoutId id="2147484179" r:id="rId93"/>
    <p:sldLayoutId id="2147484180" r:id="rId94"/>
    <p:sldLayoutId id="2147484181" r:id="rId95"/>
    <p:sldLayoutId id="2147484182" r:id="rId96"/>
    <p:sldLayoutId id="2147484183" r:id="rId97"/>
    <p:sldLayoutId id="2147484184" r:id="rId98"/>
    <p:sldLayoutId id="2147484185" r:id="rId99"/>
    <p:sldLayoutId id="2147484186" r:id="rId100"/>
    <p:sldLayoutId id="2147484187" r:id="rId101"/>
    <p:sldLayoutId id="2147484188" r:id="rId102"/>
    <p:sldLayoutId id="2147484189" r:id="rId103"/>
    <p:sldLayoutId id="2147484190" r:id="rId104"/>
    <p:sldLayoutId id="2147484191" r:id="rId105"/>
    <p:sldLayoutId id="2147484192" r:id="rId106"/>
    <p:sldLayoutId id="2147484193" r:id="rId107"/>
    <p:sldLayoutId id="2147484194" r:id="rId108"/>
    <p:sldLayoutId id="2147484195" r:id="rId109"/>
    <p:sldLayoutId id="2147484196" r:id="rId110"/>
    <p:sldLayoutId id="2147484197" r:id="rId111"/>
  </p:sldLayoutIdLst>
  <p:transition/>
  <p:hf hdr="0" ftr="0" dt="0"/>
  <p:txStyles>
    <p:titleStyle>
      <a:lvl1pPr algn="l" defTabSz="914354"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7.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image" Target="../media/image44.png"/><Relationship Id="rId18" Type="http://schemas.openxmlformats.org/officeDocument/2006/relationships/image" Target="../media/image52.png"/><Relationship Id="rId3" Type="http://schemas.openxmlformats.org/officeDocument/2006/relationships/tags" Target="../tags/tag277.xml"/><Relationship Id="rId7" Type="http://schemas.openxmlformats.org/officeDocument/2006/relationships/tags" Target="../tags/tag281.xml"/><Relationship Id="rId12" Type="http://schemas.openxmlformats.org/officeDocument/2006/relationships/image" Target="../media/image43.png"/><Relationship Id="rId17" Type="http://schemas.openxmlformats.org/officeDocument/2006/relationships/image" Target="../media/image42.png"/><Relationship Id="rId2" Type="http://schemas.openxmlformats.org/officeDocument/2006/relationships/tags" Target="../tags/tag276.xml"/><Relationship Id="rId16" Type="http://schemas.openxmlformats.org/officeDocument/2006/relationships/image" Target="../media/image41.png"/><Relationship Id="rId20" Type="http://schemas.openxmlformats.org/officeDocument/2006/relationships/image" Target="../media/image46.jpeg"/><Relationship Id="rId1" Type="http://schemas.openxmlformats.org/officeDocument/2006/relationships/vmlDrawing" Target="../drawings/vmlDrawing74.vml"/><Relationship Id="rId6" Type="http://schemas.openxmlformats.org/officeDocument/2006/relationships/tags" Target="../tags/tag280.xml"/><Relationship Id="rId11" Type="http://schemas.openxmlformats.org/officeDocument/2006/relationships/image" Target="../media/image40.png"/><Relationship Id="rId5" Type="http://schemas.openxmlformats.org/officeDocument/2006/relationships/tags" Target="../tags/tag279.xml"/><Relationship Id="rId15" Type="http://schemas.openxmlformats.org/officeDocument/2006/relationships/image" Target="../media/image39.jpeg"/><Relationship Id="rId10" Type="http://schemas.openxmlformats.org/officeDocument/2006/relationships/image" Target="../media/image1.emf"/><Relationship Id="rId19" Type="http://schemas.openxmlformats.org/officeDocument/2006/relationships/image" Target="../media/image53.svg"/><Relationship Id="rId4" Type="http://schemas.openxmlformats.org/officeDocument/2006/relationships/tags" Target="../tags/tag278.xml"/><Relationship Id="rId9" Type="http://schemas.openxmlformats.org/officeDocument/2006/relationships/oleObject" Target="../embeddings/oleObject74.bin"/><Relationship Id="rId14" Type="http://schemas.openxmlformats.org/officeDocument/2006/relationships/image" Target="../media/image45.svg"/></Relationships>
</file>

<file path=ppt/slides/_rels/slide11.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slideLayout" Target="../slideLayouts/slideLayout308.xml"/><Relationship Id="rId7" Type="http://schemas.openxmlformats.org/officeDocument/2006/relationships/image" Target="../media/image44.png"/><Relationship Id="rId2" Type="http://schemas.openxmlformats.org/officeDocument/2006/relationships/tags" Target="../tags/tag282.xml"/><Relationship Id="rId1" Type="http://schemas.openxmlformats.org/officeDocument/2006/relationships/vmlDrawing" Target="../drawings/vmlDrawing75.vml"/><Relationship Id="rId6" Type="http://schemas.openxmlformats.org/officeDocument/2006/relationships/image" Target="../media/image39.jpeg"/><Relationship Id="rId5" Type="http://schemas.openxmlformats.org/officeDocument/2006/relationships/image" Target="../media/image1.emf"/><Relationship Id="rId4" Type="http://schemas.openxmlformats.org/officeDocument/2006/relationships/oleObject" Target="../embeddings/oleObject75.bin"/><Relationship Id="rId9" Type="http://schemas.openxmlformats.org/officeDocument/2006/relationships/image" Target="../media/image4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39.xml"/><Relationship Id="rId7" Type="http://schemas.openxmlformats.org/officeDocument/2006/relationships/image" Target="../media/image1.emf"/><Relationship Id="rId2" Type="http://schemas.openxmlformats.org/officeDocument/2006/relationships/tags" Target="../tags/tag283.xml"/><Relationship Id="rId1" Type="http://schemas.openxmlformats.org/officeDocument/2006/relationships/vmlDrawing" Target="../drawings/vmlDrawing76.vml"/><Relationship Id="rId6" Type="http://schemas.openxmlformats.org/officeDocument/2006/relationships/oleObject" Target="../embeddings/oleObject76.bin"/><Relationship Id="rId5" Type="http://schemas.openxmlformats.org/officeDocument/2006/relationships/image" Target="../media/image17.JPG"/><Relationship Id="rId4"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8" Type="http://schemas.openxmlformats.org/officeDocument/2006/relationships/hyperlink" Target="https://www.instagram.com/p/Cfoq7GmoJg7/" TargetMode="External"/><Relationship Id="rId3" Type="http://schemas.openxmlformats.org/officeDocument/2006/relationships/slideLayout" Target="../slideLayouts/slideLayout7.xml"/><Relationship Id="rId7" Type="http://schemas.openxmlformats.org/officeDocument/2006/relationships/image" Target="../media/image55.png"/><Relationship Id="rId2" Type="http://schemas.openxmlformats.org/officeDocument/2006/relationships/tags" Target="../tags/tag284.xml"/><Relationship Id="rId1" Type="http://schemas.openxmlformats.org/officeDocument/2006/relationships/vmlDrawing" Target="../drawings/vmlDrawing77.vml"/><Relationship Id="rId6" Type="http://schemas.openxmlformats.org/officeDocument/2006/relationships/image" Target="../media/image54.png"/><Relationship Id="rId5" Type="http://schemas.openxmlformats.org/officeDocument/2006/relationships/image" Target="../media/image1.emf"/><Relationship Id="rId4" Type="http://schemas.openxmlformats.org/officeDocument/2006/relationships/oleObject" Target="../embeddings/oleObject77.bin"/><Relationship Id="rId9" Type="http://schemas.openxmlformats.org/officeDocument/2006/relationships/hyperlink" Target="https://www.instagram.com/p/Ciufr1EMc3A/"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39.xml"/><Relationship Id="rId7" Type="http://schemas.openxmlformats.org/officeDocument/2006/relationships/image" Target="../media/image1.emf"/><Relationship Id="rId2" Type="http://schemas.openxmlformats.org/officeDocument/2006/relationships/tags" Target="../tags/tag285.xml"/><Relationship Id="rId1" Type="http://schemas.openxmlformats.org/officeDocument/2006/relationships/vmlDrawing" Target="../drawings/vmlDrawing78.vml"/><Relationship Id="rId6" Type="http://schemas.openxmlformats.org/officeDocument/2006/relationships/oleObject" Target="../embeddings/oleObject78.bin"/><Relationship Id="rId5" Type="http://schemas.openxmlformats.org/officeDocument/2006/relationships/image" Target="../media/image17.JPG"/><Relationship Id="rId4"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3" Type="http://schemas.openxmlformats.org/officeDocument/2006/relationships/slideLayout" Target="../slideLayouts/slideLayout13.xml"/><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tags" Target="../tags/tag286.xml"/><Relationship Id="rId16" Type="http://schemas.openxmlformats.org/officeDocument/2006/relationships/image" Target="../media/image66.jpeg"/><Relationship Id="rId1" Type="http://schemas.openxmlformats.org/officeDocument/2006/relationships/vmlDrawing" Target="../drawings/vmlDrawing79.vml"/><Relationship Id="rId6" Type="http://schemas.openxmlformats.org/officeDocument/2006/relationships/image" Target="../media/image56.emf"/><Relationship Id="rId11" Type="http://schemas.openxmlformats.org/officeDocument/2006/relationships/image" Target="../media/image61.svg"/><Relationship Id="rId5" Type="http://schemas.openxmlformats.org/officeDocument/2006/relationships/oleObject" Target="../embeddings/oleObject79.bin"/><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notesSlide" Target="../notesSlides/notesSlide5.xml"/><Relationship Id="rId9" Type="http://schemas.openxmlformats.org/officeDocument/2006/relationships/image" Target="../media/image59.svg"/><Relationship Id="rId14" Type="http://schemas.openxmlformats.org/officeDocument/2006/relationships/image" Target="../media/image64.png"/></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1.svg"/><Relationship Id="rId3" Type="http://schemas.openxmlformats.org/officeDocument/2006/relationships/slideLayout" Target="../slideLayouts/slideLayout13.xml"/><Relationship Id="rId7" Type="http://schemas.openxmlformats.org/officeDocument/2006/relationships/image" Target="../media/image68.png"/><Relationship Id="rId12" Type="http://schemas.openxmlformats.org/officeDocument/2006/relationships/image" Target="../media/image60.png"/><Relationship Id="rId17" Type="http://schemas.openxmlformats.org/officeDocument/2006/relationships/image" Target="../media/image64.png"/><Relationship Id="rId2" Type="http://schemas.openxmlformats.org/officeDocument/2006/relationships/tags" Target="../tags/tag287.xml"/><Relationship Id="rId16" Type="http://schemas.openxmlformats.org/officeDocument/2006/relationships/image" Target="../media/image70.png"/><Relationship Id="rId1" Type="http://schemas.openxmlformats.org/officeDocument/2006/relationships/vmlDrawing" Target="../drawings/vmlDrawing80.vml"/><Relationship Id="rId6" Type="http://schemas.openxmlformats.org/officeDocument/2006/relationships/image" Target="../media/image56.emf"/><Relationship Id="rId11" Type="http://schemas.openxmlformats.org/officeDocument/2006/relationships/image" Target="../media/image59.svg"/><Relationship Id="rId5" Type="http://schemas.openxmlformats.org/officeDocument/2006/relationships/oleObject" Target="../embeddings/oleObject80.bin"/><Relationship Id="rId15" Type="http://schemas.openxmlformats.org/officeDocument/2006/relationships/image" Target="../media/image63.svg"/><Relationship Id="rId10" Type="http://schemas.openxmlformats.org/officeDocument/2006/relationships/image" Target="../media/image58.png"/><Relationship Id="rId4" Type="http://schemas.openxmlformats.org/officeDocument/2006/relationships/notesSlide" Target="../notesSlides/notesSlide6.xml"/><Relationship Id="rId9" Type="http://schemas.openxmlformats.org/officeDocument/2006/relationships/image" Target="../media/image69.png"/><Relationship Id="rId14" Type="http://schemas.openxmlformats.org/officeDocument/2006/relationships/image" Target="../media/image6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39.xml"/><Relationship Id="rId7" Type="http://schemas.openxmlformats.org/officeDocument/2006/relationships/image" Target="../media/image1.emf"/><Relationship Id="rId2" Type="http://schemas.openxmlformats.org/officeDocument/2006/relationships/tags" Target="../tags/tag288.xml"/><Relationship Id="rId1" Type="http://schemas.openxmlformats.org/officeDocument/2006/relationships/vmlDrawing" Target="../drawings/vmlDrawing81.vml"/><Relationship Id="rId6" Type="http://schemas.openxmlformats.org/officeDocument/2006/relationships/oleObject" Target="../embeddings/oleObject81.bin"/><Relationship Id="rId5" Type="http://schemas.openxmlformats.org/officeDocument/2006/relationships/image" Target="../media/image17.JPG"/><Relationship Id="rId4"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slideLayout" Target="../slideLayouts/slideLayout324.xml"/><Relationship Id="rId7" Type="http://schemas.openxmlformats.org/officeDocument/2006/relationships/image" Target="../media/image74.png"/><Relationship Id="rId2" Type="http://schemas.openxmlformats.org/officeDocument/2006/relationships/tags" Target="../tags/tag289.xml"/><Relationship Id="rId1" Type="http://schemas.openxmlformats.org/officeDocument/2006/relationships/vmlDrawing" Target="../drawings/vmlDrawing82.vml"/><Relationship Id="rId6" Type="http://schemas.openxmlformats.org/officeDocument/2006/relationships/image" Target="../media/image73.jpg"/><Relationship Id="rId5" Type="http://schemas.openxmlformats.org/officeDocument/2006/relationships/image" Target="../media/image72.png"/><Relationship Id="rId4" Type="http://schemas.openxmlformats.org/officeDocument/2006/relationships/notesSlide" Target="../notesSlides/notesSlide8.xml"/><Relationship Id="rId9" Type="http://schemas.openxmlformats.org/officeDocument/2006/relationships/image" Target="../media/image71.emf"/></Relationships>
</file>

<file path=ppt/slides/_rels/slide19.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jfif"/><Relationship Id="rId1" Type="http://schemas.openxmlformats.org/officeDocument/2006/relationships/slideLayout" Target="../slideLayouts/slideLayout7.xml"/><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77.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39.xml"/><Relationship Id="rId7" Type="http://schemas.openxmlformats.org/officeDocument/2006/relationships/image" Target="../media/image1.emf"/><Relationship Id="rId2" Type="http://schemas.openxmlformats.org/officeDocument/2006/relationships/tags" Target="../tags/tag241.xml"/><Relationship Id="rId1" Type="http://schemas.openxmlformats.org/officeDocument/2006/relationships/vmlDrawing" Target="../drawings/vmlDrawing66.vml"/><Relationship Id="rId6" Type="http://schemas.openxmlformats.org/officeDocument/2006/relationships/oleObject" Target="../embeddings/oleObject66.bin"/><Relationship Id="rId5" Type="http://schemas.openxmlformats.org/officeDocument/2006/relationships/image" Target="../media/image17.JP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6.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slideLayout" Target="../slideLayouts/slideLayout182.xml"/><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jpg"/><Relationship Id="rId2" Type="http://schemas.openxmlformats.org/officeDocument/2006/relationships/tags" Target="../tags/tag242.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vmlDrawing" Target="../drawings/vmlDrawing67.v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emf"/><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oleObject" Target="../embeddings/oleObject67.bin"/><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39.xml"/><Relationship Id="rId7" Type="http://schemas.openxmlformats.org/officeDocument/2006/relationships/image" Target="../media/image1.emf"/><Relationship Id="rId2" Type="http://schemas.openxmlformats.org/officeDocument/2006/relationships/tags" Target="../tags/tag243.xml"/><Relationship Id="rId1" Type="http://schemas.openxmlformats.org/officeDocument/2006/relationships/vmlDrawing" Target="../drawings/vmlDrawing68.vml"/><Relationship Id="rId6" Type="http://schemas.openxmlformats.org/officeDocument/2006/relationships/oleObject" Target="../embeddings/oleObject68.bin"/><Relationship Id="rId5" Type="http://schemas.openxmlformats.org/officeDocument/2006/relationships/image" Target="../media/image17.JP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244.xml"/><Relationship Id="rId1" Type="http://schemas.openxmlformats.org/officeDocument/2006/relationships/vmlDrawing" Target="../drawings/vmlDrawing69.vml"/><Relationship Id="rId6" Type="http://schemas.openxmlformats.org/officeDocument/2006/relationships/image" Target="../media/image39.jpeg"/><Relationship Id="rId5" Type="http://schemas.openxmlformats.org/officeDocument/2006/relationships/image" Target="../media/image1.emf"/><Relationship Id="rId4" Type="http://schemas.openxmlformats.org/officeDocument/2006/relationships/oleObject" Target="../embeddings/oleObject69.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image" Target="../media/image42.png"/><Relationship Id="rId3" Type="http://schemas.openxmlformats.org/officeDocument/2006/relationships/tags" Target="../tags/tag246.xml"/><Relationship Id="rId7" Type="http://schemas.openxmlformats.org/officeDocument/2006/relationships/slideLayout" Target="../slideLayouts/slideLayout297.xml"/><Relationship Id="rId12" Type="http://schemas.openxmlformats.org/officeDocument/2006/relationships/image" Target="../media/image41.png"/><Relationship Id="rId17" Type="http://schemas.openxmlformats.org/officeDocument/2006/relationships/image" Target="../media/image46.jpeg"/><Relationship Id="rId2" Type="http://schemas.openxmlformats.org/officeDocument/2006/relationships/tags" Target="../tags/tag245.xml"/><Relationship Id="rId16" Type="http://schemas.openxmlformats.org/officeDocument/2006/relationships/image" Target="../media/image45.svg"/><Relationship Id="rId1" Type="http://schemas.openxmlformats.org/officeDocument/2006/relationships/vmlDrawing" Target="../drawings/vmlDrawing70.vml"/><Relationship Id="rId6" Type="http://schemas.openxmlformats.org/officeDocument/2006/relationships/tags" Target="../tags/tag249.xml"/><Relationship Id="rId11" Type="http://schemas.openxmlformats.org/officeDocument/2006/relationships/image" Target="../media/image40.png"/><Relationship Id="rId5" Type="http://schemas.openxmlformats.org/officeDocument/2006/relationships/tags" Target="../tags/tag248.xml"/><Relationship Id="rId15" Type="http://schemas.openxmlformats.org/officeDocument/2006/relationships/image" Target="../media/image44.png"/><Relationship Id="rId10" Type="http://schemas.openxmlformats.org/officeDocument/2006/relationships/image" Target="../media/image39.jpeg"/><Relationship Id="rId4" Type="http://schemas.openxmlformats.org/officeDocument/2006/relationships/tags" Target="../tags/tag247.xml"/><Relationship Id="rId9" Type="http://schemas.openxmlformats.org/officeDocument/2006/relationships/image" Target="../media/image1.emf"/><Relationship Id="rId14" Type="http://schemas.openxmlformats.org/officeDocument/2006/relationships/image" Target="../media/image43.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image" Target="../media/image42.png"/><Relationship Id="rId18" Type="http://schemas.openxmlformats.org/officeDocument/2006/relationships/image" Target="../media/image45.svg"/><Relationship Id="rId3" Type="http://schemas.openxmlformats.org/officeDocument/2006/relationships/tags" Target="../tags/tag251.xml"/><Relationship Id="rId7" Type="http://schemas.openxmlformats.org/officeDocument/2006/relationships/tags" Target="../tags/tag255.xml"/><Relationship Id="rId12" Type="http://schemas.openxmlformats.org/officeDocument/2006/relationships/image" Target="../media/image43.png"/><Relationship Id="rId17" Type="http://schemas.openxmlformats.org/officeDocument/2006/relationships/image" Target="../media/image44.png"/><Relationship Id="rId2" Type="http://schemas.openxmlformats.org/officeDocument/2006/relationships/tags" Target="../tags/tag250.xml"/><Relationship Id="rId16" Type="http://schemas.openxmlformats.org/officeDocument/2006/relationships/image" Target="../media/image39.jpeg"/><Relationship Id="rId1" Type="http://schemas.openxmlformats.org/officeDocument/2006/relationships/vmlDrawing" Target="../drawings/vmlDrawing71.vml"/><Relationship Id="rId6" Type="http://schemas.openxmlformats.org/officeDocument/2006/relationships/tags" Target="../tags/tag254.xml"/><Relationship Id="rId11" Type="http://schemas.openxmlformats.org/officeDocument/2006/relationships/image" Target="../media/image40.png"/><Relationship Id="rId5" Type="http://schemas.openxmlformats.org/officeDocument/2006/relationships/tags" Target="../tags/tag253.xml"/><Relationship Id="rId15" Type="http://schemas.openxmlformats.org/officeDocument/2006/relationships/image" Target="../media/image41.png"/><Relationship Id="rId10" Type="http://schemas.openxmlformats.org/officeDocument/2006/relationships/image" Target="../media/image1.emf"/><Relationship Id="rId19" Type="http://schemas.openxmlformats.org/officeDocument/2006/relationships/image" Target="../media/image46.jpeg"/><Relationship Id="rId4" Type="http://schemas.openxmlformats.org/officeDocument/2006/relationships/tags" Target="../tags/tag252.xml"/><Relationship Id="rId9" Type="http://schemas.openxmlformats.org/officeDocument/2006/relationships/oleObject" Target="../embeddings/oleObject71.bin"/><Relationship Id="rId14" Type="http://schemas.openxmlformats.org/officeDocument/2006/relationships/image" Target="../media/image47.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42.png"/><Relationship Id="rId18" Type="http://schemas.openxmlformats.org/officeDocument/2006/relationships/image" Target="../media/image45.svg"/><Relationship Id="rId3" Type="http://schemas.openxmlformats.org/officeDocument/2006/relationships/tags" Target="../tags/tag257.xml"/><Relationship Id="rId7" Type="http://schemas.openxmlformats.org/officeDocument/2006/relationships/tags" Target="../tags/tag261.xml"/><Relationship Id="rId12" Type="http://schemas.openxmlformats.org/officeDocument/2006/relationships/image" Target="../media/image43.png"/><Relationship Id="rId17" Type="http://schemas.openxmlformats.org/officeDocument/2006/relationships/image" Target="../media/image44.png"/><Relationship Id="rId2" Type="http://schemas.openxmlformats.org/officeDocument/2006/relationships/tags" Target="../tags/tag256.xml"/><Relationship Id="rId16" Type="http://schemas.openxmlformats.org/officeDocument/2006/relationships/image" Target="../media/image39.jpeg"/><Relationship Id="rId1" Type="http://schemas.openxmlformats.org/officeDocument/2006/relationships/vmlDrawing" Target="../drawings/vmlDrawing72.vml"/><Relationship Id="rId6" Type="http://schemas.openxmlformats.org/officeDocument/2006/relationships/tags" Target="../tags/tag260.xml"/><Relationship Id="rId11" Type="http://schemas.openxmlformats.org/officeDocument/2006/relationships/image" Target="../media/image40.png"/><Relationship Id="rId5" Type="http://schemas.openxmlformats.org/officeDocument/2006/relationships/tags" Target="../tags/tag259.xml"/><Relationship Id="rId15" Type="http://schemas.openxmlformats.org/officeDocument/2006/relationships/image" Target="../media/image41.png"/><Relationship Id="rId10" Type="http://schemas.openxmlformats.org/officeDocument/2006/relationships/image" Target="../media/image1.emf"/><Relationship Id="rId19" Type="http://schemas.openxmlformats.org/officeDocument/2006/relationships/image" Target="../media/image46.jpeg"/><Relationship Id="rId4" Type="http://schemas.openxmlformats.org/officeDocument/2006/relationships/tags" Target="../tags/tag258.xml"/><Relationship Id="rId9" Type="http://schemas.openxmlformats.org/officeDocument/2006/relationships/oleObject" Target="../embeddings/oleObject72.bin"/><Relationship Id="rId14" Type="http://schemas.openxmlformats.org/officeDocument/2006/relationships/image" Target="../media/image47.png"/></Relationships>
</file>

<file path=ppt/slides/_rels/slide9.xml.rels><?xml version="1.0" encoding="UTF-8" standalone="yes"?>
<Relationships xmlns="http://schemas.openxmlformats.org/package/2006/relationships"><Relationship Id="rId8" Type="http://schemas.openxmlformats.org/officeDocument/2006/relationships/tags" Target="../tags/tag268.xml"/><Relationship Id="rId13" Type="http://schemas.openxmlformats.org/officeDocument/2006/relationships/tags" Target="../tags/tag273.xml"/><Relationship Id="rId18" Type="http://schemas.openxmlformats.org/officeDocument/2006/relationships/image" Target="../media/image1.emf"/><Relationship Id="rId3" Type="http://schemas.openxmlformats.org/officeDocument/2006/relationships/tags" Target="../tags/tag263.xml"/><Relationship Id="rId21" Type="http://schemas.openxmlformats.org/officeDocument/2006/relationships/image" Target="../media/image50.png"/><Relationship Id="rId7" Type="http://schemas.openxmlformats.org/officeDocument/2006/relationships/tags" Target="../tags/tag267.xml"/><Relationship Id="rId12" Type="http://schemas.openxmlformats.org/officeDocument/2006/relationships/tags" Target="../tags/tag272.xml"/><Relationship Id="rId17" Type="http://schemas.openxmlformats.org/officeDocument/2006/relationships/oleObject" Target="../embeddings/oleObject73.bin"/><Relationship Id="rId2" Type="http://schemas.openxmlformats.org/officeDocument/2006/relationships/tags" Target="../tags/tag262.xml"/><Relationship Id="rId16" Type="http://schemas.openxmlformats.org/officeDocument/2006/relationships/slideLayout" Target="../slideLayouts/slideLayout286.xml"/><Relationship Id="rId20" Type="http://schemas.openxmlformats.org/officeDocument/2006/relationships/image" Target="../media/image49.png"/><Relationship Id="rId1" Type="http://schemas.openxmlformats.org/officeDocument/2006/relationships/vmlDrawing" Target="../drawings/vmlDrawing73.vml"/><Relationship Id="rId6" Type="http://schemas.openxmlformats.org/officeDocument/2006/relationships/tags" Target="../tags/tag266.xml"/><Relationship Id="rId11" Type="http://schemas.openxmlformats.org/officeDocument/2006/relationships/tags" Target="../tags/tag271.xml"/><Relationship Id="rId5" Type="http://schemas.openxmlformats.org/officeDocument/2006/relationships/tags" Target="../tags/tag265.xml"/><Relationship Id="rId15" Type="http://schemas.openxmlformats.org/officeDocument/2006/relationships/tags" Target="../tags/tag275.xml"/><Relationship Id="rId10" Type="http://schemas.openxmlformats.org/officeDocument/2006/relationships/tags" Target="../tags/tag270.xml"/><Relationship Id="rId19" Type="http://schemas.openxmlformats.org/officeDocument/2006/relationships/image" Target="../media/image48.png"/><Relationship Id="rId4" Type="http://schemas.openxmlformats.org/officeDocument/2006/relationships/tags" Target="../tags/tag264.xml"/><Relationship Id="rId9" Type="http://schemas.openxmlformats.org/officeDocument/2006/relationships/tags" Target="../tags/tag269.xml"/><Relationship Id="rId14" Type="http://schemas.openxmlformats.org/officeDocument/2006/relationships/tags" Target="../tags/tag274.xml"/><Relationship Id="rId22"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testo 2">
            <a:extLst>
              <a:ext uri="{FF2B5EF4-FFF2-40B4-BE49-F238E27FC236}">
                <a16:creationId xmlns:a16="http://schemas.microsoft.com/office/drawing/2014/main" id="{C799EC1E-764B-4A55-8C75-545A17B0C7D4}"/>
              </a:ext>
            </a:extLst>
          </p:cNvPr>
          <p:cNvSpPr>
            <a:spLocks noGrp="1"/>
          </p:cNvSpPr>
          <p:nvPr>
            <p:ph type="body" sz="quarter" idx="13"/>
          </p:nvPr>
        </p:nvSpPr>
        <p:spPr>
          <a:xfrm>
            <a:off x="286809" y="2234699"/>
            <a:ext cx="6106825" cy="2402643"/>
          </a:xfrm>
        </p:spPr>
        <p:txBody>
          <a:bodyPr/>
          <a:lstStyle/>
          <a:p>
            <a:pPr>
              <a:spcBef>
                <a:spcPts val="1200"/>
              </a:spcBef>
            </a:pPr>
            <a:r>
              <a:rPr lang="it-IT" sz="4400" dirty="0"/>
              <a:t>Accelerare la transizione ecologia dei territori </a:t>
            </a:r>
          </a:p>
        </p:txBody>
      </p:sp>
      <p:sp>
        <p:nvSpPr>
          <p:cNvPr id="22" name="Segnaposto testo 21">
            <a:extLst>
              <a:ext uri="{FF2B5EF4-FFF2-40B4-BE49-F238E27FC236}">
                <a16:creationId xmlns:a16="http://schemas.microsoft.com/office/drawing/2014/main" id="{5B34D7B2-ACC6-409C-ABF1-043E863CAD72}"/>
              </a:ext>
            </a:extLst>
          </p:cNvPr>
          <p:cNvSpPr>
            <a:spLocks noGrp="1"/>
          </p:cNvSpPr>
          <p:nvPr>
            <p:ph type="body" sz="quarter" idx="21"/>
          </p:nvPr>
        </p:nvSpPr>
        <p:spPr>
          <a:xfrm>
            <a:off x="274827" y="6171718"/>
            <a:ext cx="5867400" cy="381000"/>
          </a:xfrm>
        </p:spPr>
        <p:txBody>
          <a:bodyPr/>
          <a:lstStyle/>
          <a:p>
            <a:r>
              <a:rPr lang="it-IT"/>
              <a:t>Lecce, 19 </a:t>
            </a:r>
            <a:r>
              <a:rPr lang="it-IT" dirty="0"/>
              <a:t>ottobre 2022</a:t>
            </a:r>
          </a:p>
        </p:txBody>
      </p:sp>
      <p:pic>
        <p:nvPicPr>
          <p:cNvPr id="6" name="Segnaposto immagine 15" descr="Immagine che contiene esterni, edificio, cielo, castello&#10;&#10;Descrizione generata automaticamente">
            <a:extLst>
              <a:ext uri="{FF2B5EF4-FFF2-40B4-BE49-F238E27FC236}">
                <a16:creationId xmlns:a16="http://schemas.microsoft.com/office/drawing/2014/main" id="{593C6860-2C2F-40D5-8FAD-4865FCFE02A9}"/>
              </a:ext>
            </a:extLst>
          </p:cNvPr>
          <p:cNvPicPr>
            <a:picLocks noGrp="1" noChangeAspect="1"/>
          </p:cNvPicPr>
          <p:nvPr>
            <p:ph type="pic" sz="quarter" idx="20"/>
          </p:nvPr>
        </p:nvPicPr>
        <p:blipFill>
          <a:blip r:embed="rId2" cstate="print">
            <a:extLst>
              <a:ext uri="{28A0092B-C50C-407E-A947-70E740481C1C}">
                <a14:useLocalDpi xmlns:a14="http://schemas.microsoft.com/office/drawing/2010/main"/>
              </a:ext>
            </a:extLst>
          </a:blip>
          <a:srcRect/>
          <a:stretch>
            <a:fillRect/>
          </a:stretch>
        </p:blipFill>
        <p:spPr>
          <a:xfrm>
            <a:off x="6813425" y="768383"/>
            <a:ext cx="4723643" cy="5296483"/>
          </a:xfrm>
        </p:spPr>
      </p:pic>
    </p:spTree>
    <p:extLst>
      <p:ext uri="{BB962C8B-B14F-4D97-AF65-F5344CB8AC3E}">
        <p14:creationId xmlns:p14="http://schemas.microsoft.com/office/powerpoint/2010/main" val="2095168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ggetto 7" hidden="1">
            <a:extLst>
              <a:ext uri="{FF2B5EF4-FFF2-40B4-BE49-F238E27FC236}">
                <a16:creationId xmlns:a16="http://schemas.microsoft.com/office/drawing/2014/main" id="{0986F582-0551-4AC0-9AB7-D52A8BE85F72}"/>
              </a:ext>
            </a:extLst>
          </p:cNvPr>
          <p:cNvGraphicFramePr>
            <a:graphicFrameLocks noChangeAspect="1"/>
          </p:cNvGraphicFramePr>
          <p:nvPr>
            <p:custDataLst>
              <p:tags r:id="rId2"/>
            </p:custDataLst>
            <p:extLst>
              <p:ext uri="{D42A27DB-BD31-4B8C-83A1-F6EECF244321}">
                <p14:modId xmlns:p14="http://schemas.microsoft.com/office/powerpoint/2010/main" val="1776397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702" name="Diapositiva think-cell" r:id="rId9" imgW="395" imgH="394" progId="TCLayout.ActiveDocument.1">
                  <p:embed/>
                </p:oleObj>
              </mc:Choice>
              <mc:Fallback>
                <p:oleObj name="Diapositiva think-cell" r:id="rId9" imgW="395" imgH="394" progId="TCLayout.ActiveDocument.1">
                  <p:embed/>
                  <p:pic>
                    <p:nvPicPr>
                      <p:cNvPr id="8" name="Oggetto 7" hidden="1">
                        <a:extLst>
                          <a:ext uri="{FF2B5EF4-FFF2-40B4-BE49-F238E27FC236}">
                            <a16:creationId xmlns:a16="http://schemas.microsoft.com/office/drawing/2014/main" id="{0986F582-0551-4AC0-9AB7-D52A8BE85F72}"/>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5" name="Rettangolo 44">
            <a:extLst>
              <a:ext uri="{FF2B5EF4-FFF2-40B4-BE49-F238E27FC236}">
                <a16:creationId xmlns:a16="http://schemas.microsoft.com/office/drawing/2014/main" id="{5078270E-ADD2-4871-80E3-B8BAF519917B}"/>
              </a:ext>
            </a:extLst>
          </p:cNvPr>
          <p:cNvSpPr/>
          <p:nvPr/>
        </p:nvSpPr>
        <p:spPr>
          <a:xfrm>
            <a:off x="-20" y="2626024"/>
            <a:ext cx="12192000" cy="423197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6" name="Titolo 5">
            <a:extLst>
              <a:ext uri="{FF2B5EF4-FFF2-40B4-BE49-F238E27FC236}">
                <a16:creationId xmlns:a16="http://schemas.microsoft.com/office/drawing/2014/main" id="{65E024FC-1582-4474-B5E1-037A97D5071E}"/>
              </a:ext>
            </a:extLst>
          </p:cNvPr>
          <p:cNvSpPr>
            <a:spLocks noGrp="1"/>
          </p:cNvSpPr>
          <p:nvPr>
            <p:ph type="title"/>
          </p:nvPr>
        </p:nvSpPr>
        <p:spPr/>
        <p:txBody>
          <a:bodyPr vert="horz"/>
          <a:lstStyle/>
          <a:p>
            <a:r>
              <a:rPr lang="en-US" dirty="0" err="1"/>
              <a:t>Fondo</a:t>
            </a:r>
            <a:r>
              <a:rPr lang="en-US" dirty="0"/>
              <a:t> Kyoto</a:t>
            </a:r>
          </a:p>
        </p:txBody>
      </p:sp>
      <p:sp>
        <p:nvSpPr>
          <p:cNvPr id="27" name="Rettangolo 26">
            <a:extLst>
              <a:ext uri="{FF2B5EF4-FFF2-40B4-BE49-F238E27FC236}">
                <a16:creationId xmlns:a16="http://schemas.microsoft.com/office/drawing/2014/main" id="{F0D80EBA-BB24-469B-92FB-736960B97F7F}"/>
              </a:ext>
            </a:extLst>
          </p:cNvPr>
          <p:cNvSpPr/>
          <p:nvPr/>
        </p:nvSpPr>
        <p:spPr>
          <a:xfrm>
            <a:off x="1450420" y="1123940"/>
            <a:ext cx="10343643" cy="923330"/>
          </a:xfrm>
          <a:prstGeom prst="rect">
            <a:avLst/>
          </a:prstGeom>
        </p:spPr>
        <p:txBody>
          <a:bodyPr wrap="square">
            <a:spAutoFit/>
          </a:bodyPr>
          <a:lstStyle/>
          <a:p>
            <a:pPr defTabSz="914377">
              <a:spcAft>
                <a:spcPts val="800"/>
              </a:spcAft>
              <a:tabLst>
                <a:tab pos="360671" algn="l"/>
              </a:tabLst>
            </a:pPr>
            <a:r>
              <a:rPr lang="it-IT" dirty="0">
                <a:solidFill>
                  <a:srgbClr val="415364"/>
                </a:solidFill>
                <a:latin typeface="Arial" panose="020B0604020202020204"/>
                <a:cs typeface="Times New Roman" panose="02020603050405020304" pitchFamily="18" charset="0"/>
              </a:rPr>
              <a:t>Concediamo </a:t>
            </a:r>
            <a:r>
              <a:rPr lang="it-IT" b="1" dirty="0">
                <a:solidFill>
                  <a:srgbClr val="415364"/>
                </a:solidFill>
                <a:latin typeface="Arial" panose="020B0604020202020204"/>
                <a:cs typeface="Times New Roman" panose="02020603050405020304" pitchFamily="18" charset="0"/>
              </a:rPr>
              <a:t>finanziamenti agevolati</a:t>
            </a:r>
            <a:r>
              <a:rPr lang="it-IT" dirty="0">
                <a:solidFill>
                  <a:srgbClr val="415364"/>
                </a:solidFill>
                <a:latin typeface="Arial" panose="020B0604020202020204"/>
                <a:cs typeface="Times New Roman" panose="02020603050405020304" pitchFamily="18" charset="0"/>
              </a:rPr>
              <a:t>, a valere su fondi statali, per </a:t>
            </a:r>
            <a:r>
              <a:rPr lang="it-IT" b="1" dirty="0">
                <a:solidFill>
                  <a:srgbClr val="415364"/>
                </a:solidFill>
                <a:latin typeface="Arial" panose="020B0604020202020204"/>
                <a:cs typeface="Times New Roman" panose="02020603050405020304" pitchFamily="18" charset="0"/>
              </a:rPr>
              <a:t>interventi di efficientamento energetico</a:t>
            </a:r>
            <a:r>
              <a:rPr lang="it-IT" dirty="0">
                <a:solidFill>
                  <a:srgbClr val="415364"/>
                </a:solidFill>
                <a:latin typeface="Arial" panose="020B0604020202020204"/>
                <a:cs typeface="Times New Roman" panose="02020603050405020304" pitchFamily="18" charset="0"/>
              </a:rPr>
              <a:t> di immobili destinati ad </a:t>
            </a:r>
            <a:r>
              <a:rPr lang="it-IT" b="1" dirty="0">
                <a:solidFill>
                  <a:srgbClr val="415364"/>
                </a:solidFill>
                <a:latin typeface="Arial" panose="020B0604020202020204"/>
                <a:cs typeface="Times New Roman" panose="02020603050405020304" pitchFamily="18" charset="0"/>
              </a:rPr>
              <a:t>edilizia scolastica </a:t>
            </a:r>
            <a:r>
              <a:rPr lang="it-IT" dirty="0">
                <a:solidFill>
                  <a:srgbClr val="415364"/>
                </a:solidFill>
                <a:latin typeface="Arial" panose="020B0604020202020204"/>
                <a:cs typeface="Times New Roman" panose="02020603050405020304" pitchFamily="18" charset="0"/>
              </a:rPr>
              <a:t>e </a:t>
            </a:r>
            <a:r>
              <a:rPr lang="it-IT" b="1" dirty="0">
                <a:solidFill>
                  <a:srgbClr val="415364"/>
                </a:solidFill>
                <a:latin typeface="Arial" panose="020B0604020202020204"/>
                <a:cs typeface="Times New Roman" panose="02020603050405020304" pitchFamily="18" charset="0"/>
              </a:rPr>
              <a:t>sanitaria</a:t>
            </a:r>
            <a:r>
              <a:rPr lang="it-IT" dirty="0">
                <a:solidFill>
                  <a:srgbClr val="415364"/>
                </a:solidFill>
                <a:latin typeface="Arial" panose="020B0604020202020204"/>
                <a:cs typeface="Times New Roman" panose="02020603050405020304" pitchFamily="18" charset="0"/>
              </a:rPr>
              <a:t>, nonché di </a:t>
            </a:r>
            <a:r>
              <a:rPr lang="it-IT" b="1" dirty="0">
                <a:solidFill>
                  <a:srgbClr val="415364"/>
                </a:solidFill>
                <a:latin typeface="Arial" panose="020B0604020202020204"/>
                <a:cs typeface="Times New Roman" panose="02020603050405020304" pitchFamily="18" charset="0"/>
              </a:rPr>
              <a:t>impiantistica sportiva </a:t>
            </a:r>
          </a:p>
        </p:txBody>
      </p:sp>
      <p:sp>
        <p:nvSpPr>
          <p:cNvPr id="20" name="Rettangolo 19">
            <a:extLst>
              <a:ext uri="{FF2B5EF4-FFF2-40B4-BE49-F238E27FC236}">
                <a16:creationId xmlns:a16="http://schemas.microsoft.com/office/drawing/2014/main" id="{5E8F9946-E2AF-4F78-A0D0-E5B1DD7A43F1}"/>
              </a:ext>
            </a:extLst>
          </p:cNvPr>
          <p:cNvSpPr/>
          <p:nvPr/>
        </p:nvSpPr>
        <p:spPr>
          <a:xfrm>
            <a:off x="690703" y="2798363"/>
            <a:ext cx="11469136"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993" marR="0" lvl="0" indent="0" algn="l" defTabSz="914377" rtl="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srgbClr val="415364"/>
                </a:solidFill>
                <a:effectLst/>
                <a:uLnTx/>
                <a:uFillTx/>
                <a:latin typeface="Arial" panose="020B0604020202020204"/>
                <a:ea typeface="+mn-ea"/>
                <a:cs typeface="+mn-cs"/>
              </a:rPr>
              <a:t>Beneficiari</a:t>
            </a:r>
            <a:r>
              <a:rPr kumimoji="0" lang="it-IT" sz="1800" b="0" i="0" u="none" strike="noStrike" kern="0" cap="none" spc="0" normalizeH="0" baseline="0" noProof="0" dirty="0">
                <a:ln>
                  <a:noFill/>
                </a:ln>
                <a:solidFill>
                  <a:srgbClr val="415364"/>
                </a:solidFill>
                <a:effectLst/>
                <a:uLnTx/>
                <a:uFillTx/>
                <a:latin typeface="Arial" panose="020B0604020202020204"/>
                <a:ea typeface="+mn-ea"/>
                <a:cs typeface="+mn-cs"/>
              </a:rPr>
              <a:t>: </a:t>
            </a:r>
            <a:r>
              <a:rPr lang="it-IT" sz="1470" b="1" kern="0" dirty="0">
                <a:solidFill>
                  <a:srgbClr val="415364"/>
                </a:solidFill>
                <a:latin typeface="Arial" panose="020B0604020202020204"/>
              </a:rPr>
              <a:t>Soggetti pubblici e fondi immobiliari chiusi</a:t>
            </a:r>
            <a:endParaRPr kumimoji="0" lang="it-IT" sz="1470" b="1" i="0" u="none" strike="noStrike" kern="0" cap="none" spc="0" normalizeH="0" baseline="0" noProof="0" dirty="0">
              <a:ln>
                <a:noFill/>
              </a:ln>
              <a:solidFill>
                <a:srgbClr val="415364"/>
              </a:solidFill>
              <a:effectLst/>
              <a:uLnTx/>
              <a:uFillTx/>
              <a:latin typeface="Arial" panose="020B0604020202020204"/>
              <a:ea typeface="+mn-ea"/>
              <a:cs typeface="+mn-cs"/>
            </a:endParaRPr>
          </a:p>
        </p:txBody>
      </p:sp>
      <p:sp>
        <p:nvSpPr>
          <p:cNvPr id="22" name="Rettangolo 21">
            <a:extLst>
              <a:ext uri="{FF2B5EF4-FFF2-40B4-BE49-F238E27FC236}">
                <a16:creationId xmlns:a16="http://schemas.microsoft.com/office/drawing/2014/main" id="{80D22FC0-F87F-4B31-892F-2E7CB2BB7DDA}"/>
              </a:ext>
            </a:extLst>
          </p:cNvPr>
          <p:cNvSpPr/>
          <p:nvPr/>
        </p:nvSpPr>
        <p:spPr>
          <a:xfrm>
            <a:off x="690703" y="3654666"/>
            <a:ext cx="11469136"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993" marR="0" lvl="0" indent="0" algn="l" defTabSz="914377" rtl="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srgbClr val="415364"/>
                </a:solidFill>
                <a:effectLst/>
                <a:uLnTx/>
                <a:uFillTx/>
                <a:latin typeface="Arial" panose="020B0604020202020204"/>
                <a:ea typeface="+mn-ea"/>
                <a:cs typeface="+mn-cs"/>
              </a:rPr>
              <a:t>Oggetto: </a:t>
            </a:r>
            <a:r>
              <a:rPr kumimoji="0" lang="it-IT" sz="1467" b="0" i="0" u="none" strike="noStrike" kern="0" cap="none" spc="0" normalizeH="0" baseline="0" noProof="0" dirty="0">
                <a:ln>
                  <a:noFill/>
                </a:ln>
                <a:solidFill>
                  <a:srgbClr val="415364"/>
                </a:solidFill>
                <a:effectLst/>
                <a:uLnTx/>
                <a:uFillTx/>
                <a:latin typeface="Arial" panose="020B0604020202020204"/>
                <a:ea typeface="+mn-ea"/>
                <a:cs typeface="+mn-cs"/>
              </a:rPr>
              <a:t>Spese di investimento finalizzate all'efficientamento energetico e idrico degli immobili pubblici destinati all’istruzione scolastica - inclusi gli asili nido - all’istruzione universitaria, e per gli edifici pubblici dell’alta formazione artistica, musicale e coreutica, gli impianti sportivi e le strutture sanitarie</a:t>
            </a:r>
          </a:p>
          <a:p>
            <a:pPr marL="287993" marR="0" lvl="0" indent="0" algn="l" defTabSz="914377" rtl="0" eaLnBrk="1" fontAlgn="auto" latinLnBrk="0" hangingPunct="1">
              <a:lnSpc>
                <a:spcPct val="100000"/>
              </a:lnSpc>
              <a:spcBef>
                <a:spcPts val="0"/>
              </a:spcBef>
              <a:spcAft>
                <a:spcPts val="0"/>
              </a:spcAft>
              <a:buClrTx/>
              <a:buSzTx/>
              <a:buFontTx/>
              <a:buNone/>
              <a:tabLst/>
              <a:defRPr/>
            </a:pPr>
            <a:endParaRPr kumimoji="0" lang="it-IT" sz="1867" b="0" i="0" u="none" strike="noStrike" kern="0" cap="none" spc="0" normalizeH="0" baseline="0" noProof="0" dirty="0">
              <a:ln>
                <a:noFill/>
              </a:ln>
              <a:solidFill>
                <a:srgbClr val="415364"/>
              </a:solidFill>
              <a:effectLst/>
              <a:uLnTx/>
              <a:uFillTx/>
              <a:latin typeface="Arial" panose="020B0604020202020204"/>
              <a:ea typeface="+mn-ea"/>
              <a:cs typeface="+mn-cs"/>
            </a:endParaRPr>
          </a:p>
        </p:txBody>
      </p:sp>
      <p:sp>
        <p:nvSpPr>
          <p:cNvPr id="21" name="Rettangolo 20">
            <a:extLst>
              <a:ext uri="{FF2B5EF4-FFF2-40B4-BE49-F238E27FC236}">
                <a16:creationId xmlns:a16="http://schemas.microsoft.com/office/drawing/2014/main" id="{4617DE3A-EE64-4353-9C6D-3411F601BAE6}"/>
              </a:ext>
            </a:extLst>
          </p:cNvPr>
          <p:cNvSpPr/>
          <p:nvPr/>
        </p:nvSpPr>
        <p:spPr>
          <a:xfrm>
            <a:off x="690703" y="4282369"/>
            <a:ext cx="11469136"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993" marR="0" lvl="0" indent="0" algn="l" defTabSz="914377" rtl="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srgbClr val="415364"/>
                </a:solidFill>
                <a:effectLst/>
                <a:uLnTx/>
                <a:uFillTx/>
                <a:latin typeface="Arial" panose="020B0604020202020204"/>
                <a:ea typeface="+mn-ea"/>
                <a:cs typeface="+mn-cs"/>
              </a:rPr>
              <a:t>Tasso d’interesse: </a:t>
            </a:r>
            <a:r>
              <a:rPr lang="it-IT" sz="1467" kern="0" dirty="0">
                <a:solidFill>
                  <a:srgbClr val="415364"/>
                </a:solidFill>
                <a:latin typeface="Arial" panose="020B0604020202020204"/>
              </a:rPr>
              <a:t>Tasso finanziario agevolato allo 0,25% nominale annuo per il finanziamento di interventi efficientamento energetico, idrico e adeguamento antisismico del patrimonio immobiliare</a:t>
            </a:r>
            <a:endParaRPr kumimoji="0" lang="it-IT" sz="1600" b="0" i="0" u="none" strike="noStrike" kern="0" cap="none" spc="0" normalizeH="0" baseline="0" noProof="0" dirty="0">
              <a:ln>
                <a:noFill/>
              </a:ln>
              <a:solidFill>
                <a:srgbClr val="415364"/>
              </a:solidFill>
              <a:effectLst/>
              <a:uLnTx/>
              <a:uFillTx/>
              <a:latin typeface="Arial" panose="020B0604020202020204"/>
              <a:ea typeface="+mn-ea"/>
              <a:cs typeface="+mn-cs"/>
            </a:endParaRPr>
          </a:p>
        </p:txBody>
      </p:sp>
      <p:sp>
        <p:nvSpPr>
          <p:cNvPr id="23" name="Rettangolo 22">
            <a:extLst>
              <a:ext uri="{FF2B5EF4-FFF2-40B4-BE49-F238E27FC236}">
                <a16:creationId xmlns:a16="http://schemas.microsoft.com/office/drawing/2014/main" id="{25E0017A-5D2B-45E7-AC2D-1D19521E5892}"/>
              </a:ext>
            </a:extLst>
          </p:cNvPr>
          <p:cNvSpPr/>
          <p:nvPr/>
        </p:nvSpPr>
        <p:spPr>
          <a:xfrm>
            <a:off x="690703" y="4967222"/>
            <a:ext cx="11469136"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993" marR="0" lvl="0" indent="0" algn="l" defTabSz="914377" rtl="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srgbClr val="415364"/>
                </a:solidFill>
                <a:effectLst/>
                <a:uLnTx/>
                <a:uFillTx/>
                <a:latin typeface="Arial" panose="020B0604020202020204"/>
                <a:ea typeface="+mn-ea"/>
                <a:cs typeface="+mn-cs"/>
              </a:rPr>
              <a:t>Durata: </a:t>
            </a:r>
            <a:r>
              <a:rPr kumimoji="0" lang="it-IT" sz="1467" b="0" i="0" u="none" strike="noStrike" kern="0" cap="none" spc="0" normalizeH="0" baseline="0" noProof="0" dirty="0">
                <a:ln>
                  <a:noFill/>
                </a:ln>
                <a:solidFill>
                  <a:srgbClr val="415364"/>
                </a:solidFill>
                <a:effectLst/>
                <a:uLnTx/>
                <a:uFillTx/>
                <a:latin typeface="Arial" panose="020B0604020202020204"/>
                <a:ea typeface="+mn-ea"/>
                <a:cs typeface="+mn-cs"/>
              </a:rPr>
              <a:t>Massimo 20 anni</a:t>
            </a:r>
          </a:p>
        </p:txBody>
      </p:sp>
      <p:sp>
        <p:nvSpPr>
          <p:cNvPr id="24" name="Rettangolo 23">
            <a:extLst>
              <a:ext uri="{FF2B5EF4-FFF2-40B4-BE49-F238E27FC236}">
                <a16:creationId xmlns:a16="http://schemas.microsoft.com/office/drawing/2014/main" id="{9DA15FF9-01AC-4089-8371-09ED450002F1}"/>
              </a:ext>
            </a:extLst>
          </p:cNvPr>
          <p:cNvSpPr/>
          <p:nvPr/>
        </p:nvSpPr>
        <p:spPr>
          <a:xfrm>
            <a:off x="690703" y="5633025"/>
            <a:ext cx="11469136"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993" marR="0" lvl="0" indent="0" algn="l" defTabSz="914377" rtl="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srgbClr val="415364"/>
                </a:solidFill>
                <a:effectLst/>
                <a:uLnTx/>
                <a:uFillTx/>
                <a:latin typeface="Arial" panose="020B0604020202020204"/>
                <a:ea typeface="+mn-ea"/>
                <a:cs typeface="+mn-cs"/>
              </a:rPr>
              <a:t>Finestra temporale: </a:t>
            </a:r>
            <a:r>
              <a:rPr lang="it-IT" sz="1467" kern="0" dirty="0">
                <a:solidFill>
                  <a:srgbClr val="415364"/>
                </a:solidFill>
                <a:latin typeface="Arial" panose="020B0604020202020204"/>
              </a:rPr>
              <a:t>Il termine per la presentazione delle domande è fissato al 31 luglio 2022</a:t>
            </a:r>
          </a:p>
        </p:txBody>
      </p:sp>
      <p:sp>
        <p:nvSpPr>
          <p:cNvPr id="25" name="Rettangolo 24">
            <a:extLst>
              <a:ext uri="{FF2B5EF4-FFF2-40B4-BE49-F238E27FC236}">
                <a16:creationId xmlns:a16="http://schemas.microsoft.com/office/drawing/2014/main" id="{8166160D-0679-4A9F-8612-191401EA9305}"/>
              </a:ext>
            </a:extLst>
          </p:cNvPr>
          <p:cNvSpPr/>
          <p:nvPr/>
        </p:nvSpPr>
        <p:spPr>
          <a:xfrm>
            <a:off x="690703" y="6270255"/>
            <a:ext cx="11469136"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993" marR="0" lvl="0" indent="0" algn="l" defTabSz="914377" rtl="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srgbClr val="415364"/>
                </a:solidFill>
                <a:effectLst/>
                <a:uLnTx/>
                <a:uFillTx/>
                <a:latin typeface="Arial" panose="020B0604020202020204"/>
                <a:ea typeface="+mn-ea"/>
                <a:cs typeface="+mn-cs"/>
              </a:rPr>
              <a:t>Come richiederlo: </a:t>
            </a:r>
            <a:r>
              <a:rPr lang="it-IT" sz="1467" kern="0" dirty="0">
                <a:solidFill>
                  <a:srgbClr val="415364"/>
                </a:solidFill>
                <a:latin typeface="Arial" panose="020B0604020202020204"/>
              </a:rPr>
              <a:t>Applicativo reso disponibile da </a:t>
            </a:r>
            <a:r>
              <a:rPr lang="it-IT" sz="1467" kern="0" dirty="0" err="1">
                <a:solidFill>
                  <a:srgbClr val="415364"/>
                </a:solidFill>
                <a:latin typeface="Arial" panose="020B0604020202020204"/>
              </a:rPr>
              <a:t>Cdp</a:t>
            </a:r>
            <a:endParaRPr kumimoji="0" lang="it-IT" sz="1467" b="0" i="0" u="none" strike="noStrike" kern="0" cap="none" spc="0" normalizeH="0" baseline="0" noProof="0" dirty="0">
              <a:ln>
                <a:noFill/>
              </a:ln>
              <a:solidFill>
                <a:srgbClr val="415364"/>
              </a:solidFill>
              <a:effectLst/>
              <a:uLnTx/>
              <a:uFillTx/>
              <a:latin typeface="Arial" panose="020B0604020202020204"/>
              <a:ea typeface="+mn-ea"/>
              <a:cs typeface="+mn-cs"/>
            </a:endParaRPr>
          </a:p>
        </p:txBody>
      </p:sp>
      <p:sp>
        <p:nvSpPr>
          <p:cNvPr id="50" name="Segnaposto numero diapositiva 1">
            <a:extLst>
              <a:ext uri="{FF2B5EF4-FFF2-40B4-BE49-F238E27FC236}">
                <a16:creationId xmlns:a16="http://schemas.microsoft.com/office/drawing/2014/main" id="{5E60286E-346A-484D-8EDE-1186DDDBA267}"/>
              </a:ext>
            </a:extLst>
          </p:cNvPr>
          <p:cNvSpPr txBox="1">
            <a:spLocks/>
          </p:cNvSpPr>
          <p:nvPr/>
        </p:nvSpPr>
        <p:spPr>
          <a:xfrm>
            <a:off x="334433" y="6535223"/>
            <a:ext cx="1344083" cy="244916"/>
          </a:xfrm>
          <a:prstGeom prst="rect">
            <a:avLst/>
          </a:prstGeom>
        </p:spPr>
        <p:txBody>
          <a:bodyPr vert="horz" lIns="0" tIns="0" rIns="0" bIns="0" rtlCol="0" anchor="b" anchorCtr="0"/>
          <a:lstStyle>
            <a:defPPr>
              <a:defRPr lang="it-IT"/>
            </a:defPPr>
            <a:lvl1pPr>
              <a:defRPr sz="8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a:ln>
                  <a:noFill/>
                </a:ln>
                <a:solidFill>
                  <a:srgbClr val="FFFEFD"/>
                </a:solidFill>
                <a:effectLst/>
                <a:uLnTx/>
                <a:uFillTx/>
                <a:latin typeface="Arial" panose="020B0604020202020204" pitchFamily="34" charset="0"/>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10</a:t>
            </a:fld>
            <a:endParaRPr kumimoji="0" lang="it-IT" sz="1067"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cxnSp>
        <p:nvCxnSpPr>
          <p:cNvPr id="43" name="Straight Connector 77">
            <a:extLst>
              <a:ext uri="{FF2B5EF4-FFF2-40B4-BE49-F238E27FC236}">
                <a16:creationId xmlns:a16="http://schemas.microsoft.com/office/drawing/2014/main" id="{1B3021A7-5F8D-4408-B730-C003C67658F0}"/>
              </a:ext>
            </a:extLst>
          </p:cNvPr>
          <p:cNvCxnSpPr>
            <a:cxnSpLocks/>
          </p:cNvCxnSpPr>
          <p:nvPr>
            <p:custDataLst>
              <p:tags r:id="rId3"/>
            </p:custDataLst>
          </p:nvPr>
        </p:nvCxnSpPr>
        <p:spPr>
          <a:xfrm>
            <a:off x="681178" y="3421509"/>
            <a:ext cx="11489400" cy="0"/>
          </a:xfrm>
          <a:prstGeom prst="line">
            <a:avLst/>
          </a:prstGeom>
          <a:ln w="6350">
            <a:solidFill>
              <a:srgbClr val="415064"/>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77">
            <a:extLst>
              <a:ext uri="{FF2B5EF4-FFF2-40B4-BE49-F238E27FC236}">
                <a16:creationId xmlns:a16="http://schemas.microsoft.com/office/drawing/2014/main" id="{1E80982E-0271-4E2E-8915-F3E6C4661BE4}"/>
              </a:ext>
            </a:extLst>
          </p:cNvPr>
          <p:cNvCxnSpPr>
            <a:cxnSpLocks/>
          </p:cNvCxnSpPr>
          <p:nvPr>
            <p:custDataLst>
              <p:tags r:id="rId4"/>
            </p:custDataLst>
          </p:nvPr>
        </p:nvCxnSpPr>
        <p:spPr>
          <a:xfrm>
            <a:off x="633553" y="4205058"/>
            <a:ext cx="11489400" cy="0"/>
          </a:xfrm>
          <a:prstGeom prst="line">
            <a:avLst/>
          </a:prstGeom>
          <a:ln w="6350">
            <a:solidFill>
              <a:srgbClr val="415064"/>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77">
            <a:extLst>
              <a:ext uri="{FF2B5EF4-FFF2-40B4-BE49-F238E27FC236}">
                <a16:creationId xmlns:a16="http://schemas.microsoft.com/office/drawing/2014/main" id="{0C82B610-A925-4D76-B0E6-B4555D232AA1}"/>
              </a:ext>
            </a:extLst>
          </p:cNvPr>
          <p:cNvCxnSpPr>
            <a:cxnSpLocks/>
          </p:cNvCxnSpPr>
          <p:nvPr>
            <p:custDataLst>
              <p:tags r:id="rId5"/>
            </p:custDataLst>
          </p:nvPr>
        </p:nvCxnSpPr>
        <p:spPr>
          <a:xfrm>
            <a:off x="643078" y="4864782"/>
            <a:ext cx="11489400" cy="0"/>
          </a:xfrm>
          <a:prstGeom prst="line">
            <a:avLst/>
          </a:prstGeom>
          <a:ln w="6350">
            <a:solidFill>
              <a:srgbClr val="415064"/>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77">
            <a:extLst>
              <a:ext uri="{FF2B5EF4-FFF2-40B4-BE49-F238E27FC236}">
                <a16:creationId xmlns:a16="http://schemas.microsoft.com/office/drawing/2014/main" id="{0B73B482-FCC2-4D90-AFC5-F485E888665A}"/>
              </a:ext>
            </a:extLst>
          </p:cNvPr>
          <p:cNvCxnSpPr>
            <a:cxnSpLocks/>
          </p:cNvCxnSpPr>
          <p:nvPr>
            <p:custDataLst>
              <p:tags r:id="rId6"/>
            </p:custDataLst>
          </p:nvPr>
        </p:nvCxnSpPr>
        <p:spPr>
          <a:xfrm>
            <a:off x="671653" y="6193753"/>
            <a:ext cx="11489400" cy="0"/>
          </a:xfrm>
          <a:prstGeom prst="line">
            <a:avLst/>
          </a:prstGeom>
          <a:ln w="6350">
            <a:solidFill>
              <a:srgbClr val="415064"/>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77">
            <a:extLst>
              <a:ext uri="{FF2B5EF4-FFF2-40B4-BE49-F238E27FC236}">
                <a16:creationId xmlns:a16="http://schemas.microsoft.com/office/drawing/2014/main" id="{1ECF5E2B-AF04-423F-A7A9-AC7CF6E17A9A}"/>
              </a:ext>
            </a:extLst>
          </p:cNvPr>
          <p:cNvCxnSpPr>
            <a:cxnSpLocks/>
          </p:cNvCxnSpPr>
          <p:nvPr>
            <p:custDataLst>
              <p:tags r:id="rId7"/>
            </p:custDataLst>
          </p:nvPr>
        </p:nvCxnSpPr>
        <p:spPr>
          <a:xfrm>
            <a:off x="633553" y="5543556"/>
            <a:ext cx="11489400" cy="0"/>
          </a:xfrm>
          <a:prstGeom prst="line">
            <a:avLst/>
          </a:prstGeom>
          <a:ln w="6350">
            <a:solidFill>
              <a:srgbClr val="415064"/>
            </a:solidFill>
            <a:prstDash val="dash"/>
          </a:ln>
        </p:spPr>
        <p:style>
          <a:lnRef idx="1">
            <a:schemeClr val="accent1"/>
          </a:lnRef>
          <a:fillRef idx="0">
            <a:schemeClr val="accent1"/>
          </a:fillRef>
          <a:effectRef idx="0">
            <a:schemeClr val="accent1"/>
          </a:effectRef>
          <a:fontRef idx="minor">
            <a:schemeClr val="tx1"/>
          </a:fontRef>
        </p:style>
      </p:cxnSp>
      <p:sp>
        <p:nvSpPr>
          <p:cNvPr id="3" name="Rettangolo 2">
            <a:extLst>
              <a:ext uri="{FF2B5EF4-FFF2-40B4-BE49-F238E27FC236}">
                <a16:creationId xmlns:a16="http://schemas.microsoft.com/office/drawing/2014/main" id="{B8FEE750-77E4-457B-8D06-7C91CEEA268B}"/>
              </a:ext>
            </a:extLst>
          </p:cNvPr>
          <p:cNvSpPr/>
          <p:nvPr/>
        </p:nvSpPr>
        <p:spPr>
          <a:xfrm>
            <a:off x="11898" y="2718925"/>
            <a:ext cx="629868" cy="4139076"/>
          </a:xfrm>
          <a:prstGeom prst="rect">
            <a:avLst/>
          </a:prstGeom>
          <a:solidFill>
            <a:srgbClr val="E5E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grpSp>
        <p:nvGrpSpPr>
          <p:cNvPr id="11" name="Gruppo 10">
            <a:extLst>
              <a:ext uri="{FF2B5EF4-FFF2-40B4-BE49-F238E27FC236}">
                <a16:creationId xmlns:a16="http://schemas.microsoft.com/office/drawing/2014/main" id="{156EA951-15FF-4CF9-9FEA-E5F568393B9E}"/>
              </a:ext>
            </a:extLst>
          </p:cNvPr>
          <p:cNvGrpSpPr/>
          <p:nvPr/>
        </p:nvGrpSpPr>
        <p:grpSpPr>
          <a:xfrm>
            <a:off x="358623" y="2817413"/>
            <a:ext cx="576000" cy="576000"/>
            <a:chOff x="387048" y="2817413"/>
            <a:chExt cx="576000" cy="576000"/>
          </a:xfrm>
        </p:grpSpPr>
        <p:sp>
          <p:nvSpPr>
            <p:cNvPr id="46" name="Ovale 45">
              <a:extLst>
                <a:ext uri="{FF2B5EF4-FFF2-40B4-BE49-F238E27FC236}">
                  <a16:creationId xmlns:a16="http://schemas.microsoft.com/office/drawing/2014/main" id="{9CA1BB1A-256A-4857-9C0F-B0911F740B20}"/>
                </a:ext>
              </a:extLst>
            </p:cNvPr>
            <p:cNvSpPr/>
            <p:nvPr/>
          </p:nvSpPr>
          <p:spPr>
            <a:xfrm>
              <a:off x="387048" y="2817413"/>
              <a:ext cx="576000" cy="576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52" name="Immagine 51">
              <a:extLst>
                <a:ext uri="{FF2B5EF4-FFF2-40B4-BE49-F238E27FC236}">
                  <a16:creationId xmlns:a16="http://schemas.microsoft.com/office/drawing/2014/main" id="{9917C6C0-5CE8-482F-823C-A6BD80C67FEB}"/>
                </a:ext>
              </a:extLst>
            </p:cNvPr>
            <p:cNvPicPr>
              <a:picLocks noChangeAspect="1"/>
            </p:cNvPicPr>
            <p:nvPr/>
          </p:nvPicPr>
          <p:blipFill>
            <a:blip r:embed="rId11">
              <a:clrChange>
                <a:clrFrom>
                  <a:srgbClr val="FFFFFF"/>
                </a:clrFrom>
                <a:clrTo>
                  <a:srgbClr val="FFFFFF">
                    <a:alpha val="0"/>
                  </a:srgbClr>
                </a:clrTo>
              </a:clrChange>
            </a:blip>
            <a:stretch>
              <a:fillRect/>
            </a:stretch>
          </p:blipFill>
          <p:spPr>
            <a:xfrm flipV="1">
              <a:off x="483048" y="2916824"/>
              <a:ext cx="384000" cy="339081"/>
            </a:xfrm>
            <a:prstGeom prst="rect">
              <a:avLst/>
            </a:prstGeom>
          </p:spPr>
        </p:pic>
      </p:grpSp>
      <p:grpSp>
        <p:nvGrpSpPr>
          <p:cNvPr id="12" name="Gruppo 11">
            <a:extLst>
              <a:ext uri="{FF2B5EF4-FFF2-40B4-BE49-F238E27FC236}">
                <a16:creationId xmlns:a16="http://schemas.microsoft.com/office/drawing/2014/main" id="{B18B14F8-34BE-47F2-A157-8AEBD7B26BAC}"/>
              </a:ext>
            </a:extLst>
          </p:cNvPr>
          <p:cNvGrpSpPr/>
          <p:nvPr/>
        </p:nvGrpSpPr>
        <p:grpSpPr>
          <a:xfrm>
            <a:off x="365729" y="3496138"/>
            <a:ext cx="576000" cy="576000"/>
            <a:chOff x="387048" y="3527081"/>
            <a:chExt cx="576000" cy="576000"/>
          </a:xfrm>
        </p:grpSpPr>
        <p:sp>
          <p:nvSpPr>
            <p:cNvPr id="63" name="Ovale 62">
              <a:extLst>
                <a:ext uri="{FF2B5EF4-FFF2-40B4-BE49-F238E27FC236}">
                  <a16:creationId xmlns:a16="http://schemas.microsoft.com/office/drawing/2014/main" id="{83C5C60B-8229-4013-A747-439AF23CCF26}"/>
                </a:ext>
              </a:extLst>
            </p:cNvPr>
            <p:cNvSpPr/>
            <p:nvPr/>
          </p:nvSpPr>
          <p:spPr>
            <a:xfrm>
              <a:off x="387048" y="3527081"/>
              <a:ext cx="576000" cy="576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EFD"/>
                </a:solidFill>
                <a:effectLst/>
                <a:uLnTx/>
                <a:uFillTx/>
                <a:latin typeface="Arial" panose="020B0604020202020204"/>
                <a:ea typeface="+mn-ea"/>
                <a:cs typeface="+mn-cs"/>
              </a:endParaRPr>
            </a:p>
          </p:txBody>
        </p:sp>
        <p:pic>
          <p:nvPicPr>
            <p:cNvPr id="64" name="Immagine 63">
              <a:extLst>
                <a:ext uri="{FF2B5EF4-FFF2-40B4-BE49-F238E27FC236}">
                  <a16:creationId xmlns:a16="http://schemas.microsoft.com/office/drawing/2014/main" id="{9B392103-EF9E-47D3-9940-BC0DAB9BAD76}"/>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447366" y="3591188"/>
              <a:ext cx="515043" cy="419528"/>
            </a:xfrm>
            <a:prstGeom prst="rect">
              <a:avLst/>
            </a:prstGeom>
          </p:spPr>
        </p:pic>
      </p:grpSp>
      <p:sp>
        <p:nvSpPr>
          <p:cNvPr id="33" name="Rettangolo con angoli arrotondati 32">
            <a:extLst>
              <a:ext uri="{FF2B5EF4-FFF2-40B4-BE49-F238E27FC236}">
                <a16:creationId xmlns:a16="http://schemas.microsoft.com/office/drawing/2014/main" id="{D1283EE4-AB9A-41AF-8BD4-292D6D558096}"/>
              </a:ext>
            </a:extLst>
          </p:cNvPr>
          <p:cNvSpPr/>
          <p:nvPr/>
        </p:nvSpPr>
        <p:spPr>
          <a:xfrm>
            <a:off x="-16026" y="2429310"/>
            <a:ext cx="12208025" cy="373783"/>
          </a:xfrm>
          <a:prstGeom prst="roundRect">
            <a:avLst>
              <a:gd name="adj" fmla="val 4294"/>
            </a:avLst>
          </a:prstGeom>
          <a:solidFill>
            <a:srgbClr val="87A138"/>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96000" rIns="144000" bIns="96000" rtlCol="0" anchor="ctr">
            <a:noAutofit/>
          </a:bodyPr>
          <a:lstStyle/>
          <a:p>
            <a:pPr marL="0" marR="0" lvl="0" indent="0" algn="ctr" defTabSz="914377" rtl="0" eaLnBrk="1" fontAlgn="t" latinLnBrk="0" hangingPunct="1">
              <a:lnSpc>
                <a:spcPct val="100000"/>
              </a:lnSpc>
              <a:spcBef>
                <a:spcPts val="0"/>
              </a:spcBef>
              <a:spcAft>
                <a:spcPts val="0"/>
              </a:spcAft>
              <a:buClrTx/>
              <a:buSzTx/>
              <a:buFontTx/>
              <a:buNone/>
              <a:tabLst/>
              <a:defRPr/>
            </a:pPr>
            <a:r>
              <a:rPr kumimoji="0" lang="it-IT" sz="1867" b="1" i="0" u="none" strike="noStrike" kern="1200" cap="none" spc="0" normalizeH="0" baseline="0" noProof="0" dirty="0">
                <a:ln>
                  <a:noFill/>
                </a:ln>
                <a:solidFill>
                  <a:srgbClr val="FFFEFD"/>
                </a:solidFill>
                <a:effectLst/>
                <a:uLnTx/>
                <a:uFillTx/>
                <a:latin typeface="Arial" panose="020B0604020202020204"/>
                <a:ea typeface="+mn-ea"/>
                <a:cs typeface="+mn-cs"/>
              </a:rPr>
              <a:t>Caratteristiche</a:t>
            </a:r>
          </a:p>
        </p:txBody>
      </p:sp>
      <p:cxnSp>
        <p:nvCxnSpPr>
          <p:cNvPr id="34" name="Connettore diritto 144">
            <a:extLst>
              <a:ext uri="{FF2B5EF4-FFF2-40B4-BE49-F238E27FC236}">
                <a16:creationId xmlns:a16="http://schemas.microsoft.com/office/drawing/2014/main" id="{B6878E30-A216-4962-AAFD-8ADD3A33F9A5}"/>
              </a:ext>
            </a:extLst>
          </p:cNvPr>
          <p:cNvCxnSpPr/>
          <p:nvPr/>
        </p:nvCxnSpPr>
        <p:spPr>
          <a:xfrm>
            <a:off x="1301535" y="1123900"/>
            <a:ext cx="0" cy="1078707"/>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16" name="Gruppo 15">
            <a:extLst>
              <a:ext uri="{FF2B5EF4-FFF2-40B4-BE49-F238E27FC236}">
                <a16:creationId xmlns:a16="http://schemas.microsoft.com/office/drawing/2014/main" id="{7C2627B3-DC0D-4E6A-A2C8-6FD5904D1E8C}"/>
              </a:ext>
            </a:extLst>
          </p:cNvPr>
          <p:cNvGrpSpPr/>
          <p:nvPr/>
        </p:nvGrpSpPr>
        <p:grpSpPr>
          <a:xfrm>
            <a:off x="379941" y="6211037"/>
            <a:ext cx="576000" cy="580288"/>
            <a:chOff x="351517" y="6211037"/>
            <a:chExt cx="576000" cy="580288"/>
          </a:xfrm>
        </p:grpSpPr>
        <p:sp>
          <p:nvSpPr>
            <p:cNvPr id="73" name="Ovale 72">
              <a:extLst>
                <a:ext uri="{FF2B5EF4-FFF2-40B4-BE49-F238E27FC236}">
                  <a16:creationId xmlns:a16="http://schemas.microsoft.com/office/drawing/2014/main" id="{C5A89CCF-DADD-4B9C-A3A8-09DC6C3F2A2C}"/>
                </a:ext>
              </a:extLst>
            </p:cNvPr>
            <p:cNvSpPr/>
            <p:nvPr/>
          </p:nvSpPr>
          <p:spPr>
            <a:xfrm>
              <a:off x="351517" y="6211037"/>
              <a:ext cx="576000" cy="576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5" name="Elemento grafico 4" descr="Domande con riempimento a tinta unita">
              <a:extLst>
                <a:ext uri="{FF2B5EF4-FFF2-40B4-BE49-F238E27FC236}">
                  <a16:creationId xmlns:a16="http://schemas.microsoft.com/office/drawing/2014/main" id="{FAB410F3-2D9C-48EF-AD25-BACE7D98637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71475" y="6270625"/>
              <a:ext cx="520700" cy="520700"/>
            </a:xfrm>
            <a:prstGeom prst="rect">
              <a:avLst/>
            </a:prstGeom>
          </p:spPr>
        </p:pic>
      </p:grpSp>
      <p:pic>
        <p:nvPicPr>
          <p:cNvPr id="36" name="Picture 4" descr="Superbonus 110%: ripartire da un'edilizia più efficiente e sicura |  infoSOStenibile">
            <a:extLst>
              <a:ext uri="{FF2B5EF4-FFF2-40B4-BE49-F238E27FC236}">
                <a16:creationId xmlns:a16="http://schemas.microsoft.com/office/drawing/2014/main" id="{D1C35F71-E087-4174-AC8D-7587D3481B02}"/>
              </a:ext>
            </a:extLst>
          </p:cNvPr>
          <p:cNvPicPr>
            <a:picLocks noChangeAspect="1" noChangeArrowheads="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l="60127" t="68999" r="17969" b="-1941"/>
          <a:stretch/>
        </p:blipFill>
        <p:spPr bwMode="auto">
          <a:xfrm>
            <a:off x="314325" y="1371600"/>
            <a:ext cx="923924" cy="761999"/>
          </a:xfrm>
          <a:prstGeom prst="rect">
            <a:avLst/>
          </a:prstGeom>
          <a:noFill/>
          <a:extLst>
            <a:ext uri="{909E8E84-426E-40DD-AFC4-6F175D3DCCD1}">
              <a14:hiddenFill xmlns:a14="http://schemas.microsoft.com/office/drawing/2010/main">
                <a:solidFill>
                  <a:srgbClr val="FFFFFF"/>
                </a:solidFill>
              </a14:hiddenFill>
            </a:ext>
          </a:extLst>
        </p:spPr>
      </p:pic>
      <p:sp>
        <p:nvSpPr>
          <p:cNvPr id="37" name="Rettangolo 36">
            <a:extLst>
              <a:ext uri="{FF2B5EF4-FFF2-40B4-BE49-F238E27FC236}">
                <a16:creationId xmlns:a16="http://schemas.microsoft.com/office/drawing/2014/main" id="{880EFA8F-586F-44E5-BE76-905B0B427B76}"/>
              </a:ext>
            </a:extLst>
          </p:cNvPr>
          <p:cNvSpPr/>
          <p:nvPr/>
        </p:nvSpPr>
        <p:spPr>
          <a:xfrm>
            <a:off x="2213087" y="2957452"/>
            <a:ext cx="4320000" cy="317579"/>
          </a:xfrm>
          <a:prstGeom prst="rect">
            <a:avLst/>
          </a:prstGeom>
          <a:noFill/>
          <a:ln w="952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dirty="0">
              <a:solidFill>
                <a:srgbClr val="FFFEFD"/>
              </a:solidFill>
              <a:latin typeface="Arial" panose="020B0604020202020204"/>
            </a:endParaRPr>
          </a:p>
        </p:txBody>
      </p:sp>
      <p:grpSp>
        <p:nvGrpSpPr>
          <p:cNvPr id="13" name="Gruppo 12">
            <a:extLst>
              <a:ext uri="{FF2B5EF4-FFF2-40B4-BE49-F238E27FC236}">
                <a16:creationId xmlns:a16="http://schemas.microsoft.com/office/drawing/2014/main" id="{BEF847D5-1C91-45AA-B9FB-6B3F7AB2B87F}"/>
              </a:ext>
            </a:extLst>
          </p:cNvPr>
          <p:cNvGrpSpPr/>
          <p:nvPr/>
        </p:nvGrpSpPr>
        <p:grpSpPr>
          <a:xfrm>
            <a:off x="372835" y="4241538"/>
            <a:ext cx="576000" cy="576000"/>
            <a:chOff x="387048" y="4279936"/>
            <a:chExt cx="576000" cy="576000"/>
          </a:xfrm>
        </p:grpSpPr>
        <p:sp>
          <p:nvSpPr>
            <p:cNvPr id="65" name="Ovale 64">
              <a:extLst>
                <a:ext uri="{FF2B5EF4-FFF2-40B4-BE49-F238E27FC236}">
                  <a16:creationId xmlns:a16="http://schemas.microsoft.com/office/drawing/2014/main" id="{15D23C7B-CDE3-4B36-AE18-324F91D1A9CE}"/>
                </a:ext>
              </a:extLst>
            </p:cNvPr>
            <p:cNvSpPr/>
            <p:nvPr/>
          </p:nvSpPr>
          <p:spPr>
            <a:xfrm>
              <a:off x="387048" y="4279936"/>
              <a:ext cx="576000" cy="576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38" name="Immagine 37">
              <a:extLst>
                <a:ext uri="{FF2B5EF4-FFF2-40B4-BE49-F238E27FC236}">
                  <a16:creationId xmlns:a16="http://schemas.microsoft.com/office/drawing/2014/main" id="{E9C52599-04AE-4039-B8DA-D8DF649D2DA8}"/>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438356" y="4350025"/>
              <a:ext cx="478121" cy="432000"/>
            </a:xfrm>
            <a:prstGeom prst="rect">
              <a:avLst/>
            </a:prstGeom>
          </p:spPr>
        </p:pic>
      </p:grpSp>
      <p:grpSp>
        <p:nvGrpSpPr>
          <p:cNvPr id="14" name="Gruppo 13">
            <a:extLst>
              <a:ext uri="{FF2B5EF4-FFF2-40B4-BE49-F238E27FC236}">
                <a16:creationId xmlns:a16="http://schemas.microsoft.com/office/drawing/2014/main" id="{3B697236-C275-4EA8-BB07-2C6C2D24A8E5}"/>
              </a:ext>
            </a:extLst>
          </p:cNvPr>
          <p:cNvGrpSpPr/>
          <p:nvPr/>
        </p:nvGrpSpPr>
        <p:grpSpPr>
          <a:xfrm>
            <a:off x="379941" y="4901213"/>
            <a:ext cx="576000" cy="576000"/>
            <a:chOff x="387048" y="4917023"/>
            <a:chExt cx="576000" cy="576000"/>
          </a:xfrm>
        </p:grpSpPr>
        <p:sp>
          <p:nvSpPr>
            <p:cNvPr id="67" name="Ovale 66">
              <a:extLst>
                <a:ext uri="{FF2B5EF4-FFF2-40B4-BE49-F238E27FC236}">
                  <a16:creationId xmlns:a16="http://schemas.microsoft.com/office/drawing/2014/main" id="{60CD2629-8B3F-49D7-92D2-4FDBA6905A22}"/>
                </a:ext>
              </a:extLst>
            </p:cNvPr>
            <p:cNvSpPr/>
            <p:nvPr/>
          </p:nvSpPr>
          <p:spPr>
            <a:xfrm>
              <a:off x="387048" y="4917023"/>
              <a:ext cx="576000" cy="576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39" name="Immagine 38">
              <a:extLst>
                <a:ext uri="{FF2B5EF4-FFF2-40B4-BE49-F238E27FC236}">
                  <a16:creationId xmlns:a16="http://schemas.microsoft.com/office/drawing/2014/main" id="{33E6F965-08E7-4D60-823E-49998B887033}"/>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487006" y="5049482"/>
              <a:ext cx="435767" cy="345656"/>
            </a:xfrm>
            <a:prstGeom prst="rect">
              <a:avLst/>
            </a:prstGeom>
          </p:spPr>
        </p:pic>
      </p:grpSp>
      <p:grpSp>
        <p:nvGrpSpPr>
          <p:cNvPr id="15" name="Gruppo 14">
            <a:extLst>
              <a:ext uri="{FF2B5EF4-FFF2-40B4-BE49-F238E27FC236}">
                <a16:creationId xmlns:a16="http://schemas.microsoft.com/office/drawing/2014/main" id="{D946857D-E55D-439B-9CA6-68864C8F6729}"/>
              </a:ext>
            </a:extLst>
          </p:cNvPr>
          <p:cNvGrpSpPr/>
          <p:nvPr/>
        </p:nvGrpSpPr>
        <p:grpSpPr>
          <a:xfrm>
            <a:off x="379941" y="5589463"/>
            <a:ext cx="576000" cy="576000"/>
            <a:chOff x="387048" y="5564407"/>
            <a:chExt cx="576000" cy="576000"/>
          </a:xfrm>
        </p:grpSpPr>
        <p:sp>
          <p:nvSpPr>
            <p:cNvPr id="69" name="Ovale 68">
              <a:extLst>
                <a:ext uri="{FF2B5EF4-FFF2-40B4-BE49-F238E27FC236}">
                  <a16:creationId xmlns:a16="http://schemas.microsoft.com/office/drawing/2014/main" id="{DC82A382-AB9E-4B1A-8545-709CD65B5B55}"/>
                </a:ext>
              </a:extLst>
            </p:cNvPr>
            <p:cNvSpPr/>
            <p:nvPr/>
          </p:nvSpPr>
          <p:spPr>
            <a:xfrm>
              <a:off x="387048" y="5564407"/>
              <a:ext cx="576000" cy="576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10" name="Elemento grafico 9" descr="Clessidra 30% con riempimento a tinta unita">
              <a:extLst>
                <a:ext uri="{FF2B5EF4-FFF2-40B4-BE49-F238E27FC236}">
                  <a16:creationId xmlns:a16="http://schemas.microsoft.com/office/drawing/2014/main" id="{4136FAFB-C17F-490D-B77E-2C317395395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76250" y="5657850"/>
              <a:ext cx="396000" cy="396000"/>
            </a:xfrm>
            <a:prstGeom prst="rect">
              <a:avLst/>
            </a:prstGeom>
          </p:spPr>
        </p:pic>
      </p:grpSp>
      <p:pic>
        <p:nvPicPr>
          <p:cNvPr id="42" name="Picture 15" descr="Cassa Depositi e Prestiti | CDP">
            <a:extLst>
              <a:ext uri="{FF2B5EF4-FFF2-40B4-BE49-F238E27FC236}">
                <a16:creationId xmlns:a16="http://schemas.microsoft.com/office/drawing/2014/main" id="{CF655DC1-C3D5-403E-A717-FC9A20480169}"/>
              </a:ext>
            </a:extLst>
          </p:cNvPr>
          <p:cNvPicPr>
            <a:picLocks noChangeAspect="1" noChangeArrowheads="1"/>
          </p:cNvPicPr>
          <p:nvPr/>
        </p:nvPicPr>
        <p:blipFill rotWithShape="1">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l="16814" t="37473" r="23406" b="41428"/>
          <a:stretch/>
        </p:blipFill>
        <p:spPr bwMode="auto">
          <a:xfrm>
            <a:off x="11115676" y="6237195"/>
            <a:ext cx="917999" cy="3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527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hidden="1">
            <a:extLst>
              <a:ext uri="{FF2B5EF4-FFF2-40B4-BE49-F238E27FC236}">
                <a16:creationId xmlns:a16="http://schemas.microsoft.com/office/drawing/2014/main" id="{CE87DC6B-9118-4426-A81D-2231F29767B1}"/>
              </a:ext>
            </a:extLst>
          </p:cNvPr>
          <p:cNvGraphicFramePr>
            <a:graphicFrameLocks noChangeAspect="1"/>
          </p:cNvGraphicFramePr>
          <p:nvPr>
            <p:custDataLst>
              <p:tags r:id="rId2"/>
            </p:custDataLst>
            <p:extLst>
              <p:ext uri="{D42A27DB-BD31-4B8C-83A1-F6EECF244321}">
                <p14:modId xmlns:p14="http://schemas.microsoft.com/office/powerpoint/2010/main" val="13226710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78" name="Diapositiva think-cell" r:id="rId4" imgW="395" imgH="394" progId="TCLayout.ActiveDocument.1">
                  <p:embed/>
                </p:oleObj>
              </mc:Choice>
              <mc:Fallback>
                <p:oleObj name="Diapositiva think-cell"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6" name="Rettangolo 65">
            <a:extLst>
              <a:ext uri="{FF2B5EF4-FFF2-40B4-BE49-F238E27FC236}">
                <a16:creationId xmlns:a16="http://schemas.microsoft.com/office/drawing/2014/main" id="{CD787851-C06B-421E-B456-35C4927E255B}"/>
              </a:ext>
            </a:extLst>
          </p:cNvPr>
          <p:cNvSpPr/>
          <p:nvPr/>
        </p:nvSpPr>
        <p:spPr>
          <a:xfrm>
            <a:off x="0" y="2770125"/>
            <a:ext cx="12192000" cy="4087875"/>
          </a:xfrm>
          <a:prstGeom prst="rect">
            <a:avLst/>
          </a:prstGeom>
          <a:solidFill>
            <a:srgbClr val="577FA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sp>
        <p:nvSpPr>
          <p:cNvPr id="6" name="Rettangolo 5">
            <a:extLst>
              <a:ext uri="{FF2B5EF4-FFF2-40B4-BE49-F238E27FC236}">
                <a16:creationId xmlns:a16="http://schemas.microsoft.com/office/drawing/2014/main" id="{BD367967-732C-8A49-94A9-4166269ED547}"/>
              </a:ext>
            </a:extLst>
          </p:cNvPr>
          <p:cNvSpPr/>
          <p:nvPr/>
        </p:nvSpPr>
        <p:spPr>
          <a:xfrm>
            <a:off x="-20" y="2770127"/>
            <a:ext cx="12192000" cy="413164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sp>
        <p:nvSpPr>
          <p:cNvPr id="7" name="Titolo 6">
            <a:extLst>
              <a:ext uri="{FF2B5EF4-FFF2-40B4-BE49-F238E27FC236}">
                <a16:creationId xmlns:a16="http://schemas.microsoft.com/office/drawing/2014/main" id="{ED4188B1-EE07-4786-B409-42D889CD75E0}"/>
              </a:ext>
            </a:extLst>
          </p:cNvPr>
          <p:cNvSpPr>
            <a:spLocks noGrp="1"/>
          </p:cNvSpPr>
          <p:nvPr>
            <p:ph type="title"/>
          </p:nvPr>
        </p:nvSpPr>
        <p:spPr>
          <a:xfrm>
            <a:off x="334433" y="384011"/>
            <a:ext cx="11520000" cy="664797"/>
          </a:xfrm>
        </p:spPr>
        <p:txBody>
          <a:bodyPr vert="horz"/>
          <a:lstStyle/>
          <a:p>
            <a:r>
              <a:rPr lang="it-IT" dirty="0">
                <a:latin typeface="Arial (Titoli)"/>
              </a:rPr>
              <a:t>Prodotti finanziari tradizionali – Prestito ordinario e flessibile</a:t>
            </a:r>
            <a:br>
              <a:rPr lang="it-IT" dirty="0">
                <a:latin typeface="Arial (Titoli)"/>
              </a:rPr>
            </a:br>
            <a:endParaRPr lang="en-US" dirty="0"/>
          </a:p>
        </p:txBody>
      </p:sp>
      <p:sp>
        <p:nvSpPr>
          <p:cNvPr id="20" name="Rettangolo 19">
            <a:extLst>
              <a:ext uri="{FF2B5EF4-FFF2-40B4-BE49-F238E27FC236}">
                <a16:creationId xmlns:a16="http://schemas.microsoft.com/office/drawing/2014/main" id="{075AD3FA-0B53-3144-9004-75FDBD95F1DC}"/>
              </a:ext>
            </a:extLst>
          </p:cNvPr>
          <p:cNvSpPr/>
          <p:nvPr/>
        </p:nvSpPr>
        <p:spPr>
          <a:xfrm>
            <a:off x="1474164" y="1423774"/>
            <a:ext cx="10383400" cy="666977"/>
          </a:xfrm>
          <a:prstGeom prst="rect">
            <a:avLst/>
          </a:prstGeom>
        </p:spPr>
        <p:txBody>
          <a:bodyPr wrap="square">
            <a:spAutoFit/>
          </a:bodyPr>
          <a:lstStyle/>
          <a:p>
            <a:pPr defTabSz="914377">
              <a:spcAft>
                <a:spcPts val="800"/>
              </a:spcAft>
              <a:tabLst>
                <a:tab pos="360671" algn="l"/>
              </a:tabLst>
            </a:pPr>
            <a:r>
              <a:rPr lang="it-IT" dirty="0">
                <a:solidFill>
                  <a:srgbClr val="415364"/>
                </a:solidFill>
                <a:latin typeface="Arial" panose="020B0604020202020204"/>
                <a:cs typeface="Times New Roman" panose="02020603050405020304" pitchFamily="18" charset="0"/>
              </a:rPr>
              <a:t>La finalità del </a:t>
            </a:r>
            <a:r>
              <a:rPr lang="it-IT" b="1" dirty="0">
                <a:solidFill>
                  <a:srgbClr val="415364"/>
                </a:solidFill>
                <a:latin typeface="Arial" panose="020B0604020202020204"/>
                <a:cs typeface="Times New Roman" panose="02020603050405020304" pitchFamily="18" charset="0"/>
              </a:rPr>
              <a:t>prestito ordinario </a:t>
            </a:r>
            <a:r>
              <a:rPr lang="it-IT" dirty="0">
                <a:solidFill>
                  <a:srgbClr val="415364"/>
                </a:solidFill>
                <a:latin typeface="Arial" panose="020B0604020202020204"/>
                <a:cs typeface="Times New Roman" panose="02020603050405020304" pitchFamily="18" charset="0"/>
              </a:rPr>
              <a:t>e del </a:t>
            </a:r>
            <a:r>
              <a:rPr lang="it-IT" b="1" dirty="0">
                <a:solidFill>
                  <a:srgbClr val="415364"/>
                </a:solidFill>
                <a:latin typeface="Arial" panose="020B0604020202020204"/>
                <a:cs typeface="Times New Roman" panose="02020603050405020304" pitchFamily="18" charset="0"/>
              </a:rPr>
              <a:t>prestito flessibile </a:t>
            </a:r>
            <a:r>
              <a:rPr lang="it-IT" dirty="0">
                <a:solidFill>
                  <a:srgbClr val="415364"/>
                </a:solidFill>
                <a:latin typeface="Arial" panose="020B0604020202020204"/>
                <a:cs typeface="Times New Roman" panose="02020603050405020304" pitchFamily="18" charset="0"/>
              </a:rPr>
              <a:t>è quella di </a:t>
            </a:r>
            <a:r>
              <a:rPr lang="it-IT" b="1" dirty="0">
                <a:solidFill>
                  <a:srgbClr val="415364"/>
                </a:solidFill>
                <a:latin typeface="Arial" panose="020B0604020202020204"/>
                <a:cs typeface="Times New Roman" panose="02020603050405020304" pitchFamily="18" charset="0"/>
              </a:rPr>
              <a:t>finanziare gli investimenti degli Enti Locali </a:t>
            </a:r>
            <a:r>
              <a:rPr lang="it-IT" dirty="0">
                <a:solidFill>
                  <a:srgbClr val="415364"/>
                </a:solidFill>
                <a:latin typeface="Arial" panose="020B0604020202020204"/>
                <a:cs typeface="Times New Roman" panose="02020603050405020304" pitchFamily="18" charset="0"/>
              </a:rPr>
              <a:t>ai sensi della L.350/2003</a:t>
            </a:r>
          </a:p>
        </p:txBody>
      </p:sp>
      <p:sp>
        <p:nvSpPr>
          <p:cNvPr id="67" name="Rettangolo 66">
            <a:extLst>
              <a:ext uri="{FF2B5EF4-FFF2-40B4-BE49-F238E27FC236}">
                <a16:creationId xmlns:a16="http://schemas.microsoft.com/office/drawing/2014/main" id="{B7EFAD28-58C2-4CC0-9784-A91CC9D0CD97}"/>
              </a:ext>
            </a:extLst>
          </p:cNvPr>
          <p:cNvSpPr/>
          <p:nvPr/>
        </p:nvSpPr>
        <p:spPr>
          <a:xfrm>
            <a:off x="992269" y="4382847"/>
            <a:ext cx="2400000" cy="1631215"/>
          </a:xfrm>
          <a:prstGeom prst="rect">
            <a:avLst/>
          </a:prstGeom>
          <a:gradFill>
            <a:gsLst>
              <a:gs pos="0">
                <a:schemeClr val="bg1">
                  <a:alpha val="65000"/>
                </a:schemeClr>
              </a:gs>
              <a:gs pos="95000">
                <a:schemeClr val="bg1">
                  <a:alpha val="87000"/>
                </a:schemeClr>
              </a:gs>
            </a:gsLst>
            <a:lin ang="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it-IT" sz="1867" b="1" dirty="0">
                <a:solidFill>
                  <a:srgbClr val="415364"/>
                </a:solidFill>
                <a:latin typeface="Arial" panose="020B0604020202020204"/>
              </a:rPr>
              <a:t>N. 1280</a:t>
            </a:r>
          </a:p>
        </p:txBody>
      </p:sp>
      <p:sp>
        <p:nvSpPr>
          <p:cNvPr id="16" name="Rettangolo 15">
            <a:extLst>
              <a:ext uri="{FF2B5EF4-FFF2-40B4-BE49-F238E27FC236}">
                <a16:creationId xmlns:a16="http://schemas.microsoft.com/office/drawing/2014/main" id="{6B9354A5-66BC-44A7-B377-3F2C4E7779CC}"/>
              </a:ext>
            </a:extLst>
          </p:cNvPr>
          <p:cNvSpPr/>
          <p:nvPr/>
        </p:nvSpPr>
        <p:spPr>
          <a:xfrm>
            <a:off x="3626209" y="4382847"/>
            <a:ext cx="2400000" cy="1631215"/>
          </a:xfrm>
          <a:prstGeom prst="rect">
            <a:avLst/>
          </a:prstGeom>
          <a:gradFill>
            <a:gsLst>
              <a:gs pos="0">
                <a:schemeClr val="bg1">
                  <a:alpha val="65000"/>
                </a:schemeClr>
              </a:gs>
              <a:gs pos="95000">
                <a:schemeClr val="bg1">
                  <a:alpha val="87000"/>
                </a:schemeClr>
              </a:gs>
            </a:gsLst>
            <a:lin ang="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it-IT" sz="1867" kern="0" dirty="0">
                <a:solidFill>
                  <a:srgbClr val="415364"/>
                </a:solidFill>
                <a:latin typeface="Arial" panose="020B0604020202020204"/>
              </a:rPr>
              <a:t>Finanziamenti per</a:t>
            </a:r>
            <a:r>
              <a:rPr lang="it-IT" sz="1867" b="1" kern="0" dirty="0">
                <a:solidFill>
                  <a:srgbClr val="415364"/>
                </a:solidFill>
                <a:latin typeface="Arial" panose="020B0604020202020204"/>
              </a:rPr>
              <a:t> investimenti degli enti locali ai sensi della L. 350/2003</a:t>
            </a:r>
            <a:endParaRPr lang="it-IT" dirty="0">
              <a:solidFill>
                <a:srgbClr val="415364"/>
              </a:solidFill>
              <a:latin typeface="Arial" panose="020B0604020202020204"/>
            </a:endParaRPr>
          </a:p>
        </p:txBody>
      </p:sp>
      <p:sp>
        <p:nvSpPr>
          <p:cNvPr id="17" name="Rettangolo 16">
            <a:extLst>
              <a:ext uri="{FF2B5EF4-FFF2-40B4-BE49-F238E27FC236}">
                <a16:creationId xmlns:a16="http://schemas.microsoft.com/office/drawing/2014/main" id="{EFFE2863-171A-4859-B716-182663A146CF}"/>
              </a:ext>
            </a:extLst>
          </p:cNvPr>
          <p:cNvSpPr/>
          <p:nvPr/>
        </p:nvSpPr>
        <p:spPr>
          <a:xfrm>
            <a:off x="6266019" y="4382847"/>
            <a:ext cx="2400000" cy="1631215"/>
          </a:xfrm>
          <a:prstGeom prst="rect">
            <a:avLst/>
          </a:prstGeom>
          <a:gradFill>
            <a:gsLst>
              <a:gs pos="0">
                <a:schemeClr val="bg1">
                  <a:alpha val="65000"/>
                </a:schemeClr>
              </a:gs>
              <a:gs pos="95000">
                <a:schemeClr val="bg1">
                  <a:alpha val="87000"/>
                </a:schemeClr>
              </a:gs>
            </a:gsLst>
            <a:lin ang="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it-IT" sz="1867" kern="0" dirty="0">
                <a:solidFill>
                  <a:srgbClr val="415364"/>
                </a:solidFill>
                <a:latin typeface="Arial" panose="020B0604020202020204"/>
              </a:rPr>
              <a:t>Massimo </a:t>
            </a:r>
            <a:r>
              <a:rPr lang="it-IT" sz="1867" b="1" kern="0" dirty="0">
                <a:solidFill>
                  <a:srgbClr val="415364"/>
                </a:solidFill>
                <a:latin typeface="Arial" panose="020B0604020202020204"/>
              </a:rPr>
              <a:t>30 anni </a:t>
            </a:r>
            <a:r>
              <a:rPr lang="it-IT" sz="1867" kern="0" dirty="0">
                <a:solidFill>
                  <a:srgbClr val="415364"/>
                </a:solidFill>
                <a:latin typeface="Arial" panose="020B0604020202020204"/>
              </a:rPr>
              <a:t>e commisurata alla vita utile dell’investimento</a:t>
            </a:r>
            <a:endParaRPr lang="it-IT" dirty="0">
              <a:solidFill>
                <a:srgbClr val="415364"/>
              </a:solidFill>
              <a:latin typeface="Arial" panose="020B0604020202020204"/>
            </a:endParaRPr>
          </a:p>
        </p:txBody>
      </p:sp>
      <p:sp>
        <p:nvSpPr>
          <p:cNvPr id="18" name="Rettangolo 17">
            <a:extLst>
              <a:ext uri="{FF2B5EF4-FFF2-40B4-BE49-F238E27FC236}">
                <a16:creationId xmlns:a16="http://schemas.microsoft.com/office/drawing/2014/main" id="{0484C165-2126-4555-BBC1-2D429EE84084}"/>
              </a:ext>
            </a:extLst>
          </p:cNvPr>
          <p:cNvSpPr/>
          <p:nvPr/>
        </p:nvSpPr>
        <p:spPr>
          <a:xfrm>
            <a:off x="8897885" y="4382847"/>
            <a:ext cx="2400000" cy="1631215"/>
          </a:xfrm>
          <a:prstGeom prst="rect">
            <a:avLst/>
          </a:prstGeom>
          <a:gradFill>
            <a:gsLst>
              <a:gs pos="0">
                <a:schemeClr val="bg1">
                  <a:alpha val="65000"/>
                </a:schemeClr>
              </a:gs>
              <a:gs pos="95000">
                <a:schemeClr val="bg1">
                  <a:alpha val="87000"/>
                </a:schemeClr>
              </a:gs>
            </a:gsLst>
            <a:lin ang="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it-IT" sz="1867" kern="0" dirty="0">
                <a:solidFill>
                  <a:srgbClr val="415364"/>
                </a:solidFill>
                <a:latin typeface="Arial" panose="020B0604020202020204"/>
              </a:rPr>
              <a:t>Somma concessa erogata </a:t>
            </a:r>
            <a:r>
              <a:rPr lang="it-IT" sz="1867" b="1" kern="0" dirty="0">
                <a:solidFill>
                  <a:srgbClr val="415364"/>
                </a:solidFill>
                <a:latin typeface="Arial" panose="020B0604020202020204"/>
              </a:rPr>
              <a:t>in una o più soluzioni</a:t>
            </a:r>
            <a:endParaRPr lang="it-IT" b="1" dirty="0">
              <a:solidFill>
                <a:srgbClr val="415364"/>
              </a:solidFill>
              <a:latin typeface="Arial" panose="020B0604020202020204"/>
            </a:endParaRPr>
          </a:p>
        </p:txBody>
      </p:sp>
      <p:sp>
        <p:nvSpPr>
          <p:cNvPr id="25" name="Rettangolo 24">
            <a:extLst>
              <a:ext uri="{FF2B5EF4-FFF2-40B4-BE49-F238E27FC236}">
                <a16:creationId xmlns:a16="http://schemas.microsoft.com/office/drawing/2014/main" id="{CC843CD3-DD65-4073-A637-29A8FB085E83}"/>
              </a:ext>
            </a:extLst>
          </p:cNvPr>
          <p:cNvSpPr/>
          <p:nvPr/>
        </p:nvSpPr>
        <p:spPr>
          <a:xfrm>
            <a:off x="992269" y="3709138"/>
            <a:ext cx="2400000" cy="673708"/>
          </a:xfrm>
          <a:prstGeom prst="rect">
            <a:avLst/>
          </a:prstGeom>
          <a:solidFill>
            <a:srgbClr val="3F6151">
              <a:alpha val="3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sz="3200" dirty="0">
              <a:solidFill>
                <a:srgbClr val="FFFEFD"/>
              </a:solidFill>
              <a:latin typeface="Arial" panose="020B0604020202020204"/>
            </a:endParaRPr>
          </a:p>
        </p:txBody>
      </p:sp>
      <p:sp>
        <p:nvSpPr>
          <p:cNvPr id="2" name="CasellaDiTesto 1">
            <a:extLst>
              <a:ext uri="{FF2B5EF4-FFF2-40B4-BE49-F238E27FC236}">
                <a16:creationId xmlns:a16="http://schemas.microsoft.com/office/drawing/2014/main" id="{E0CAB32E-743F-4E18-A492-9FF51BC7A1D3}"/>
              </a:ext>
            </a:extLst>
          </p:cNvPr>
          <p:cNvSpPr txBox="1"/>
          <p:nvPr/>
        </p:nvSpPr>
        <p:spPr>
          <a:xfrm>
            <a:off x="877033" y="3705741"/>
            <a:ext cx="2636875" cy="677108"/>
          </a:xfrm>
          <a:prstGeom prst="rect">
            <a:avLst/>
          </a:prstGeom>
        </p:spPr>
        <p:txBody>
          <a:bodyPr vert="horz" wrap="square" lIns="121920" tIns="60960" rIns="121920" bIns="60960" rtlCol="0" anchor="b">
            <a:spAutoFit/>
          </a:bodyPr>
          <a:lstStyle/>
          <a:p>
            <a:pPr algn="ctr" defTabSz="914377"/>
            <a:r>
              <a:rPr lang="it-IT" b="1" dirty="0">
                <a:solidFill>
                  <a:srgbClr val="FFFEFD"/>
                </a:solidFill>
                <a:latin typeface="Arial" panose="020B0604020202020204"/>
              </a:rPr>
              <a:t>Circolare di Riferimento</a:t>
            </a:r>
          </a:p>
        </p:txBody>
      </p:sp>
      <p:sp>
        <p:nvSpPr>
          <p:cNvPr id="29" name="Rettangolo 28">
            <a:extLst>
              <a:ext uri="{FF2B5EF4-FFF2-40B4-BE49-F238E27FC236}">
                <a16:creationId xmlns:a16="http://schemas.microsoft.com/office/drawing/2014/main" id="{8EEF8B30-4045-44DA-B714-8F7055736C8D}"/>
              </a:ext>
            </a:extLst>
          </p:cNvPr>
          <p:cNvSpPr/>
          <p:nvPr/>
        </p:nvSpPr>
        <p:spPr>
          <a:xfrm>
            <a:off x="3626209" y="3709138"/>
            <a:ext cx="2400000" cy="673708"/>
          </a:xfrm>
          <a:prstGeom prst="rect">
            <a:avLst/>
          </a:prstGeom>
          <a:solidFill>
            <a:srgbClr val="3F6151">
              <a:alpha val="3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sz="3200" dirty="0">
              <a:solidFill>
                <a:srgbClr val="FFFEFD"/>
              </a:solidFill>
              <a:latin typeface="Arial" panose="020B0604020202020204"/>
            </a:endParaRPr>
          </a:p>
        </p:txBody>
      </p:sp>
      <p:sp>
        <p:nvSpPr>
          <p:cNvPr id="19" name="CasellaDiTesto 18">
            <a:extLst>
              <a:ext uri="{FF2B5EF4-FFF2-40B4-BE49-F238E27FC236}">
                <a16:creationId xmlns:a16="http://schemas.microsoft.com/office/drawing/2014/main" id="{949BBF9F-E62B-4C8D-852D-8E719D489BEF}"/>
              </a:ext>
            </a:extLst>
          </p:cNvPr>
          <p:cNvSpPr txBox="1"/>
          <p:nvPr/>
        </p:nvSpPr>
        <p:spPr>
          <a:xfrm>
            <a:off x="3501637" y="3844237"/>
            <a:ext cx="2636875" cy="400110"/>
          </a:xfrm>
          <a:prstGeom prst="rect">
            <a:avLst/>
          </a:prstGeom>
        </p:spPr>
        <p:txBody>
          <a:bodyPr vert="horz" wrap="square" lIns="121920" tIns="60960" rIns="121920" bIns="60960" rtlCol="0" anchor="b">
            <a:spAutoFit/>
          </a:bodyPr>
          <a:lstStyle/>
          <a:p>
            <a:pPr algn="ctr" defTabSz="914377"/>
            <a:r>
              <a:rPr lang="it-IT" b="1" dirty="0">
                <a:solidFill>
                  <a:srgbClr val="FFFEFD"/>
                </a:solidFill>
                <a:latin typeface="Arial" panose="020B0604020202020204"/>
              </a:rPr>
              <a:t>Finalità</a:t>
            </a:r>
          </a:p>
        </p:txBody>
      </p:sp>
      <p:sp>
        <p:nvSpPr>
          <p:cNvPr id="31" name="Rettangolo 30">
            <a:extLst>
              <a:ext uri="{FF2B5EF4-FFF2-40B4-BE49-F238E27FC236}">
                <a16:creationId xmlns:a16="http://schemas.microsoft.com/office/drawing/2014/main" id="{FA8A1B86-74A4-4C71-B46E-3F84306531EB}"/>
              </a:ext>
            </a:extLst>
          </p:cNvPr>
          <p:cNvSpPr/>
          <p:nvPr/>
        </p:nvSpPr>
        <p:spPr>
          <a:xfrm>
            <a:off x="6266019" y="3707439"/>
            <a:ext cx="2400000" cy="673708"/>
          </a:xfrm>
          <a:prstGeom prst="rect">
            <a:avLst/>
          </a:prstGeom>
          <a:solidFill>
            <a:srgbClr val="3F6151">
              <a:alpha val="3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sz="3200" dirty="0">
              <a:solidFill>
                <a:srgbClr val="FFFEFD"/>
              </a:solidFill>
              <a:latin typeface="Arial" panose="020B0604020202020204"/>
            </a:endParaRPr>
          </a:p>
        </p:txBody>
      </p:sp>
      <p:sp>
        <p:nvSpPr>
          <p:cNvPr id="21" name="CasellaDiTesto 20">
            <a:extLst>
              <a:ext uri="{FF2B5EF4-FFF2-40B4-BE49-F238E27FC236}">
                <a16:creationId xmlns:a16="http://schemas.microsoft.com/office/drawing/2014/main" id="{D296160F-729F-4A8A-BBC7-A69A54150359}"/>
              </a:ext>
            </a:extLst>
          </p:cNvPr>
          <p:cNvSpPr txBox="1"/>
          <p:nvPr/>
        </p:nvSpPr>
        <p:spPr>
          <a:xfrm>
            <a:off x="6152589" y="3844237"/>
            <a:ext cx="2636875" cy="400110"/>
          </a:xfrm>
          <a:prstGeom prst="rect">
            <a:avLst/>
          </a:prstGeom>
        </p:spPr>
        <p:txBody>
          <a:bodyPr vert="horz" wrap="square" lIns="121920" tIns="60960" rIns="121920" bIns="60960" rtlCol="0" anchor="b">
            <a:spAutoFit/>
          </a:bodyPr>
          <a:lstStyle/>
          <a:p>
            <a:pPr algn="ctr" defTabSz="914377"/>
            <a:r>
              <a:rPr lang="it-IT" b="1" dirty="0">
                <a:solidFill>
                  <a:srgbClr val="FFFEFD"/>
                </a:solidFill>
                <a:latin typeface="Arial" panose="020B0604020202020204"/>
              </a:rPr>
              <a:t>Durata</a:t>
            </a:r>
          </a:p>
        </p:txBody>
      </p:sp>
      <p:sp>
        <p:nvSpPr>
          <p:cNvPr id="33" name="Rettangolo 32">
            <a:extLst>
              <a:ext uri="{FF2B5EF4-FFF2-40B4-BE49-F238E27FC236}">
                <a16:creationId xmlns:a16="http://schemas.microsoft.com/office/drawing/2014/main" id="{B3DB07E5-CCF4-4880-BCCF-A2C41D7646F9}"/>
              </a:ext>
            </a:extLst>
          </p:cNvPr>
          <p:cNvSpPr/>
          <p:nvPr/>
        </p:nvSpPr>
        <p:spPr>
          <a:xfrm>
            <a:off x="8897885" y="3707439"/>
            <a:ext cx="2400000" cy="673708"/>
          </a:xfrm>
          <a:prstGeom prst="rect">
            <a:avLst/>
          </a:prstGeom>
          <a:solidFill>
            <a:srgbClr val="3F6151">
              <a:alpha val="33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sz="3200" dirty="0">
              <a:solidFill>
                <a:srgbClr val="FFFEFD"/>
              </a:solidFill>
              <a:latin typeface="Arial" panose="020B0604020202020204"/>
            </a:endParaRPr>
          </a:p>
        </p:txBody>
      </p:sp>
      <p:sp>
        <p:nvSpPr>
          <p:cNvPr id="22" name="CasellaDiTesto 21">
            <a:extLst>
              <a:ext uri="{FF2B5EF4-FFF2-40B4-BE49-F238E27FC236}">
                <a16:creationId xmlns:a16="http://schemas.microsoft.com/office/drawing/2014/main" id="{F1EFC6BF-68C3-4976-95B6-5A5BD95AEC8C}"/>
              </a:ext>
            </a:extLst>
          </p:cNvPr>
          <p:cNvSpPr txBox="1"/>
          <p:nvPr/>
        </p:nvSpPr>
        <p:spPr>
          <a:xfrm>
            <a:off x="8779448" y="3844238"/>
            <a:ext cx="2636875" cy="400110"/>
          </a:xfrm>
          <a:prstGeom prst="rect">
            <a:avLst/>
          </a:prstGeom>
          <a:noFill/>
        </p:spPr>
        <p:txBody>
          <a:bodyPr vert="horz" wrap="square" lIns="121920" tIns="60960" rIns="121920" bIns="60960" rtlCol="0" anchor="b">
            <a:spAutoFit/>
          </a:bodyPr>
          <a:lstStyle/>
          <a:p>
            <a:pPr algn="ctr" defTabSz="914377"/>
            <a:r>
              <a:rPr lang="it-IT" b="1" dirty="0">
                <a:solidFill>
                  <a:srgbClr val="FFFEFD"/>
                </a:solidFill>
                <a:latin typeface="Arial" panose="020B0604020202020204"/>
              </a:rPr>
              <a:t>Modalità di Utilizzo</a:t>
            </a:r>
          </a:p>
        </p:txBody>
      </p:sp>
      <p:sp>
        <p:nvSpPr>
          <p:cNvPr id="26" name="Segnaposto numero diapositiva 1">
            <a:extLst>
              <a:ext uri="{FF2B5EF4-FFF2-40B4-BE49-F238E27FC236}">
                <a16:creationId xmlns:a16="http://schemas.microsoft.com/office/drawing/2014/main" id="{150FB9DF-E593-405E-9447-E5EE2F4EFB25}"/>
              </a:ext>
            </a:extLst>
          </p:cNvPr>
          <p:cNvSpPr txBox="1">
            <a:spLocks/>
          </p:cNvSpPr>
          <p:nvPr/>
        </p:nvSpPr>
        <p:spPr>
          <a:xfrm>
            <a:off x="334433" y="6545469"/>
            <a:ext cx="1344083" cy="244916"/>
          </a:xfrm>
          <a:prstGeom prst="rect">
            <a:avLst/>
          </a:prstGeom>
        </p:spPr>
        <p:txBody>
          <a:bodyPr vert="horz" lIns="0" tIns="0" rIns="0" bIns="0" rtlCol="0" anchor="b" anchorCtr="0"/>
          <a:lstStyle>
            <a:defPPr>
              <a:defRPr lang="it-IT"/>
            </a:defPPr>
            <a:lvl1pPr>
              <a:defRPr sz="8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fld id="{608DA0FE-9C19-F746-8419-6700E348BF78}" type="slidenum">
              <a:rPr lang="it-IT" sz="1067">
                <a:solidFill>
                  <a:srgbClr val="415364"/>
                </a:solidFill>
              </a:rPr>
              <a:pPr defTabSz="914377"/>
              <a:t>11</a:t>
            </a:fld>
            <a:endParaRPr lang="it-IT" sz="1067" dirty="0">
              <a:solidFill>
                <a:srgbClr val="415364"/>
              </a:solidFill>
            </a:endParaRPr>
          </a:p>
        </p:txBody>
      </p:sp>
      <p:sp>
        <p:nvSpPr>
          <p:cNvPr id="28" name="Rettangolo con angoli arrotondati 27">
            <a:extLst>
              <a:ext uri="{FF2B5EF4-FFF2-40B4-BE49-F238E27FC236}">
                <a16:creationId xmlns:a16="http://schemas.microsoft.com/office/drawing/2014/main" id="{96F00F75-3C36-4E07-A1F9-D523DC1FBD7F}"/>
              </a:ext>
            </a:extLst>
          </p:cNvPr>
          <p:cNvSpPr/>
          <p:nvPr/>
        </p:nvSpPr>
        <p:spPr>
          <a:xfrm>
            <a:off x="-16025" y="2787114"/>
            <a:ext cx="12201600" cy="373783"/>
          </a:xfrm>
          <a:prstGeom prst="roundRect">
            <a:avLst>
              <a:gd name="adj" fmla="val 4294"/>
            </a:avLst>
          </a:prstGeom>
          <a:solidFill>
            <a:srgbClr val="3F615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96000" rIns="144000" bIns="96000" rtlCol="0" anchor="ctr">
            <a:noAutofit/>
          </a:bodyPr>
          <a:lstStyle/>
          <a:p>
            <a:pPr algn="ctr" defTabSz="914377" fontAlgn="t"/>
            <a:endParaRPr lang="it-IT" sz="1467" b="1" dirty="0">
              <a:solidFill>
                <a:srgbClr val="FFFEFD"/>
              </a:solidFill>
              <a:latin typeface="Arial" panose="020B0604020202020204"/>
            </a:endParaRPr>
          </a:p>
        </p:txBody>
      </p:sp>
      <p:cxnSp>
        <p:nvCxnSpPr>
          <p:cNvPr id="30" name="Connettore diritto 73">
            <a:extLst>
              <a:ext uri="{FF2B5EF4-FFF2-40B4-BE49-F238E27FC236}">
                <a16:creationId xmlns:a16="http://schemas.microsoft.com/office/drawing/2014/main" id="{2458F435-1EA5-4BDF-86BB-FA9B84FF3880}"/>
              </a:ext>
            </a:extLst>
          </p:cNvPr>
          <p:cNvCxnSpPr>
            <a:cxnSpLocks/>
          </p:cNvCxnSpPr>
          <p:nvPr/>
        </p:nvCxnSpPr>
        <p:spPr>
          <a:xfrm>
            <a:off x="1293776" y="1286912"/>
            <a:ext cx="0" cy="971353"/>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3" name="Picture 4" descr="Superbonus 110%: ripartire da un'edilizia più efficiente e sicura |  infoSOStenibile">
            <a:extLst>
              <a:ext uri="{FF2B5EF4-FFF2-40B4-BE49-F238E27FC236}">
                <a16:creationId xmlns:a16="http://schemas.microsoft.com/office/drawing/2014/main" id="{6ACD3222-2D28-4A11-A0C9-D8CB4B93CE82}"/>
              </a:ext>
            </a:extLst>
          </p:cNvPr>
          <p:cNvPicPr>
            <a:picLocks noChangeAspect="1" noChangeArrowheads="1"/>
          </p:cNvPicPr>
          <p:nvPr/>
        </p:nvPicPr>
        <p:blipFill rotWithShape="1">
          <a:blip r:embed="rId6">
            <a:clrChange>
              <a:clrFrom>
                <a:srgbClr val="F9F8F4"/>
              </a:clrFrom>
              <a:clrTo>
                <a:srgbClr val="F9F8F4">
                  <a:alpha val="0"/>
                </a:srgbClr>
              </a:clrTo>
            </a:clrChange>
            <a:extLst>
              <a:ext uri="{28A0092B-C50C-407E-A947-70E740481C1C}">
                <a14:useLocalDpi xmlns:a14="http://schemas.microsoft.com/office/drawing/2010/main" val="0"/>
              </a:ext>
            </a:extLst>
          </a:blip>
          <a:srcRect l="40645" t="33165" r="40514" b="30549"/>
          <a:stretch/>
        </p:blipFill>
        <p:spPr bwMode="auto">
          <a:xfrm>
            <a:off x="346075" y="1295400"/>
            <a:ext cx="847725" cy="89535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uppo 23">
            <a:extLst>
              <a:ext uri="{FF2B5EF4-FFF2-40B4-BE49-F238E27FC236}">
                <a16:creationId xmlns:a16="http://schemas.microsoft.com/office/drawing/2014/main" id="{64D79B86-B93E-4989-9F0F-EABC279CE340}"/>
              </a:ext>
            </a:extLst>
          </p:cNvPr>
          <p:cNvGrpSpPr/>
          <p:nvPr/>
        </p:nvGrpSpPr>
        <p:grpSpPr>
          <a:xfrm>
            <a:off x="1003409" y="6225938"/>
            <a:ext cx="11772791" cy="632062"/>
            <a:chOff x="290286" y="3685794"/>
            <a:chExt cx="8829593" cy="474046"/>
          </a:xfrm>
        </p:grpSpPr>
        <p:sp>
          <p:nvSpPr>
            <p:cNvPr id="27" name="Rettangolo 26">
              <a:extLst>
                <a:ext uri="{FF2B5EF4-FFF2-40B4-BE49-F238E27FC236}">
                  <a16:creationId xmlns:a16="http://schemas.microsoft.com/office/drawing/2014/main" id="{95B2991E-9CA1-4443-8E6E-366C0E0557DF}"/>
                </a:ext>
              </a:extLst>
            </p:cNvPr>
            <p:cNvSpPr/>
            <p:nvPr/>
          </p:nvSpPr>
          <p:spPr>
            <a:xfrm>
              <a:off x="518027" y="3685794"/>
              <a:ext cx="8601852"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993" defTabSz="914377"/>
              <a:r>
                <a:rPr lang="it-IT" sz="1600" b="1" kern="0" dirty="0">
                  <a:solidFill>
                    <a:srgbClr val="415364"/>
                  </a:solidFill>
                  <a:latin typeface="Arial" panose="020B0604020202020204"/>
                </a:rPr>
                <a:t>Come richiederlo: </a:t>
              </a:r>
              <a:r>
                <a:rPr lang="it-IT" sz="1400" kern="0" dirty="0">
                  <a:solidFill>
                    <a:srgbClr val="415364"/>
                  </a:solidFill>
                  <a:latin typeface="Arial" panose="020B0604020202020204"/>
                </a:rPr>
                <a:t>Domanda online sul Portale Enti Locali e PA</a:t>
              </a:r>
              <a:endParaRPr lang="it-IT" sz="1600" kern="0" dirty="0">
                <a:solidFill>
                  <a:srgbClr val="415364"/>
                </a:solidFill>
                <a:latin typeface="Arial" panose="020B0604020202020204"/>
              </a:endParaRPr>
            </a:p>
          </p:txBody>
        </p:sp>
        <p:sp>
          <p:nvSpPr>
            <p:cNvPr id="32" name="Ovale 31">
              <a:extLst>
                <a:ext uri="{FF2B5EF4-FFF2-40B4-BE49-F238E27FC236}">
                  <a16:creationId xmlns:a16="http://schemas.microsoft.com/office/drawing/2014/main" id="{62760EFE-81C5-43C8-BC2E-F85EBE941407}"/>
                </a:ext>
              </a:extLst>
            </p:cNvPr>
            <p:cNvSpPr/>
            <p:nvPr/>
          </p:nvSpPr>
          <p:spPr>
            <a:xfrm>
              <a:off x="290286" y="3727840"/>
              <a:ext cx="432000" cy="432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dirty="0">
                <a:solidFill>
                  <a:srgbClr val="FFFEFD"/>
                </a:solidFill>
                <a:latin typeface="Arial" panose="020B0604020202020204"/>
              </a:endParaRPr>
            </a:p>
          </p:txBody>
        </p:sp>
      </p:grpSp>
      <p:pic>
        <p:nvPicPr>
          <p:cNvPr id="34" name="Elemento grafico 33" descr="Domande con riempimento a tinta unita">
            <a:extLst>
              <a:ext uri="{FF2B5EF4-FFF2-40B4-BE49-F238E27FC236}">
                <a16:creationId xmlns:a16="http://schemas.microsoft.com/office/drawing/2014/main" id="{5D665FFB-F898-43B9-96BB-CD81954448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6000" y="6311900"/>
            <a:ext cx="520700" cy="520700"/>
          </a:xfrm>
          <a:prstGeom prst="rect">
            <a:avLst/>
          </a:prstGeom>
        </p:spPr>
      </p:pic>
      <p:pic>
        <p:nvPicPr>
          <p:cNvPr id="37" name="Picture 15" descr="Cassa Depositi e Prestiti | CDP">
            <a:extLst>
              <a:ext uri="{FF2B5EF4-FFF2-40B4-BE49-F238E27FC236}">
                <a16:creationId xmlns:a16="http://schemas.microsoft.com/office/drawing/2014/main" id="{FD854383-E2F4-4B47-ABE5-85F5A0667A38}"/>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6814" t="37473" r="23406" b="41428"/>
          <a:stretch/>
        </p:blipFill>
        <p:spPr bwMode="auto">
          <a:xfrm>
            <a:off x="11115676" y="6237195"/>
            <a:ext cx="917999" cy="3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489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D9207FF8-AA2C-451A-833F-98CD19FCBBF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643985"/>
            <a:ext cx="12192000" cy="5683049"/>
          </a:xfrm>
          <a:prstGeom prst="rect">
            <a:avLst/>
          </a:prstGeom>
        </p:spPr>
      </p:pic>
      <p:graphicFrame>
        <p:nvGraphicFramePr>
          <p:cNvPr id="6" name="Oggetto 5" hidden="1">
            <a:extLst>
              <a:ext uri="{FF2B5EF4-FFF2-40B4-BE49-F238E27FC236}">
                <a16:creationId xmlns:a16="http://schemas.microsoft.com/office/drawing/2014/main" id="{2690E763-8BE7-45FD-A96F-8597260B2E0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83" name="Diapositiva think-cell" r:id="rId6" imgW="395" imgH="394" progId="TCLayout.ActiveDocument.1">
                  <p:embed/>
                </p:oleObj>
              </mc:Choice>
              <mc:Fallback>
                <p:oleObj name="Diapositiva think-cell" r:id="rId6" imgW="395" imgH="394" progId="TCLayout.ActiveDocument.1">
                  <p:embed/>
                  <p:pic>
                    <p:nvPicPr>
                      <p:cNvPr id="6" name="Oggetto 5" hidden="1">
                        <a:extLst>
                          <a:ext uri="{FF2B5EF4-FFF2-40B4-BE49-F238E27FC236}">
                            <a16:creationId xmlns:a16="http://schemas.microsoft.com/office/drawing/2014/main" id="{2690E763-8BE7-45FD-A96F-8597260B2E0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Segnaposto testo 1">
            <a:extLst>
              <a:ext uri="{FF2B5EF4-FFF2-40B4-BE49-F238E27FC236}">
                <a16:creationId xmlns:a16="http://schemas.microsoft.com/office/drawing/2014/main" id="{83C8497E-5AF7-422B-B28A-57318539F4E5}"/>
              </a:ext>
            </a:extLst>
          </p:cNvPr>
          <p:cNvSpPr>
            <a:spLocks noGrp="1"/>
          </p:cNvSpPr>
          <p:nvPr>
            <p:ph type="body" idx="4294967295"/>
          </p:nvPr>
        </p:nvSpPr>
        <p:spPr>
          <a:xfrm>
            <a:off x="370382" y="2886902"/>
            <a:ext cx="2323191" cy="914033"/>
          </a:xfrm>
        </p:spPr>
        <p:txBody>
          <a:bodyPr vert="horz" lIns="121920" tIns="60960" rIns="121920" bIns="60960" rtlCol="0">
            <a:normAutofit/>
          </a:bodyPr>
          <a:lstStyle/>
          <a:p>
            <a:pPr marL="0" indent="0" algn="r">
              <a:buNone/>
            </a:pPr>
            <a:r>
              <a:rPr lang="it-IT" sz="3200" b="1" dirty="0">
                <a:solidFill>
                  <a:schemeClr val="bg1"/>
                </a:solidFill>
              </a:rPr>
              <a:t>Agenda</a:t>
            </a:r>
          </a:p>
        </p:txBody>
      </p:sp>
      <p:sp>
        <p:nvSpPr>
          <p:cNvPr id="4" name="Segnaposto numero diapositiva 3">
            <a:extLst>
              <a:ext uri="{FF2B5EF4-FFF2-40B4-BE49-F238E27FC236}">
                <a16:creationId xmlns:a16="http://schemas.microsoft.com/office/drawing/2014/main" id="{52C954B1-B0F4-4E12-BE66-48509ABAF6A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EFD"/>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it-IT" sz="1067"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2BC6CC9B-E7EE-4CAC-8EC6-0DD28D84F1C0}"/>
              </a:ext>
            </a:extLst>
          </p:cNvPr>
          <p:cNvSpPr/>
          <p:nvPr/>
        </p:nvSpPr>
        <p:spPr>
          <a:xfrm>
            <a:off x="0" y="0"/>
            <a:ext cx="12191999" cy="6858000"/>
          </a:xfrm>
          <a:prstGeom prst="rect">
            <a:avLst/>
          </a:prstGeom>
          <a:solidFill>
            <a:schemeClr val="bg1">
              <a:alpha val="2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700" b="1" i="0" u="none" strike="noStrike" kern="1200" cap="none" spc="0" normalizeH="0" baseline="0" noProof="0" dirty="0">
              <a:ln>
                <a:noFill/>
              </a:ln>
              <a:solidFill>
                <a:srgbClr val="FFFEFD"/>
              </a:solidFill>
              <a:effectLst/>
              <a:uLnTx/>
              <a:uFillTx/>
              <a:latin typeface="Arial"/>
              <a:cs typeface="Arial"/>
            </a:endParaRPr>
          </a:p>
        </p:txBody>
      </p:sp>
      <p:cxnSp>
        <p:nvCxnSpPr>
          <p:cNvPr id="9" name="Connettore diritto 8">
            <a:extLst>
              <a:ext uri="{FF2B5EF4-FFF2-40B4-BE49-F238E27FC236}">
                <a16:creationId xmlns:a16="http://schemas.microsoft.com/office/drawing/2014/main" id="{6626B553-BA58-43EE-AEA0-6C4420FD673F}"/>
              </a:ext>
            </a:extLst>
          </p:cNvPr>
          <p:cNvCxnSpPr/>
          <p:nvPr/>
        </p:nvCxnSpPr>
        <p:spPr>
          <a:xfrm>
            <a:off x="2826594" y="1416863"/>
            <a:ext cx="0" cy="405100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D9A787E4-4ABA-43DB-9167-2FC932399930}"/>
              </a:ext>
            </a:extLst>
          </p:cNvPr>
          <p:cNvSpPr txBox="1">
            <a:spLocks/>
          </p:cNvSpPr>
          <p:nvPr/>
        </p:nvSpPr>
        <p:spPr>
          <a:xfrm>
            <a:off x="3187434" y="1996046"/>
            <a:ext cx="8100000" cy="624000"/>
          </a:xfrm>
          <a:prstGeom prst="rect">
            <a:avLst/>
          </a:prstGeom>
          <a:solidFill>
            <a:srgbClr val="B1C8A9"/>
          </a:solidFill>
        </p:spPr>
        <p:txBody>
          <a:bodyPr vert="horz" lIns="121920" tIns="60960" rIns="121920" bIns="6096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1463" marR="0" lvl="1" indent="-268288" algn="l" defTabSz="573071" rtl="0" eaLnBrk="1" fontAlgn="base" latinLnBrk="0" hangingPunct="1">
              <a:lnSpc>
                <a:spcPct val="120000"/>
              </a:lnSpc>
              <a:spcBef>
                <a:spcPts val="800"/>
              </a:spcBef>
              <a:spcAft>
                <a:spcPct val="0"/>
              </a:spcAft>
              <a:buClr>
                <a:srgbClr val="FFFEFD"/>
              </a:buClr>
              <a:buSzPct val="100000"/>
              <a:buFont typeface="Wingdings" panose="05000000000000000000" pitchFamily="2" charset="2"/>
              <a:buChar char="§"/>
              <a:tabLst>
                <a:tab pos="1547447" algn="l"/>
              </a:tabLst>
              <a:defRPr/>
            </a:pPr>
            <a:r>
              <a:rPr kumimoji="0" lang="it-IT" sz="2400"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CDP e le linee guida del Piano Strategico 2022-2024</a:t>
            </a:r>
          </a:p>
        </p:txBody>
      </p:sp>
      <p:sp>
        <p:nvSpPr>
          <p:cNvPr id="14" name="Text Placeholder 4">
            <a:hlinkClick r:id="" action="ppaction://noaction"/>
            <a:extLst>
              <a:ext uri="{FF2B5EF4-FFF2-40B4-BE49-F238E27FC236}">
                <a16:creationId xmlns:a16="http://schemas.microsoft.com/office/drawing/2014/main" id="{1EE2BA42-2E25-4708-93FC-CBB7765E4C1B}"/>
              </a:ext>
            </a:extLst>
          </p:cNvPr>
          <p:cNvSpPr txBox="1">
            <a:spLocks/>
          </p:cNvSpPr>
          <p:nvPr/>
        </p:nvSpPr>
        <p:spPr>
          <a:xfrm>
            <a:off x="3187434" y="2604761"/>
            <a:ext cx="8099691" cy="624000"/>
          </a:xfrm>
          <a:prstGeom prst="rect">
            <a:avLst/>
          </a:prstGeom>
          <a:solidFill>
            <a:srgbClr val="B1C8A9"/>
          </a:solidFill>
        </p:spPr>
        <p:txBody>
          <a:bodyPr vert="horz" lIns="121920" tIns="60960" rIns="48000" bIns="60960" rtlCol="0" anchor="ctr">
            <a:noAutofit/>
          </a:bodyPr>
          <a:lstStyle>
            <a:defPPr>
              <a:defRPr lang="it-IT"/>
            </a:defPPr>
            <a:lvl1pPr marL="171450" indent="-171450">
              <a:lnSpc>
                <a:spcPct val="90000"/>
              </a:lnSpc>
              <a:spcBef>
                <a:spcPts val="750"/>
              </a:spcBef>
              <a:buFont typeface="Arial" panose="020B0604020202020204" pitchFamily="34" charset="0"/>
              <a:buChar char="•"/>
              <a:defRPr sz="2100" b="0" i="0">
                <a:latin typeface="Arial" panose="020B0604020202020204" pitchFamily="34" charset="0"/>
                <a:cs typeface="Arial" panose="020B0604020202020204" pitchFamily="34" charset="0"/>
              </a:defRPr>
            </a:lvl1pPr>
            <a:lvl2pPr marL="287215" lvl="1" indent="-285750" defTabSz="429814" fontAlgn="base">
              <a:lnSpc>
                <a:spcPct val="120000"/>
              </a:lnSpc>
              <a:spcBef>
                <a:spcPts val="600"/>
              </a:spcBef>
              <a:spcAft>
                <a:spcPct val="0"/>
              </a:spcAft>
              <a:buClr>
                <a:srgbClr val="97989A"/>
              </a:buClr>
              <a:buSzPct val="100000"/>
              <a:buFont typeface="Wingdings" panose="05000000000000000000" pitchFamily="2" charset="2"/>
              <a:buChar char="§"/>
              <a:tabLst>
                <a:tab pos="1160614" algn="l"/>
              </a:tabLst>
              <a:defRPr sz="2000" b="1" i="0">
                <a:solidFill>
                  <a:srgbClr val="415064"/>
                </a:solidFill>
                <a:latin typeface="+mj-lt"/>
                <a:cs typeface="Arial" panose="020B0604020202020204" pitchFamily="34" charset="0"/>
              </a:defRPr>
            </a:lvl2pPr>
            <a:lvl3pPr marL="857250" indent="-171450">
              <a:lnSpc>
                <a:spcPct val="90000"/>
              </a:lnSpc>
              <a:spcBef>
                <a:spcPts val="375"/>
              </a:spcBef>
              <a:buFont typeface="Arial" panose="020B0604020202020204" pitchFamily="34" charset="0"/>
              <a:buChar char="•"/>
              <a:defRPr sz="1500" b="0" i="0">
                <a:latin typeface="Arial" panose="020B0604020202020204" pitchFamily="34" charset="0"/>
                <a:cs typeface="Arial" panose="020B0604020202020204" pitchFamily="34" charset="0"/>
              </a:defRPr>
            </a:lvl3pPr>
            <a:lvl4pPr marL="1200150" indent="-171450">
              <a:lnSpc>
                <a:spcPct val="90000"/>
              </a:lnSpc>
              <a:spcBef>
                <a:spcPts val="375"/>
              </a:spcBef>
              <a:buFont typeface="Arial" panose="020B0604020202020204" pitchFamily="34" charset="0"/>
              <a:buChar char="•"/>
              <a:defRPr b="0" i="0">
                <a:latin typeface="Arial" panose="020B0604020202020204" pitchFamily="34" charset="0"/>
                <a:cs typeface="Arial" panose="020B0604020202020204" pitchFamily="34" charset="0"/>
              </a:defRPr>
            </a:lvl4pPr>
            <a:lvl5pPr marL="1543050" indent="-171450">
              <a:lnSpc>
                <a:spcPct val="90000"/>
              </a:lnSpc>
              <a:spcBef>
                <a:spcPts val="375"/>
              </a:spcBef>
              <a:buFont typeface="Arial" panose="020B0604020202020204" pitchFamily="34" charset="0"/>
              <a:buChar char="•"/>
              <a:defRPr b="0" i="0">
                <a:latin typeface="Arial" panose="020B0604020202020204" pitchFamily="34" charset="0"/>
                <a:cs typeface="Arial" panose="020B0604020202020204" pitchFamily="34"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pPr marL="287215" marR="0" lvl="1" indent="-285750" algn="l" defTabSz="429814" rtl="0" eaLnBrk="1" fontAlgn="base" latinLnBrk="0" hangingPunct="1">
              <a:lnSpc>
                <a:spcPct val="120000"/>
              </a:lnSpc>
              <a:spcBef>
                <a:spcPts val="600"/>
              </a:spcBef>
              <a:spcAft>
                <a:spcPct val="0"/>
              </a:spcAft>
              <a:buClr>
                <a:schemeClr val="bg1"/>
              </a:buClr>
              <a:buSzPct val="100000"/>
              <a:buFont typeface="Wingdings" panose="05000000000000000000" pitchFamily="2" charset="2"/>
              <a:buChar char="§"/>
              <a:tabLst>
                <a:tab pos="1160614" algn="l"/>
              </a:tabLst>
              <a:defRPr/>
            </a:pPr>
            <a:r>
              <a:rPr kumimoji="0" lang="it-IT" sz="2400" b="0" i="0" u="none" strike="noStrike" kern="1200" cap="none" spc="0" normalizeH="0" baseline="0" noProof="0" dirty="0">
                <a:ln>
                  <a:noFill/>
                </a:ln>
                <a:solidFill>
                  <a:schemeClr val="bg1"/>
                </a:solidFill>
                <a:effectLst/>
                <a:uLnTx/>
                <a:uFillTx/>
                <a:latin typeface="Arial"/>
                <a:cs typeface="Arial" panose="020B0604020202020204" pitchFamily="34" charset="0"/>
              </a:rPr>
              <a:t>Le soluzioni di efficientamento energetico per la PA</a:t>
            </a:r>
          </a:p>
        </p:txBody>
      </p:sp>
      <p:sp>
        <p:nvSpPr>
          <p:cNvPr id="16" name="Text Placeholder 4">
            <a:hlinkClick r:id="" action="ppaction://noaction"/>
            <a:extLst>
              <a:ext uri="{FF2B5EF4-FFF2-40B4-BE49-F238E27FC236}">
                <a16:creationId xmlns:a16="http://schemas.microsoft.com/office/drawing/2014/main" id="{8B643585-E39F-4EB0-8171-B71959A1AB85}"/>
              </a:ext>
            </a:extLst>
          </p:cNvPr>
          <p:cNvSpPr txBox="1">
            <a:spLocks/>
          </p:cNvSpPr>
          <p:nvPr/>
        </p:nvSpPr>
        <p:spPr>
          <a:xfrm>
            <a:off x="3187433" y="3220574"/>
            <a:ext cx="8100000" cy="624000"/>
          </a:xfrm>
          <a:prstGeom prst="rect">
            <a:avLst/>
          </a:prstGeom>
          <a:solidFill>
            <a:schemeClr val="bg1"/>
          </a:solidFill>
        </p:spPr>
        <p:txBody>
          <a:bodyPr vert="horz" lIns="121920" tIns="60960" rIns="121920" bIns="6096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1463" marR="0" lvl="1" indent="-271463" algn="l" defTabSz="573071" rtl="0" eaLnBrk="1" fontAlgn="base" latinLnBrk="0" hangingPunct="1">
              <a:lnSpc>
                <a:spcPct val="120000"/>
              </a:lnSpc>
              <a:spcBef>
                <a:spcPts val="800"/>
              </a:spcBef>
              <a:spcAft>
                <a:spcPct val="0"/>
              </a:spcAft>
              <a:buClr>
                <a:srgbClr val="003E6D"/>
              </a:buClr>
              <a:buSzPct val="100000"/>
              <a:buFont typeface="Wingdings" panose="05000000000000000000" pitchFamily="2" charset="2"/>
              <a:buChar char="§"/>
              <a:tabLst>
                <a:tab pos="1547447" algn="l"/>
              </a:tabLst>
              <a:defRPr/>
            </a:pPr>
            <a:r>
              <a:rPr kumimoji="0" lang="it-IT" sz="2400" b="1" i="0" u="none" strike="noStrike" kern="1200" cap="none" spc="0" normalizeH="0" baseline="0" noProof="0" dirty="0">
                <a:ln>
                  <a:noFill/>
                </a:ln>
                <a:solidFill>
                  <a:srgbClr val="003E6D"/>
                </a:solidFill>
                <a:effectLst/>
                <a:uLnTx/>
                <a:uFillTx/>
                <a:latin typeface="Arial" panose="020B0604020202020204" pitchFamily="34" charset="0"/>
                <a:cs typeface="Arial" panose="020B0604020202020204" pitchFamily="34" charset="0"/>
              </a:rPr>
              <a:t>Focus Infrastrutture</a:t>
            </a:r>
          </a:p>
        </p:txBody>
      </p:sp>
      <p:sp>
        <p:nvSpPr>
          <p:cNvPr id="15" name="Text Placeholder 4">
            <a:hlinkClick r:id="" action="ppaction://noaction"/>
            <a:extLst>
              <a:ext uri="{FF2B5EF4-FFF2-40B4-BE49-F238E27FC236}">
                <a16:creationId xmlns:a16="http://schemas.microsoft.com/office/drawing/2014/main" id="{9D29FF75-A861-477A-ACC1-B8AD778F2C27}"/>
              </a:ext>
            </a:extLst>
          </p:cNvPr>
          <p:cNvSpPr txBox="1">
            <a:spLocks/>
          </p:cNvSpPr>
          <p:nvPr/>
        </p:nvSpPr>
        <p:spPr>
          <a:xfrm>
            <a:off x="3196958" y="3830174"/>
            <a:ext cx="8100000" cy="624000"/>
          </a:xfrm>
          <a:prstGeom prst="rect">
            <a:avLst/>
          </a:prstGeom>
          <a:solidFill>
            <a:srgbClr val="B1C8A9"/>
          </a:solidFill>
        </p:spPr>
        <p:txBody>
          <a:bodyPr vert="horz" lIns="121920" tIns="60960" rIns="121920" bIns="6096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1463" marR="0" lvl="1" indent="-271463" algn="l" defTabSz="573071" rtl="0" eaLnBrk="1" fontAlgn="base" latinLnBrk="0" hangingPunct="1">
              <a:lnSpc>
                <a:spcPct val="120000"/>
              </a:lnSpc>
              <a:spcBef>
                <a:spcPts val="800"/>
              </a:spcBef>
              <a:spcAft>
                <a:spcPct val="0"/>
              </a:spcAft>
              <a:buClr>
                <a:srgbClr val="FFFEFD"/>
              </a:buClr>
              <a:buSzPct val="100000"/>
              <a:buFont typeface="Wingdings" panose="05000000000000000000" pitchFamily="2" charset="2"/>
              <a:buChar char="§"/>
              <a:tabLst>
                <a:tab pos="1547447" algn="l"/>
              </a:tabLst>
              <a:defRPr/>
            </a:pPr>
            <a:r>
              <a:rPr kumimoji="0" lang="it-IT" sz="2400"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Focus </a:t>
            </a:r>
            <a:r>
              <a:rPr kumimoji="0" lang="it-IT" sz="2400" b="0" i="0" u="none" strike="noStrike" kern="1200" cap="none" spc="0" normalizeH="0" baseline="0" noProof="0" dirty="0" err="1">
                <a:ln>
                  <a:noFill/>
                </a:ln>
                <a:solidFill>
                  <a:srgbClr val="FFFEFD"/>
                </a:solidFill>
                <a:effectLst/>
                <a:uLnTx/>
                <a:uFillTx/>
                <a:latin typeface="Arial" panose="020B0604020202020204" pitchFamily="34" charset="0"/>
                <a:cs typeface="Arial" panose="020B0604020202020204" pitchFamily="34" charset="0"/>
              </a:rPr>
              <a:t>Renovit</a:t>
            </a:r>
            <a:r>
              <a:rPr kumimoji="0" lang="it-IT" sz="2400"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 e </a:t>
            </a:r>
            <a:r>
              <a:rPr kumimoji="0" lang="it-IT" sz="2400" b="0" i="0" u="none" strike="noStrike" kern="1200" cap="none" spc="0" normalizeH="0" baseline="0" noProof="0" dirty="0" err="1">
                <a:ln>
                  <a:noFill/>
                </a:ln>
                <a:solidFill>
                  <a:srgbClr val="FFFEFD"/>
                </a:solidFill>
                <a:effectLst/>
                <a:uLnTx/>
                <a:uFillTx/>
                <a:latin typeface="Arial" panose="020B0604020202020204" pitchFamily="34" charset="0"/>
                <a:cs typeface="Arial" panose="020B0604020202020204" pitchFamily="34" charset="0"/>
              </a:rPr>
              <a:t>GreenIT</a:t>
            </a:r>
            <a:endParaRPr kumimoji="0" lang="it-IT" sz="2400"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sp>
        <p:nvSpPr>
          <p:cNvPr id="17" name="Text Placeholder 4">
            <a:hlinkClick r:id="" action="ppaction://noaction"/>
            <a:extLst>
              <a:ext uri="{FF2B5EF4-FFF2-40B4-BE49-F238E27FC236}">
                <a16:creationId xmlns:a16="http://schemas.microsoft.com/office/drawing/2014/main" id="{A3AD7D8B-946A-431F-BBA0-62F790DCF593}"/>
              </a:ext>
            </a:extLst>
          </p:cNvPr>
          <p:cNvSpPr txBox="1">
            <a:spLocks/>
          </p:cNvSpPr>
          <p:nvPr/>
        </p:nvSpPr>
        <p:spPr>
          <a:xfrm>
            <a:off x="3196958" y="4458824"/>
            <a:ext cx="8100000" cy="624000"/>
          </a:xfrm>
          <a:prstGeom prst="rect">
            <a:avLst/>
          </a:prstGeom>
          <a:solidFill>
            <a:srgbClr val="B1C8A9"/>
          </a:solidFill>
        </p:spPr>
        <p:txBody>
          <a:bodyPr vert="horz" lIns="121920" tIns="60960" rIns="121920" bIns="6096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1463" marR="0" lvl="1" indent="-271463" algn="l" defTabSz="573071" rtl="0" eaLnBrk="1" fontAlgn="base" latinLnBrk="0" hangingPunct="1">
              <a:lnSpc>
                <a:spcPct val="120000"/>
              </a:lnSpc>
              <a:spcBef>
                <a:spcPts val="800"/>
              </a:spcBef>
              <a:spcAft>
                <a:spcPct val="0"/>
              </a:spcAft>
              <a:buClr>
                <a:srgbClr val="FFFEFD"/>
              </a:buClr>
              <a:buSzPct val="100000"/>
              <a:buFont typeface="Wingdings" panose="05000000000000000000" pitchFamily="2" charset="2"/>
              <a:buChar char="§"/>
              <a:tabLst>
                <a:tab pos="1547447" algn="l"/>
              </a:tabLst>
              <a:defRPr/>
            </a:pPr>
            <a:r>
              <a:rPr kumimoji="0" lang="it-IT" sz="2400"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Modello di servizio e presidio territoriale</a:t>
            </a:r>
          </a:p>
        </p:txBody>
      </p:sp>
    </p:spTree>
    <p:extLst>
      <p:ext uri="{BB962C8B-B14F-4D97-AF65-F5344CB8AC3E}">
        <p14:creationId xmlns:p14="http://schemas.microsoft.com/office/powerpoint/2010/main" val="1813901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hidden="1">
            <a:extLst>
              <a:ext uri="{FF2B5EF4-FFF2-40B4-BE49-F238E27FC236}">
                <a16:creationId xmlns:a16="http://schemas.microsoft.com/office/drawing/2014/main" id="{BED8C19C-586B-4328-99EA-8DCE7BA7493B}"/>
              </a:ext>
            </a:extLst>
          </p:cNvPr>
          <p:cNvGraphicFramePr>
            <a:graphicFrameLocks noChangeAspect="1"/>
          </p:cNvGraphicFramePr>
          <p:nvPr>
            <p:custDataLst>
              <p:tags r:id="rId2"/>
            </p:custDataLst>
            <p:extLst>
              <p:ext uri="{D42A27DB-BD31-4B8C-83A1-F6EECF244321}">
                <p14:modId xmlns:p14="http://schemas.microsoft.com/office/powerpoint/2010/main" val="1955233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9" name="Diapositiva think-cell" r:id="rId4" imgW="395" imgH="394" progId="TCLayout.ActiveDocument.1">
                  <p:embed/>
                </p:oleObj>
              </mc:Choice>
              <mc:Fallback>
                <p:oleObj name="Diapositiva think-cell"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Immagine 8">
            <a:extLst>
              <a:ext uri="{FF2B5EF4-FFF2-40B4-BE49-F238E27FC236}">
                <a16:creationId xmlns:a16="http://schemas.microsoft.com/office/drawing/2014/main" id="{3CD9D8A3-8C27-4D51-A804-108B26D7B788}"/>
              </a:ext>
            </a:extLst>
          </p:cNvPr>
          <p:cNvPicPr>
            <a:picLocks noChangeAspect="1"/>
          </p:cNvPicPr>
          <p:nvPr/>
        </p:nvPicPr>
        <p:blipFill>
          <a:blip r:embed="rId6"/>
          <a:stretch>
            <a:fillRect/>
          </a:stretch>
        </p:blipFill>
        <p:spPr>
          <a:xfrm>
            <a:off x="6510127" y="904462"/>
            <a:ext cx="4790661" cy="4524187"/>
          </a:xfrm>
          <a:prstGeom prst="rect">
            <a:avLst/>
          </a:prstGeom>
        </p:spPr>
      </p:pic>
      <p:sp>
        <p:nvSpPr>
          <p:cNvPr id="2" name="Segnaposto numero diapositiva 1">
            <a:extLst>
              <a:ext uri="{FF2B5EF4-FFF2-40B4-BE49-F238E27FC236}">
                <a16:creationId xmlns:a16="http://schemas.microsoft.com/office/drawing/2014/main" id="{B5644B22-61F7-462F-921B-76875604D571}"/>
              </a:ext>
            </a:extLst>
          </p:cNvPr>
          <p:cNvSpPr>
            <a:spLocks noGrp="1"/>
          </p:cNvSpPr>
          <p:nvPr>
            <p:ph type="sldNum" sz="quarter" idx="12"/>
          </p:nvPr>
        </p:nvSpPr>
        <p:spPr/>
        <p:txBody>
          <a:bodyPr/>
          <a:lstStyle/>
          <a:p>
            <a:fld id="{608DA0FE-9C19-F746-8419-6700E348BF78}" type="slidenum">
              <a:rPr lang="it-IT" smtClean="0"/>
              <a:pPr/>
              <a:t>13</a:t>
            </a:fld>
            <a:endParaRPr lang="it-IT" dirty="0"/>
          </a:p>
        </p:txBody>
      </p:sp>
      <p:sp>
        <p:nvSpPr>
          <p:cNvPr id="3" name="Titolo 2">
            <a:extLst>
              <a:ext uri="{FF2B5EF4-FFF2-40B4-BE49-F238E27FC236}">
                <a16:creationId xmlns:a16="http://schemas.microsoft.com/office/drawing/2014/main" id="{B6EC2457-7695-4ED1-B44D-4E58C074D844}"/>
              </a:ext>
            </a:extLst>
          </p:cNvPr>
          <p:cNvSpPr>
            <a:spLocks noGrp="1"/>
          </p:cNvSpPr>
          <p:nvPr>
            <p:ph type="title"/>
          </p:nvPr>
        </p:nvSpPr>
        <p:spPr>
          <a:xfrm>
            <a:off x="334432" y="384011"/>
            <a:ext cx="12119297" cy="332399"/>
          </a:xfrm>
        </p:spPr>
        <p:txBody>
          <a:bodyPr vert="horz"/>
          <a:lstStyle/>
          <a:p>
            <a:r>
              <a:rPr lang="en-US" dirty="0"/>
              <a:t>CDP </a:t>
            </a:r>
            <a:r>
              <a:rPr lang="en-US" dirty="0" err="1"/>
              <a:t>Infrastrutture</a:t>
            </a:r>
            <a:r>
              <a:rPr lang="en-US" dirty="0"/>
              <a:t> | </a:t>
            </a:r>
            <a:r>
              <a:rPr lang="en-US" dirty="0" err="1"/>
              <a:t>Altri</a:t>
            </a:r>
            <a:r>
              <a:rPr lang="en-US" dirty="0"/>
              <a:t> </a:t>
            </a:r>
            <a:r>
              <a:rPr lang="en-US" dirty="0" err="1"/>
              <a:t>interventi</a:t>
            </a:r>
            <a:r>
              <a:rPr lang="en-US" dirty="0"/>
              <a:t> </a:t>
            </a:r>
            <a:r>
              <a:rPr lang="en-US" dirty="0" err="1"/>
              <a:t>Cdp</a:t>
            </a:r>
            <a:r>
              <a:rPr lang="en-US" dirty="0"/>
              <a:t> a </a:t>
            </a:r>
            <a:r>
              <a:rPr lang="en-US" dirty="0" err="1"/>
              <a:t>sostegno</a:t>
            </a:r>
            <a:r>
              <a:rPr lang="en-US" dirty="0"/>
              <a:t> </a:t>
            </a:r>
            <a:r>
              <a:rPr lang="en-US" dirty="0" err="1"/>
              <a:t>della</a:t>
            </a:r>
            <a:r>
              <a:rPr lang="en-US" dirty="0"/>
              <a:t> </a:t>
            </a:r>
            <a:r>
              <a:rPr lang="en-US" dirty="0" err="1"/>
              <a:t>transizione</a:t>
            </a:r>
            <a:r>
              <a:rPr lang="en-US" dirty="0"/>
              <a:t> green </a:t>
            </a:r>
          </a:p>
        </p:txBody>
      </p:sp>
      <p:pic>
        <p:nvPicPr>
          <p:cNvPr id="13" name="Immagine 12">
            <a:extLst>
              <a:ext uri="{FF2B5EF4-FFF2-40B4-BE49-F238E27FC236}">
                <a16:creationId xmlns:a16="http://schemas.microsoft.com/office/drawing/2014/main" id="{F998C573-0D53-4099-9E8D-0EA8062CC9ED}"/>
              </a:ext>
            </a:extLst>
          </p:cNvPr>
          <p:cNvPicPr>
            <a:picLocks noChangeAspect="1"/>
          </p:cNvPicPr>
          <p:nvPr/>
        </p:nvPicPr>
        <p:blipFill rotWithShape="1">
          <a:blip r:embed="rId7"/>
          <a:srcRect l="1897" t="721"/>
          <a:stretch/>
        </p:blipFill>
        <p:spPr>
          <a:xfrm>
            <a:off x="924334" y="904462"/>
            <a:ext cx="4720673" cy="4530824"/>
          </a:xfrm>
          <a:prstGeom prst="rect">
            <a:avLst/>
          </a:prstGeom>
        </p:spPr>
      </p:pic>
      <p:sp>
        <p:nvSpPr>
          <p:cNvPr id="15" name="CasellaDiTesto 14">
            <a:extLst>
              <a:ext uri="{FF2B5EF4-FFF2-40B4-BE49-F238E27FC236}">
                <a16:creationId xmlns:a16="http://schemas.microsoft.com/office/drawing/2014/main" id="{FC279619-2CF1-4A9B-B198-B2E3DBD3E74C}"/>
              </a:ext>
            </a:extLst>
          </p:cNvPr>
          <p:cNvSpPr txBox="1"/>
          <p:nvPr/>
        </p:nvSpPr>
        <p:spPr>
          <a:xfrm>
            <a:off x="6500187" y="5452713"/>
            <a:ext cx="4790657" cy="1384995"/>
          </a:xfrm>
          <a:prstGeom prst="rect">
            <a:avLst/>
          </a:prstGeom>
          <a:solidFill>
            <a:srgbClr val="3F6151">
              <a:alpha val="36000"/>
            </a:srgbClr>
          </a:solidFill>
        </p:spPr>
        <p:txBody>
          <a:bodyPr wrap="square">
            <a:spAutoFit/>
          </a:bodyPr>
          <a:lstStyle/>
          <a:p>
            <a:r>
              <a:rPr lang="it-IT" sz="1200" b="0" i="0" dirty="0">
                <a:solidFill>
                  <a:srgbClr val="405464"/>
                </a:solidFill>
                <a:effectLst/>
                <a:latin typeface="ArialMT"/>
              </a:rPr>
              <a:t>Riduzione di un terzo dei gas serra immessi nell’atmosfera, 30% di rinnovabili e 43% di efficienza energetica. In </a:t>
            </a:r>
            <a:r>
              <a:rPr lang="it-IT" sz="1200" dirty="0">
                <a:solidFill>
                  <a:srgbClr val="405464"/>
                </a:solidFill>
                <a:latin typeface="ArialMT"/>
              </a:rPr>
              <a:t>linea con gli o</a:t>
            </a:r>
            <a:r>
              <a:rPr lang="it-IT" sz="1200" b="0" i="0" dirty="0">
                <a:solidFill>
                  <a:srgbClr val="405464"/>
                </a:solidFill>
                <a:effectLst/>
                <a:latin typeface="ArialMT"/>
              </a:rPr>
              <a:t>biettivi, fissati per l’Italia dal</a:t>
            </a:r>
            <a:r>
              <a:rPr lang="it-IT" sz="1200" i="0" dirty="0">
                <a:solidFill>
                  <a:srgbClr val="405464"/>
                </a:solidFill>
                <a:effectLst/>
                <a:latin typeface="ArialMT"/>
              </a:rPr>
              <a:t> Piano per l'Energia e il Clima</a:t>
            </a:r>
            <a:r>
              <a:rPr lang="it-IT" sz="1200" dirty="0">
                <a:solidFill>
                  <a:srgbClr val="405464"/>
                </a:solidFill>
                <a:latin typeface="ArialMT"/>
              </a:rPr>
              <a:t>, </a:t>
            </a:r>
            <a:r>
              <a:rPr lang="it-IT" sz="1200" b="1" dirty="0">
                <a:solidFill>
                  <a:srgbClr val="405464"/>
                </a:solidFill>
                <a:latin typeface="ArialMT"/>
              </a:rPr>
              <a:t>CDP </a:t>
            </a:r>
            <a:r>
              <a:rPr lang="it-IT" sz="1200" dirty="0">
                <a:solidFill>
                  <a:srgbClr val="405464"/>
                </a:solidFill>
                <a:latin typeface="ArialMT"/>
              </a:rPr>
              <a:t> ha finanziato </a:t>
            </a:r>
            <a:r>
              <a:rPr lang="it-IT" sz="1200" b="1" i="0" dirty="0">
                <a:solidFill>
                  <a:srgbClr val="405464"/>
                </a:solidFill>
                <a:effectLst/>
                <a:latin typeface="ArialMT"/>
                <a:hlinkClick r:id="rId8"/>
              </a:rPr>
              <a:t>un impianto eolico e due impianti agro-fotovoltaici in Sicilia </a:t>
            </a:r>
            <a:r>
              <a:rPr lang="it-IT" sz="1200" b="1" i="0" dirty="0">
                <a:solidFill>
                  <a:srgbClr val="405464"/>
                </a:solidFill>
                <a:effectLst/>
                <a:latin typeface="ArialMT"/>
              </a:rPr>
              <a:t>che </a:t>
            </a:r>
            <a:r>
              <a:rPr lang="it-IT" sz="1200" i="0" dirty="0">
                <a:solidFill>
                  <a:srgbClr val="405464"/>
                </a:solidFill>
                <a:effectLst/>
                <a:latin typeface="ArialMT"/>
              </a:rPr>
              <a:t>g</a:t>
            </a:r>
            <a:r>
              <a:rPr lang="it-IT" sz="1200" b="0" i="0" dirty="0">
                <a:solidFill>
                  <a:srgbClr val="405464"/>
                </a:solidFill>
                <a:effectLst/>
                <a:latin typeface="ArialMT"/>
              </a:rPr>
              <a:t>razie a una </a:t>
            </a:r>
            <a:r>
              <a:rPr lang="it-IT" sz="1200" b="1" i="0" dirty="0">
                <a:solidFill>
                  <a:srgbClr val="405464"/>
                </a:solidFill>
                <a:effectLst/>
                <a:latin typeface="ArialMT"/>
              </a:rPr>
              <a:t>produzione complessiva di oltre 140 MW</a:t>
            </a:r>
            <a:r>
              <a:rPr lang="it-IT" sz="1200" b="0" i="0" dirty="0">
                <a:solidFill>
                  <a:srgbClr val="405464"/>
                </a:solidFill>
                <a:effectLst/>
                <a:latin typeface="ArialMT"/>
              </a:rPr>
              <a:t> eviteranno l’immissione nell’atmosfera di quasi</a:t>
            </a:r>
            <a:r>
              <a:rPr lang="it-IT" sz="1200" b="1" i="0" dirty="0">
                <a:solidFill>
                  <a:srgbClr val="405464"/>
                </a:solidFill>
                <a:effectLst/>
                <a:latin typeface="ArialMT"/>
              </a:rPr>
              <a:t> 140 mila tonnellate di CO2</a:t>
            </a:r>
            <a:r>
              <a:rPr lang="it-IT" sz="1200" b="0" i="0" dirty="0">
                <a:solidFill>
                  <a:srgbClr val="405464"/>
                </a:solidFill>
                <a:effectLst/>
                <a:latin typeface="ArialMT"/>
              </a:rPr>
              <a:t>, pari al contributo di più di 7,5 milioni di alberi.</a:t>
            </a:r>
            <a:endParaRPr lang="en-US" sz="1200" dirty="0"/>
          </a:p>
        </p:txBody>
      </p:sp>
      <p:sp>
        <p:nvSpPr>
          <p:cNvPr id="10" name="object 14">
            <a:extLst>
              <a:ext uri="{FF2B5EF4-FFF2-40B4-BE49-F238E27FC236}">
                <a16:creationId xmlns:a16="http://schemas.microsoft.com/office/drawing/2014/main" id="{742C34F0-C046-4D29-837B-EFB8C53EDF59}"/>
              </a:ext>
            </a:extLst>
          </p:cNvPr>
          <p:cNvSpPr/>
          <p:nvPr/>
        </p:nvSpPr>
        <p:spPr>
          <a:xfrm>
            <a:off x="9906123" y="860977"/>
            <a:ext cx="1692000" cy="327992"/>
          </a:xfrm>
          <a:custGeom>
            <a:avLst/>
            <a:gdLst/>
            <a:ahLst/>
            <a:cxnLst/>
            <a:rect l="l" t="t" r="r" b="b"/>
            <a:pathLst>
              <a:path w="1899285" h="990600">
                <a:moveTo>
                  <a:pt x="1898904" y="0"/>
                </a:moveTo>
                <a:lnTo>
                  <a:pt x="0" y="0"/>
                </a:lnTo>
                <a:lnTo>
                  <a:pt x="0" y="990600"/>
                </a:lnTo>
                <a:lnTo>
                  <a:pt x="1898904" y="990600"/>
                </a:lnTo>
                <a:lnTo>
                  <a:pt x="1898904" y="0"/>
                </a:lnTo>
                <a:close/>
              </a:path>
            </a:pathLst>
          </a:custGeom>
          <a:solidFill>
            <a:srgbClr val="87A238"/>
          </a:solidFill>
        </p:spPr>
        <p:txBody>
          <a:bodyPr wrap="square" lIns="0" tIns="0" rIns="0" bIns="0" rtlCol="0" anchor="ctr"/>
          <a:lstStyle/>
          <a:p>
            <a:pPr algn="ctr"/>
            <a:r>
              <a:rPr lang="it-IT" dirty="0">
                <a:solidFill>
                  <a:schemeClr val="bg1"/>
                </a:solidFill>
              </a:rPr>
              <a:t>ENGIE</a:t>
            </a:r>
            <a:endParaRPr sz="1050" dirty="0">
              <a:solidFill>
                <a:schemeClr val="bg1"/>
              </a:solidFill>
            </a:endParaRPr>
          </a:p>
        </p:txBody>
      </p:sp>
      <p:sp>
        <p:nvSpPr>
          <p:cNvPr id="20" name="object 14">
            <a:extLst>
              <a:ext uri="{FF2B5EF4-FFF2-40B4-BE49-F238E27FC236}">
                <a16:creationId xmlns:a16="http://schemas.microsoft.com/office/drawing/2014/main" id="{07F9F595-CAEC-4E1A-80FC-4A2E0A93A8F1}"/>
              </a:ext>
            </a:extLst>
          </p:cNvPr>
          <p:cNvSpPr/>
          <p:nvPr/>
        </p:nvSpPr>
        <p:spPr>
          <a:xfrm>
            <a:off x="4338971" y="860977"/>
            <a:ext cx="1692000" cy="327992"/>
          </a:xfrm>
          <a:custGeom>
            <a:avLst/>
            <a:gdLst/>
            <a:ahLst/>
            <a:cxnLst/>
            <a:rect l="l" t="t" r="r" b="b"/>
            <a:pathLst>
              <a:path w="1899285" h="990600">
                <a:moveTo>
                  <a:pt x="1898904" y="0"/>
                </a:moveTo>
                <a:lnTo>
                  <a:pt x="0" y="0"/>
                </a:lnTo>
                <a:lnTo>
                  <a:pt x="0" y="990600"/>
                </a:lnTo>
                <a:lnTo>
                  <a:pt x="1898904" y="990600"/>
                </a:lnTo>
                <a:lnTo>
                  <a:pt x="1898904" y="0"/>
                </a:lnTo>
                <a:close/>
              </a:path>
            </a:pathLst>
          </a:custGeom>
          <a:solidFill>
            <a:srgbClr val="3F6151"/>
          </a:solidFill>
        </p:spPr>
        <p:txBody>
          <a:bodyPr wrap="square" lIns="0" tIns="0" rIns="0" bIns="0" rtlCol="0" anchor="ctr"/>
          <a:lstStyle/>
          <a:p>
            <a:pPr algn="ctr"/>
            <a:r>
              <a:rPr lang="it-IT" dirty="0">
                <a:solidFill>
                  <a:schemeClr val="bg1"/>
                </a:solidFill>
              </a:rPr>
              <a:t>ALERION</a:t>
            </a:r>
            <a:endParaRPr sz="1050" dirty="0">
              <a:solidFill>
                <a:schemeClr val="bg1"/>
              </a:solidFill>
            </a:endParaRPr>
          </a:p>
        </p:txBody>
      </p:sp>
      <p:sp>
        <p:nvSpPr>
          <p:cNvPr id="29" name="CasellaDiTesto 28">
            <a:extLst>
              <a:ext uri="{FF2B5EF4-FFF2-40B4-BE49-F238E27FC236}">
                <a16:creationId xmlns:a16="http://schemas.microsoft.com/office/drawing/2014/main" id="{6773B5A1-6D99-49E4-9D11-4C16D87F3B6F}"/>
              </a:ext>
            </a:extLst>
          </p:cNvPr>
          <p:cNvSpPr txBox="1"/>
          <p:nvPr/>
        </p:nvSpPr>
        <p:spPr>
          <a:xfrm>
            <a:off x="907774" y="5453124"/>
            <a:ext cx="4747592" cy="1386000"/>
          </a:xfrm>
          <a:prstGeom prst="rect">
            <a:avLst/>
          </a:prstGeom>
          <a:solidFill>
            <a:srgbClr val="87A238">
              <a:alpha val="36000"/>
            </a:srgbClr>
          </a:solidFill>
        </p:spPr>
        <p:txBody>
          <a:bodyPr wrap="square">
            <a:spAutoFit/>
          </a:bodyPr>
          <a:lstStyle/>
          <a:p>
            <a:r>
              <a:rPr lang="it-IT" sz="1200" dirty="0">
                <a:solidFill>
                  <a:srgbClr val="405464"/>
                </a:solidFill>
                <a:latin typeface="ArialMT"/>
              </a:rPr>
              <a:t>Entro il 2050 più di un terzo dell'energia mondiale arriverà dal vento. n linea con il Piano Strategico che prevede forti investimenti in nuovi impianti verdi, CDP ha finanziato la costruzione </a:t>
            </a:r>
            <a:r>
              <a:rPr lang="it-IT" sz="1200" b="1" dirty="0">
                <a:solidFill>
                  <a:srgbClr val="405464"/>
                </a:solidFill>
                <a:latin typeface="ArialMT"/>
                <a:hlinkClick r:id="rId9"/>
              </a:rPr>
              <a:t>di due parchi eolici in provincia di Foggia</a:t>
            </a:r>
            <a:r>
              <a:rPr lang="it-IT" sz="1200" b="1" dirty="0">
                <a:solidFill>
                  <a:srgbClr val="405464"/>
                </a:solidFill>
                <a:latin typeface="ArialMT"/>
              </a:rPr>
              <a:t>, con una potenza superiore ai 60 MW, </a:t>
            </a:r>
            <a:r>
              <a:rPr lang="it-IT" sz="1200" dirty="0">
                <a:solidFill>
                  <a:srgbClr val="405464"/>
                </a:solidFill>
                <a:latin typeface="ArialMT"/>
              </a:rPr>
              <a:t>che sono entrati in funzione a maggio scorso e potranno produrre potranno </a:t>
            </a:r>
            <a:r>
              <a:rPr lang="it-IT" sz="1200" b="1" dirty="0">
                <a:solidFill>
                  <a:srgbClr val="405464"/>
                </a:solidFill>
                <a:latin typeface="ArialMT"/>
              </a:rPr>
              <a:t>produrre a regime circa 175 GWh l’anno</a:t>
            </a:r>
            <a:r>
              <a:rPr lang="it-IT" sz="1200" b="1" i="0" dirty="0">
                <a:solidFill>
                  <a:srgbClr val="405464"/>
                </a:solidFill>
                <a:effectLst/>
                <a:latin typeface="Arial" panose="020B0604020202020204" pitchFamily="34" charset="0"/>
              </a:rPr>
              <a:t>.</a:t>
            </a:r>
          </a:p>
        </p:txBody>
      </p:sp>
    </p:spTree>
    <p:extLst>
      <p:ext uri="{BB962C8B-B14F-4D97-AF65-F5344CB8AC3E}">
        <p14:creationId xmlns:p14="http://schemas.microsoft.com/office/powerpoint/2010/main" val="4165034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D9207FF8-AA2C-451A-833F-98CD19FCBBF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643985"/>
            <a:ext cx="12192000" cy="5683049"/>
          </a:xfrm>
          <a:prstGeom prst="rect">
            <a:avLst/>
          </a:prstGeom>
        </p:spPr>
      </p:pic>
      <p:graphicFrame>
        <p:nvGraphicFramePr>
          <p:cNvPr id="6" name="Oggetto 5" hidden="1">
            <a:extLst>
              <a:ext uri="{FF2B5EF4-FFF2-40B4-BE49-F238E27FC236}">
                <a16:creationId xmlns:a16="http://schemas.microsoft.com/office/drawing/2014/main" id="{2690E763-8BE7-45FD-A96F-8597260B2E0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507" name="Diapositiva think-cell" r:id="rId6" imgW="395" imgH="394" progId="TCLayout.ActiveDocument.1">
                  <p:embed/>
                </p:oleObj>
              </mc:Choice>
              <mc:Fallback>
                <p:oleObj name="Diapositiva think-cell" r:id="rId6" imgW="395" imgH="394" progId="TCLayout.ActiveDocument.1">
                  <p:embed/>
                  <p:pic>
                    <p:nvPicPr>
                      <p:cNvPr id="6" name="Oggetto 5" hidden="1">
                        <a:extLst>
                          <a:ext uri="{FF2B5EF4-FFF2-40B4-BE49-F238E27FC236}">
                            <a16:creationId xmlns:a16="http://schemas.microsoft.com/office/drawing/2014/main" id="{2690E763-8BE7-45FD-A96F-8597260B2E0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Segnaposto testo 1">
            <a:extLst>
              <a:ext uri="{FF2B5EF4-FFF2-40B4-BE49-F238E27FC236}">
                <a16:creationId xmlns:a16="http://schemas.microsoft.com/office/drawing/2014/main" id="{83C8497E-5AF7-422B-B28A-57318539F4E5}"/>
              </a:ext>
            </a:extLst>
          </p:cNvPr>
          <p:cNvSpPr>
            <a:spLocks noGrp="1"/>
          </p:cNvSpPr>
          <p:nvPr>
            <p:ph type="body" idx="4294967295"/>
          </p:nvPr>
        </p:nvSpPr>
        <p:spPr>
          <a:xfrm>
            <a:off x="370382" y="2886902"/>
            <a:ext cx="2323191" cy="914033"/>
          </a:xfrm>
        </p:spPr>
        <p:txBody>
          <a:bodyPr vert="horz" lIns="121920" tIns="60960" rIns="121920" bIns="60960" rtlCol="0">
            <a:normAutofit/>
          </a:bodyPr>
          <a:lstStyle/>
          <a:p>
            <a:pPr marL="0" indent="0" algn="r">
              <a:buNone/>
            </a:pPr>
            <a:r>
              <a:rPr lang="it-IT" sz="3200" b="1" dirty="0">
                <a:solidFill>
                  <a:schemeClr val="bg1"/>
                </a:solidFill>
              </a:rPr>
              <a:t>Agenda</a:t>
            </a:r>
          </a:p>
        </p:txBody>
      </p:sp>
      <p:sp>
        <p:nvSpPr>
          <p:cNvPr id="4" name="Segnaposto numero diapositiva 3">
            <a:extLst>
              <a:ext uri="{FF2B5EF4-FFF2-40B4-BE49-F238E27FC236}">
                <a16:creationId xmlns:a16="http://schemas.microsoft.com/office/drawing/2014/main" id="{52C954B1-B0F4-4E12-BE66-48509ABAF6A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EFD"/>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it-IT" sz="1067"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2BC6CC9B-E7EE-4CAC-8EC6-0DD28D84F1C0}"/>
              </a:ext>
            </a:extLst>
          </p:cNvPr>
          <p:cNvSpPr/>
          <p:nvPr/>
        </p:nvSpPr>
        <p:spPr>
          <a:xfrm>
            <a:off x="0" y="0"/>
            <a:ext cx="12191999" cy="6858000"/>
          </a:xfrm>
          <a:prstGeom prst="rect">
            <a:avLst/>
          </a:prstGeom>
          <a:solidFill>
            <a:schemeClr val="bg1">
              <a:alpha val="2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700" b="1" i="0" u="none" strike="noStrike" kern="1200" cap="none" spc="0" normalizeH="0" baseline="0" noProof="0" dirty="0">
              <a:ln>
                <a:noFill/>
              </a:ln>
              <a:solidFill>
                <a:srgbClr val="FFFEFD"/>
              </a:solidFill>
              <a:effectLst/>
              <a:uLnTx/>
              <a:uFillTx/>
              <a:latin typeface="Arial"/>
              <a:cs typeface="Arial"/>
            </a:endParaRPr>
          </a:p>
        </p:txBody>
      </p:sp>
      <p:cxnSp>
        <p:nvCxnSpPr>
          <p:cNvPr id="9" name="Connettore diritto 8">
            <a:extLst>
              <a:ext uri="{FF2B5EF4-FFF2-40B4-BE49-F238E27FC236}">
                <a16:creationId xmlns:a16="http://schemas.microsoft.com/office/drawing/2014/main" id="{6626B553-BA58-43EE-AEA0-6C4420FD673F}"/>
              </a:ext>
            </a:extLst>
          </p:cNvPr>
          <p:cNvCxnSpPr/>
          <p:nvPr/>
        </p:nvCxnSpPr>
        <p:spPr>
          <a:xfrm>
            <a:off x="2826594" y="1426388"/>
            <a:ext cx="0" cy="405100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D9A787E4-4ABA-43DB-9167-2FC932399930}"/>
              </a:ext>
            </a:extLst>
          </p:cNvPr>
          <p:cNvSpPr txBox="1">
            <a:spLocks/>
          </p:cNvSpPr>
          <p:nvPr/>
        </p:nvSpPr>
        <p:spPr>
          <a:xfrm>
            <a:off x="3187434" y="1996046"/>
            <a:ext cx="8100000" cy="624000"/>
          </a:xfrm>
          <a:prstGeom prst="rect">
            <a:avLst/>
          </a:prstGeom>
          <a:solidFill>
            <a:srgbClr val="B1C8A9"/>
          </a:solidFill>
        </p:spPr>
        <p:txBody>
          <a:bodyPr vert="horz" lIns="121920" tIns="60960" rIns="121920" bIns="6096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1463" marR="0" lvl="1" indent="-268288" algn="l" defTabSz="573071" rtl="0" eaLnBrk="1" fontAlgn="base" latinLnBrk="0" hangingPunct="1">
              <a:lnSpc>
                <a:spcPct val="120000"/>
              </a:lnSpc>
              <a:spcBef>
                <a:spcPts val="800"/>
              </a:spcBef>
              <a:spcAft>
                <a:spcPct val="0"/>
              </a:spcAft>
              <a:buClr>
                <a:srgbClr val="FFFEFD"/>
              </a:buClr>
              <a:buSzPct val="100000"/>
              <a:buFont typeface="Wingdings" panose="05000000000000000000" pitchFamily="2" charset="2"/>
              <a:buChar char="§"/>
              <a:tabLst>
                <a:tab pos="1547447" algn="l"/>
              </a:tabLst>
              <a:defRPr/>
            </a:pPr>
            <a:r>
              <a:rPr kumimoji="0" lang="it-IT" sz="2400"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CDP e le linee guida del Piano Strategico 2022-2024</a:t>
            </a:r>
          </a:p>
        </p:txBody>
      </p:sp>
      <p:sp>
        <p:nvSpPr>
          <p:cNvPr id="14" name="Text Placeholder 4">
            <a:hlinkClick r:id="" action="ppaction://noaction"/>
            <a:extLst>
              <a:ext uri="{FF2B5EF4-FFF2-40B4-BE49-F238E27FC236}">
                <a16:creationId xmlns:a16="http://schemas.microsoft.com/office/drawing/2014/main" id="{1EE2BA42-2E25-4708-93FC-CBB7765E4C1B}"/>
              </a:ext>
            </a:extLst>
          </p:cNvPr>
          <p:cNvSpPr txBox="1">
            <a:spLocks/>
          </p:cNvSpPr>
          <p:nvPr/>
        </p:nvSpPr>
        <p:spPr>
          <a:xfrm>
            <a:off x="3187434" y="2604761"/>
            <a:ext cx="8099691" cy="624000"/>
          </a:xfrm>
          <a:prstGeom prst="rect">
            <a:avLst/>
          </a:prstGeom>
          <a:solidFill>
            <a:srgbClr val="B1C8A9"/>
          </a:solidFill>
        </p:spPr>
        <p:txBody>
          <a:bodyPr vert="horz" lIns="121920" tIns="60960" rIns="48000" bIns="60960" rtlCol="0" anchor="ctr">
            <a:noAutofit/>
          </a:bodyPr>
          <a:lstStyle>
            <a:defPPr>
              <a:defRPr lang="it-IT"/>
            </a:defPPr>
            <a:lvl1pPr marL="171450" indent="-171450">
              <a:lnSpc>
                <a:spcPct val="90000"/>
              </a:lnSpc>
              <a:spcBef>
                <a:spcPts val="750"/>
              </a:spcBef>
              <a:buFont typeface="Arial" panose="020B0604020202020204" pitchFamily="34" charset="0"/>
              <a:buChar char="•"/>
              <a:defRPr sz="2100" b="0" i="0">
                <a:latin typeface="Arial" panose="020B0604020202020204" pitchFamily="34" charset="0"/>
                <a:cs typeface="Arial" panose="020B0604020202020204" pitchFamily="34" charset="0"/>
              </a:defRPr>
            </a:lvl1pPr>
            <a:lvl2pPr marL="287215" lvl="1" indent="-285750" defTabSz="429814" fontAlgn="base">
              <a:lnSpc>
                <a:spcPct val="120000"/>
              </a:lnSpc>
              <a:spcBef>
                <a:spcPts val="600"/>
              </a:spcBef>
              <a:spcAft>
                <a:spcPct val="0"/>
              </a:spcAft>
              <a:buClr>
                <a:srgbClr val="97989A"/>
              </a:buClr>
              <a:buSzPct val="100000"/>
              <a:buFont typeface="Wingdings" panose="05000000000000000000" pitchFamily="2" charset="2"/>
              <a:buChar char="§"/>
              <a:tabLst>
                <a:tab pos="1160614" algn="l"/>
              </a:tabLst>
              <a:defRPr sz="2000" b="1" i="0">
                <a:solidFill>
                  <a:srgbClr val="415064"/>
                </a:solidFill>
                <a:latin typeface="+mj-lt"/>
                <a:cs typeface="Arial" panose="020B0604020202020204" pitchFamily="34" charset="0"/>
              </a:defRPr>
            </a:lvl2pPr>
            <a:lvl3pPr marL="857250" indent="-171450">
              <a:lnSpc>
                <a:spcPct val="90000"/>
              </a:lnSpc>
              <a:spcBef>
                <a:spcPts val="375"/>
              </a:spcBef>
              <a:buFont typeface="Arial" panose="020B0604020202020204" pitchFamily="34" charset="0"/>
              <a:buChar char="•"/>
              <a:defRPr sz="1500" b="0" i="0">
                <a:latin typeface="Arial" panose="020B0604020202020204" pitchFamily="34" charset="0"/>
                <a:cs typeface="Arial" panose="020B0604020202020204" pitchFamily="34" charset="0"/>
              </a:defRPr>
            </a:lvl3pPr>
            <a:lvl4pPr marL="1200150" indent="-171450">
              <a:lnSpc>
                <a:spcPct val="90000"/>
              </a:lnSpc>
              <a:spcBef>
                <a:spcPts val="375"/>
              </a:spcBef>
              <a:buFont typeface="Arial" panose="020B0604020202020204" pitchFamily="34" charset="0"/>
              <a:buChar char="•"/>
              <a:defRPr b="0" i="0">
                <a:latin typeface="Arial" panose="020B0604020202020204" pitchFamily="34" charset="0"/>
                <a:cs typeface="Arial" panose="020B0604020202020204" pitchFamily="34" charset="0"/>
              </a:defRPr>
            </a:lvl4pPr>
            <a:lvl5pPr marL="1543050" indent="-171450">
              <a:lnSpc>
                <a:spcPct val="90000"/>
              </a:lnSpc>
              <a:spcBef>
                <a:spcPts val="375"/>
              </a:spcBef>
              <a:buFont typeface="Arial" panose="020B0604020202020204" pitchFamily="34" charset="0"/>
              <a:buChar char="•"/>
              <a:defRPr b="0" i="0">
                <a:latin typeface="Arial" panose="020B0604020202020204" pitchFamily="34" charset="0"/>
                <a:cs typeface="Arial" panose="020B0604020202020204" pitchFamily="34"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pPr marL="287215" marR="0" lvl="1" indent="-285750" algn="l" defTabSz="429814" rtl="0" eaLnBrk="1" fontAlgn="base" latinLnBrk="0" hangingPunct="1">
              <a:lnSpc>
                <a:spcPct val="120000"/>
              </a:lnSpc>
              <a:spcBef>
                <a:spcPts val="600"/>
              </a:spcBef>
              <a:spcAft>
                <a:spcPct val="0"/>
              </a:spcAft>
              <a:buClr>
                <a:srgbClr val="FFFEFD"/>
              </a:buClr>
              <a:buSzPct val="100000"/>
              <a:buFont typeface="Wingdings" panose="05000000000000000000" pitchFamily="2" charset="2"/>
              <a:buChar char="§"/>
              <a:tabLst>
                <a:tab pos="1160614" algn="l"/>
              </a:tabLst>
              <a:defRPr/>
            </a:pPr>
            <a:r>
              <a:rPr kumimoji="0" lang="it-IT" sz="2400" b="0" i="0" u="none" strike="noStrike" kern="1200" cap="none" spc="0" normalizeH="0" baseline="0" noProof="0" dirty="0">
                <a:ln>
                  <a:noFill/>
                </a:ln>
                <a:solidFill>
                  <a:srgbClr val="FFFEFD"/>
                </a:solidFill>
                <a:effectLst/>
                <a:uLnTx/>
                <a:uFillTx/>
                <a:latin typeface="Arial"/>
                <a:cs typeface="Arial" panose="020B0604020202020204" pitchFamily="34" charset="0"/>
              </a:rPr>
              <a:t>Le soluzioni di efficientamento energetico per la PA</a:t>
            </a:r>
          </a:p>
        </p:txBody>
      </p:sp>
      <p:sp>
        <p:nvSpPr>
          <p:cNvPr id="16" name="Text Placeholder 4">
            <a:hlinkClick r:id="" action="ppaction://noaction"/>
            <a:extLst>
              <a:ext uri="{FF2B5EF4-FFF2-40B4-BE49-F238E27FC236}">
                <a16:creationId xmlns:a16="http://schemas.microsoft.com/office/drawing/2014/main" id="{8B643585-E39F-4EB0-8171-B71959A1AB85}"/>
              </a:ext>
            </a:extLst>
          </p:cNvPr>
          <p:cNvSpPr txBox="1">
            <a:spLocks/>
          </p:cNvSpPr>
          <p:nvPr/>
        </p:nvSpPr>
        <p:spPr>
          <a:xfrm>
            <a:off x="3187433" y="3220574"/>
            <a:ext cx="8100000" cy="624000"/>
          </a:xfrm>
          <a:prstGeom prst="rect">
            <a:avLst/>
          </a:prstGeom>
          <a:solidFill>
            <a:srgbClr val="B1C8A9"/>
          </a:solidFill>
        </p:spPr>
        <p:txBody>
          <a:bodyPr vert="horz" lIns="121920" tIns="60960" rIns="121920" bIns="6096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1463" marR="0" lvl="1" indent="-271463" algn="l" defTabSz="573071" rtl="0" eaLnBrk="1" fontAlgn="base" latinLnBrk="0" hangingPunct="1">
              <a:lnSpc>
                <a:spcPct val="120000"/>
              </a:lnSpc>
              <a:spcBef>
                <a:spcPts val="800"/>
              </a:spcBef>
              <a:spcAft>
                <a:spcPct val="0"/>
              </a:spcAft>
              <a:buClr>
                <a:schemeClr val="bg1"/>
              </a:buClr>
              <a:buSzPct val="100000"/>
              <a:buFont typeface="Wingdings" panose="05000000000000000000" pitchFamily="2" charset="2"/>
              <a:buChar char="§"/>
              <a:tabLst>
                <a:tab pos="1547447" algn="l"/>
              </a:tabLst>
              <a:defRPr/>
            </a:pPr>
            <a:r>
              <a:rPr kumimoji="0" lang="it-IT" sz="2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Focus Infrastrutture</a:t>
            </a:r>
          </a:p>
        </p:txBody>
      </p:sp>
      <p:sp>
        <p:nvSpPr>
          <p:cNvPr id="15" name="Text Placeholder 4">
            <a:hlinkClick r:id="" action="ppaction://noaction"/>
            <a:extLst>
              <a:ext uri="{FF2B5EF4-FFF2-40B4-BE49-F238E27FC236}">
                <a16:creationId xmlns:a16="http://schemas.microsoft.com/office/drawing/2014/main" id="{9D29FF75-A861-477A-ACC1-B8AD778F2C27}"/>
              </a:ext>
            </a:extLst>
          </p:cNvPr>
          <p:cNvSpPr txBox="1">
            <a:spLocks/>
          </p:cNvSpPr>
          <p:nvPr/>
        </p:nvSpPr>
        <p:spPr>
          <a:xfrm>
            <a:off x="3196958" y="3830174"/>
            <a:ext cx="8100000" cy="624000"/>
          </a:xfrm>
          <a:prstGeom prst="rect">
            <a:avLst/>
          </a:prstGeom>
          <a:solidFill>
            <a:schemeClr val="bg1"/>
          </a:solidFill>
        </p:spPr>
        <p:txBody>
          <a:bodyPr vert="horz" lIns="121920" tIns="60960" rIns="121920" bIns="6096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1463" marR="0" lvl="1" indent="-271463" algn="l" defTabSz="573071" rtl="0" eaLnBrk="1" fontAlgn="base" latinLnBrk="0" hangingPunct="1">
              <a:lnSpc>
                <a:spcPct val="120000"/>
              </a:lnSpc>
              <a:spcBef>
                <a:spcPts val="800"/>
              </a:spcBef>
              <a:spcAft>
                <a:spcPct val="0"/>
              </a:spcAft>
              <a:buClr>
                <a:srgbClr val="003E6D"/>
              </a:buClr>
              <a:buSzPct val="100000"/>
              <a:buFont typeface="Wingdings" panose="05000000000000000000" pitchFamily="2" charset="2"/>
              <a:buChar char="§"/>
              <a:tabLst>
                <a:tab pos="1547447" algn="l"/>
              </a:tabLst>
              <a:defRPr/>
            </a:pPr>
            <a:r>
              <a:rPr kumimoji="0" lang="it-IT" sz="2400" b="1" i="0" u="none" strike="noStrike" kern="1200" cap="none" spc="0" normalizeH="0" baseline="0" noProof="0" dirty="0">
                <a:ln>
                  <a:noFill/>
                </a:ln>
                <a:solidFill>
                  <a:srgbClr val="003E6D"/>
                </a:solidFill>
                <a:effectLst/>
                <a:uLnTx/>
                <a:uFillTx/>
                <a:latin typeface="Arial" panose="020B0604020202020204" pitchFamily="34" charset="0"/>
                <a:cs typeface="Arial" panose="020B0604020202020204" pitchFamily="34" charset="0"/>
              </a:rPr>
              <a:t>Focus </a:t>
            </a:r>
            <a:r>
              <a:rPr kumimoji="0" lang="it-IT" sz="2400" b="1" i="0" u="none" strike="noStrike" kern="1200" cap="none" spc="0" normalizeH="0" baseline="0" noProof="0" dirty="0" err="1">
                <a:ln>
                  <a:noFill/>
                </a:ln>
                <a:solidFill>
                  <a:srgbClr val="003E6D"/>
                </a:solidFill>
                <a:effectLst/>
                <a:uLnTx/>
                <a:uFillTx/>
                <a:latin typeface="Arial" panose="020B0604020202020204" pitchFamily="34" charset="0"/>
                <a:cs typeface="Arial" panose="020B0604020202020204" pitchFamily="34" charset="0"/>
              </a:rPr>
              <a:t>Renovit</a:t>
            </a:r>
            <a:r>
              <a:rPr kumimoji="0" lang="it-IT" sz="2400" b="1" i="0" u="none" strike="noStrike" kern="1200" cap="none" spc="0" normalizeH="0" baseline="0" noProof="0" dirty="0">
                <a:ln>
                  <a:noFill/>
                </a:ln>
                <a:solidFill>
                  <a:srgbClr val="003E6D"/>
                </a:solidFill>
                <a:effectLst/>
                <a:uLnTx/>
                <a:uFillTx/>
                <a:latin typeface="Arial" panose="020B0604020202020204" pitchFamily="34" charset="0"/>
                <a:cs typeface="Arial" panose="020B0604020202020204" pitchFamily="34" charset="0"/>
              </a:rPr>
              <a:t> e </a:t>
            </a:r>
            <a:r>
              <a:rPr kumimoji="0" lang="it-IT" sz="2400" b="1" i="0" u="none" strike="noStrike" kern="1200" cap="none" spc="0" normalizeH="0" baseline="0" noProof="0" dirty="0" err="1">
                <a:ln>
                  <a:noFill/>
                </a:ln>
                <a:solidFill>
                  <a:srgbClr val="003E6D"/>
                </a:solidFill>
                <a:effectLst/>
                <a:uLnTx/>
                <a:uFillTx/>
                <a:latin typeface="Arial" panose="020B0604020202020204" pitchFamily="34" charset="0"/>
                <a:cs typeface="Arial" panose="020B0604020202020204" pitchFamily="34" charset="0"/>
              </a:rPr>
              <a:t>GreenIT</a:t>
            </a:r>
            <a:endParaRPr kumimoji="0" lang="it-IT" sz="2400" b="1" i="0" u="none" strike="noStrike" kern="1200" cap="none" spc="0" normalizeH="0" baseline="0" noProof="0" dirty="0">
              <a:ln>
                <a:noFill/>
              </a:ln>
              <a:solidFill>
                <a:srgbClr val="003E6D"/>
              </a:solidFill>
              <a:effectLst/>
              <a:uLnTx/>
              <a:uFillTx/>
              <a:latin typeface="Arial" panose="020B0604020202020204" pitchFamily="34" charset="0"/>
              <a:cs typeface="Arial" panose="020B0604020202020204" pitchFamily="34" charset="0"/>
            </a:endParaRPr>
          </a:p>
        </p:txBody>
      </p:sp>
      <p:sp>
        <p:nvSpPr>
          <p:cNvPr id="17" name="Text Placeholder 4">
            <a:hlinkClick r:id="" action="ppaction://noaction"/>
            <a:extLst>
              <a:ext uri="{FF2B5EF4-FFF2-40B4-BE49-F238E27FC236}">
                <a16:creationId xmlns:a16="http://schemas.microsoft.com/office/drawing/2014/main" id="{A3AD7D8B-946A-431F-BBA0-62F790DCF593}"/>
              </a:ext>
            </a:extLst>
          </p:cNvPr>
          <p:cNvSpPr txBox="1">
            <a:spLocks/>
          </p:cNvSpPr>
          <p:nvPr/>
        </p:nvSpPr>
        <p:spPr>
          <a:xfrm>
            <a:off x="3196958" y="4458824"/>
            <a:ext cx="8100000" cy="624000"/>
          </a:xfrm>
          <a:prstGeom prst="rect">
            <a:avLst/>
          </a:prstGeom>
          <a:solidFill>
            <a:srgbClr val="B1C8A9"/>
          </a:solidFill>
        </p:spPr>
        <p:txBody>
          <a:bodyPr vert="horz" lIns="121920" tIns="60960" rIns="121920" bIns="6096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1463" marR="0" lvl="1" indent="-271463" algn="l" defTabSz="573071" rtl="0" eaLnBrk="1" fontAlgn="base" latinLnBrk="0" hangingPunct="1">
              <a:lnSpc>
                <a:spcPct val="120000"/>
              </a:lnSpc>
              <a:spcBef>
                <a:spcPts val="800"/>
              </a:spcBef>
              <a:spcAft>
                <a:spcPct val="0"/>
              </a:spcAft>
              <a:buClr>
                <a:srgbClr val="FFFEFD"/>
              </a:buClr>
              <a:buSzPct val="100000"/>
              <a:buFont typeface="Wingdings" panose="05000000000000000000" pitchFamily="2" charset="2"/>
              <a:buChar char="§"/>
              <a:tabLst>
                <a:tab pos="1547447" algn="l"/>
              </a:tabLst>
              <a:defRPr/>
            </a:pPr>
            <a:r>
              <a:rPr kumimoji="0" lang="it-IT" sz="2400"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Modello di servizio e presidio territoriale</a:t>
            </a:r>
          </a:p>
        </p:txBody>
      </p:sp>
    </p:spTree>
    <p:extLst>
      <p:ext uri="{BB962C8B-B14F-4D97-AF65-F5344CB8AC3E}">
        <p14:creationId xmlns:p14="http://schemas.microsoft.com/office/powerpoint/2010/main" val="4023744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ggetto 7" hidden="1">
            <a:extLst>
              <a:ext uri="{FF2B5EF4-FFF2-40B4-BE49-F238E27FC236}">
                <a16:creationId xmlns:a16="http://schemas.microsoft.com/office/drawing/2014/main" id="{0E2518B0-0226-4029-90C5-377ACF80AE0A}"/>
              </a:ext>
            </a:extLst>
          </p:cNvPr>
          <p:cNvGraphicFramePr>
            <a:graphicFrameLocks noChangeAspect="1"/>
          </p:cNvGraphicFramePr>
          <p:nvPr>
            <p:custDataLst>
              <p:tags r:id="rId2"/>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10604" name="Diapositiva think-cell" r:id="rId5" imgW="344" imgH="344" progId="TCLayout.ActiveDocument.1">
                  <p:embed/>
                </p:oleObj>
              </mc:Choice>
              <mc:Fallback>
                <p:oleObj name="Diapositiva think-cell" r:id="rId5" imgW="344" imgH="344" progId="TCLayout.ActiveDocument.1">
                  <p:embed/>
                  <p:pic>
                    <p:nvPicPr>
                      <p:cNvPr id="8" name="Oggetto 7" hidden="1">
                        <a:extLst>
                          <a:ext uri="{FF2B5EF4-FFF2-40B4-BE49-F238E27FC236}">
                            <a16:creationId xmlns:a16="http://schemas.microsoft.com/office/drawing/2014/main" id="{0E2518B0-0226-4029-90C5-377ACF80AE0A}"/>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62" name="Rettangolo 126">
            <a:extLst>
              <a:ext uri="{FF2B5EF4-FFF2-40B4-BE49-F238E27FC236}">
                <a16:creationId xmlns:a16="http://schemas.microsoft.com/office/drawing/2014/main" id="{3E1C9B7F-A7C7-46FA-9A8F-114283815CA0}"/>
              </a:ext>
            </a:extLst>
          </p:cNvPr>
          <p:cNvSpPr/>
          <p:nvPr/>
        </p:nvSpPr>
        <p:spPr>
          <a:xfrm>
            <a:off x="8698156" y="3347535"/>
            <a:ext cx="1392000" cy="528000"/>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44" b="1"/>
          </a:p>
        </p:txBody>
      </p:sp>
      <p:sp>
        <p:nvSpPr>
          <p:cNvPr id="61" name="Rettangolo 126">
            <a:extLst>
              <a:ext uri="{FF2B5EF4-FFF2-40B4-BE49-F238E27FC236}">
                <a16:creationId xmlns:a16="http://schemas.microsoft.com/office/drawing/2014/main" id="{C5475E14-3CB2-4C74-99F5-A83288D5969D}"/>
              </a:ext>
            </a:extLst>
          </p:cNvPr>
          <p:cNvSpPr/>
          <p:nvPr/>
        </p:nvSpPr>
        <p:spPr>
          <a:xfrm>
            <a:off x="8640096" y="3289475"/>
            <a:ext cx="1392000" cy="528000"/>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44" b="1"/>
          </a:p>
        </p:txBody>
      </p:sp>
      <p:sp>
        <p:nvSpPr>
          <p:cNvPr id="3" name="BainBulletsConfiguration" hidden="1">
            <a:extLst>
              <a:ext uri="{FF2B5EF4-FFF2-40B4-BE49-F238E27FC236}">
                <a16:creationId xmlns:a16="http://schemas.microsoft.com/office/drawing/2014/main" id="{C3760FCC-4021-4280-B577-D9669F3415EF}"/>
              </a:ext>
            </a:extLst>
          </p:cNvPr>
          <p:cNvSpPr txBox="1"/>
          <p:nvPr/>
        </p:nvSpPr>
        <p:spPr>
          <a:xfrm>
            <a:off x="16934" y="16934"/>
            <a:ext cx="11853333" cy="1693333"/>
          </a:xfrm>
          <a:prstGeom prst="rect">
            <a:avLst/>
          </a:prstGeom>
        </p:spPr>
        <p:txBody>
          <a:bodyPr vert="horz" lIns="121920" tIns="60960" rIns="121920" bIns="60960" rtlCol="0" anchor="b">
            <a:normAutofit/>
          </a:bodyPr>
          <a:lstStyle/>
          <a:p>
            <a:pPr algn="l"/>
            <a:r>
              <a:rPr lang="it-IT" sz="4267">
                <a:solidFill>
                  <a:srgbClr val="FFFFFF"/>
                </a:solidFill>
              </a:rPr>
              <a:t>2_84</a:t>
            </a:r>
            <a:endParaRPr lang="it-IT" sz="4267" dirty="0">
              <a:solidFill>
                <a:srgbClr val="FFFFFF"/>
              </a:solidFill>
            </a:endParaRPr>
          </a:p>
        </p:txBody>
      </p:sp>
      <p:sp>
        <p:nvSpPr>
          <p:cNvPr id="93" name="Rettangolo 92" hidden="1">
            <a:extLst>
              <a:ext uri="{FF2B5EF4-FFF2-40B4-BE49-F238E27FC236}">
                <a16:creationId xmlns:a16="http://schemas.microsoft.com/office/drawing/2014/main" id="{3D215BE2-32C7-46CC-8E9C-37003F872299}"/>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it-IT" sz="1200" dirty="0">
              <a:sym typeface="+mn-lt"/>
            </a:endParaRPr>
          </a:p>
        </p:txBody>
      </p:sp>
      <p:sp>
        <p:nvSpPr>
          <p:cNvPr id="22" name="Rettangolo 21" hidden="1">
            <a:extLst>
              <a:ext uri="{FF2B5EF4-FFF2-40B4-BE49-F238E27FC236}">
                <a16:creationId xmlns:a16="http://schemas.microsoft.com/office/drawing/2014/main" id="{14D9AD8F-B4B0-4917-9BBB-56E8703D425E}"/>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it-IT" sz="1200" dirty="0">
              <a:sym typeface="+mn-lt"/>
            </a:endParaRPr>
          </a:p>
        </p:txBody>
      </p:sp>
      <p:sp>
        <p:nvSpPr>
          <p:cNvPr id="121" name="Text Placeholder 1">
            <a:extLst>
              <a:ext uri="{FF2B5EF4-FFF2-40B4-BE49-F238E27FC236}">
                <a16:creationId xmlns:a16="http://schemas.microsoft.com/office/drawing/2014/main" id="{8E632182-E514-4D7A-B086-BDE1B511EEB8}"/>
              </a:ext>
            </a:extLst>
          </p:cNvPr>
          <p:cNvSpPr>
            <a:spLocks noGrp="1"/>
          </p:cNvSpPr>
          <p:nvPr>
            <p:ph type="body" idx="13"/>
          </p:nvPr>
        </p:nvSpPr>
        <p:spPr>
          <a:xfrm>
            <a:off x="334433" y="368020"/>
            <a:ext cx="8593667" cy="355259"/>
          </a:xfrm>
        </p:spPr>
        <p:txBody>
          <a:bodyPr/>
          <a:lstStyle/>
          <a:p>
            <a:r>
              <a:rPr lang="en-US" dirty="0"/>
              <a:t>Overview  </a:t>
            </a:r>
            <a:r>
              <a:rPr lang="en-US" dirty="0" err="1"/>
              <a:t>Renovit</a:t>
            </a:r>
            <a:endParaRPr lang="it-IT" dirty="0"/>
          </a:p>
        </p:txBody>
      </p:sp>
      <p:sp>
        <p:nvSpPr>
          <p:cNvPr id="122" name="Slide Number Placeholder 2">
            <a:extLst>
              <a:ext uri="{FF2B5EF4-FFF2-40B4-BE49-F238E27FC236}">
                <a16:creationId xmlns:a16="http://schemas.microsoft.com/office/drawing/2014/main" id="{7744DE5E-9E0C-43EF-B53E-EF20F698F4EE}"/>
              </a:ext>
            </a:extLst>
          </p:cNvPr>
          <p:cNvSpPr>
            <a:spLocks noGrp="1"/>
          </p:cNvSpPr>
          <p:nvPr>
            <p:ph type="sldNum" sz="quarter" idx="12"/>
          </p:nvPr>
        </p:nvSpPr>
        <p:spPr>
          <a:xfrm>
            <a:off x="334433" y="6433593"/>
            <a:ext cx="1344083" cy="244916"/>
          </a:xfrm>
        </p:spPr>
        <p:txBody>
          <a:bodyPr/>
          <a:lstStyle/>
          <a:p>
            <a:fld id="{608DA0FE-9C19-F746-8419-6700E348BF78}" type="slidenum">
              <a:rPr lang="it-IT" smtClean="0"/>
              <a:pPr/>
              <a:t>15</a:t>
            </a:fld>
            <a:endParaRPr lang="it-IT" dirty="0"/>
          </a:p>
        </p:txBody>
      </p:sp>
      <p:sp>
        <p:nvSpPr>
          <p:cNvPr id="70" name="Rectangle 69">
            <a:extLst>
              <a:ext uri="{FF2B5EF4-FFF2-40B4-BE49-F238E27FC236}">
                <a16:creationId xmlns:a16="http://schemas.microsoft.com/office/drawing/2014/main" id="{409E1A92-44AC-3516-7A4F-61765FDA1E29}"/>
              </a:ext>
            </a:extLst>
          </p:cNvPr>
          <p:cNvSpPr/>
          <p:nvPr/>
        </p:nvSpPr>
        <p:spPr>
          <a:xfrm>
            <a:off x="334435" y="4294495"/>
            <a:ext cx="1639941" cy="2014864"/>
          </a:xfrm>
          <a:prstGeom prst="rect">
            <a:avLst/>
          </a:prstGeom>
          <a:solidFill>
            <a:schemeClr val="accent3">
              <a:lumMod val="20000"/>
              <a:lumOff val="80000"/>
              <a:alpha val="46000"/>
            </a:schemeClr>
          </a:solidFill>
          <a:ln>
            <a:solidFill>
              <a:srgbClr val="DFE7EF"/>
            </a:solidFill>
          </a:ln>
        </p:spPr>
        <p:style>
          <a:lnRef idx="2">
            <a:schemeClr val="accent1">
              <a:shade val="50000"/>
            </a:schemeClr>
          </a:lnRef>
          <a:fillRef idx="1">
            <a:schemeClr val="accent1"/>
          </a:fillRef>
          <a:effectRef idx="0">
            <a:schemeClr val="accent1"/>
          </a:effectRef>
          <a:fontRef idx="minor">
            <a:schemeClr val="lt1"/>
          </a:fontRef>
        </p:style>
        <p:txBody>
          <a:bodyPr lIns="60960" tIns="609600" rIns="60960" rtlCol="0" anchor="t" anchorCtr="0"/>
          <a:lstStyle/>
          <a:p>
            <a:pPr algn="ctr">
              <a:spcAft>
                <a:spcPts val="400"/>
              </a:spcAft>
            </a:pPr>
            <a:r>
              <a:rPr lang="it-IT" sz="1467" b="1" u="sng" dirty="0">
                <a:solidFill>
                  <a:schemeClr val="tx1"/>
                </a:solidFill>
              </a:rPr>
              <a:t>Eolico </a:t>
            </a:r>
            <a:br>
              <a:rPr lang="it-IT" sz="1467" b="1" dirty="0">
                <a:solidFill>
                  <a:schemeClr val="tx1"/>
                </a:solidFill>
              </a:rPr>
            </a:br>
            <a:r>
              <a:rPr lang="it-IT" sz="1200" b="1" dirty="0">
                <a:solidFill>
                  <a:schemeClr val="tx1"/>
                </a:solidFill>
              </a:rPr>
              <a:t>110MW in </a:t>
            </a:r>
            <a:r>
              <a:rPr lang="it-IT" sz="1200" b="1" dirty="0" err="1">
                <a:solidFill>
                  <a:schemeClr val="tx1"/>
                </a:solidFill>
              </a:rPr>
              <a:t>operation</a:t>
            </a:r>
            <a:r>
              <a:rPr lang="it-IT" sz="1200" b="1" dirty="0">
                <a:solidFill>
                  <a:schemeClr val="tx1"/>
                </a:solidFill>
              </a:rPr>
              <a:t> in Puglia</a:t>
            </a:r>
          </a:p>
          <a:p>
            <a:pPr algn="ctr">
              <a:spcAft>
                <a:spcPts val="400"/>
              </a:spcAft>
            </a:pPr>
            <a:r>
              <a:rPr lang="it-IT" sz="1200" dirty="0">
                <a:solidFill>
                  <a:schemeClr val="tx1"/>
                </a:solidFill>
              </a:rPr>
              <a:t>acquisiti 4 parchi eolici da Fortore Energia</a:t>
            </a:r>
          </a:p>
        </p:txBody>
      </p:sp>
      <p:sp>
        <p:nvSpPr>
          <p:cNvPr id="78" name="Rectangle 77">
            <a:extLst>
              <a:ext uri="{FF2B5EF4-FFF2-40B4-BE49-F238E27FC236}">
                <a16:creationId xmlns:a16="http://schemas.microsoft.com/office/drawing/2014/main" id="{86979CE7-DB9F-40E7-9036-46E82F706024}"/>
              </a:ext>
            </a:extLst>
          </p:cNvPr>
          <p:cNvSpPr/>
          <p:nvPr/>
        </p:nvSpPr>
        <p:spPr>
          <a:xfrm>
            <a:off x="2113418" y="4294495"/>
            <a:ext cx="1639941" cy="2014864"/>
          </a:xfrm>
          <a:prstGeom prst="rect">
            <a:avLst/>
          </a:prstGeom>
          <a:solidFill>
            <a:schemeClr val="accent3">
              <a:lumMod val="20000"/>
              <a:lumOff val="80000"/>
              <a:alpha val="46000"/>
            </a:schemeClr>
          </a:solidFill>
          <a:ln>
            <a:solidFill>
              <a:srgbClr val="DFE7EF"/>
            </a:solidFill>
          </a:ln>
        </p:spPr>
        <p:style>
          <a:lnRef idx="2">
            <a:schemeClr val="accent1">
              <a:shade val="50000"/>
            </a:schemeClr>
          </a:lnRef>
          <a:fillRef idx="1">
            <a:schemeClr val="accent1"/>
          </a:fillRef>
          <a:effectRef idx="0">
            <a:schemeClr val="accent1"/>
          </a:effectRef>
          <a:fontRef idx="minor">
            <a:schemeClr val="lt1"/>
          </a:fontRef>
        </p:style>
        <p:txBody>
          <a:bodyPr lIns="60960" tIns="609600" rIns="60960" rtlCol="0" anchor="t" anchorCtr="0"/>
          <a:lstStyle/>
          <a:p>
            <a:pPr algn="ctr">
              <a:spcAft>
                <a:spcPts val="400"/>
              </a:spcAft>
            </a:pPr>
            <a:r>
              <a:rPr lang="it-IT" sz="1467" b="1" u="sng" dirty="0">
                <a:solidFill>
                  <a:schemeClr val="tx1"/>
                </a:solidFill>
              </a:rPr>
              <a:t>Fotovoltaico</a:t>
            </a:r>
            <a:r>
              <a:rPr lang="it-IT" sz="1467" b="1" dirty="0">
                <a:solidFill>
                  <a:schemeClr val="tx1"/>
                </a:solidFill>
              </a:rPr>
              <a:t> </a:t>
            </a:r>
            <a:br>
              <a:rPr lang="it-IT" sz="1467" b="1" dirty="0">
                <a:solidFill>
                  <a:schemeClr val="tx1"/>
                </a:solidFill>
              </a:rPr>
            </a:br>
            <a:r>
              <a:rPr lang="it-IT" sz="1200" b="1" dirty="0">
                <a:solidFill>
                  <a:schemeClr val="tx1"/>
                </a:solidFill>
              </a:rPr>
              <a:t>65MW in sviluppo</a:t>
            </a:r>
          </a:p>
          <a:p>
            <a:pPr algn="ctr">
              <a:spcAft>
                <a:spcPts val="400"/>
              </a:spcAft>
            </a:pPr>
            <a:r>
              <a:rPr lang="it-IT" sz="1200" dirty="0">
                <a:solidFill>
                  <a:schemeClr val="tx1"/>
                </a:solidFill>
              </a:rPr>
              <a:t>acquisto di terreni in Sicilia e Sardegna per lo sviluppo di due impianti FV</a:t>
            </a:r>
          </a:p>
        </p:txBody>
      </p:sp>
      <p:sp>
        <p:nvSpPr>
          <p:cNvPr id="85" name="Rectangle 84">
            <a:extLst>
              <a:ext uri="{FF2B5EF4-FFF2-40B4-BE49-F238E27FC236}">
                <a16:creationId xmlns:a16="http://schemas.microsoft.com/office/drawing/2014/main" id="{A5A438BD-D8A0-393B-4050-969C083D83A2}"/>
              </a:ext>
            </a:extLst>
          </p:cNvPr>
          <p:cNvSpPr/>
          <p:nvPr/>
        </p:nvSpPr>
        <p:spPr>
          <a:xfrm>
            <a:off x="3892402" y="4294495"/>
            <a:ext cx="1639941" cy="2014864"/>
          </a:xfrm>
          <a:prstGeom prst="rect">
            <a:avLst/>
          </a:prstGeom>
          <a:solidFill>
            <a:schemeClr val="accent3">
              <a:lumMod val="20000"/>
              <a:lumOff val="80000"/>
              <a:alpha val="46000"/>
            </a:schemeClr>
          </a:solidFill>
          <a:ln>
            <a:solidFill>
              <a:srgbClr val="DFE7EF"/>
            </a:solidFill>
          </a:ln>
        </p:spPr>
        <p:style>
          <a:lnRef idx="2">
            <a:schemeClr val="accent1">
              <a:shade val="50000"/>
            </a:schemeClr>
          </a:lnRef>
          <a:fillRef idx="1">
            <a:schemeClr val="accent1"/>
          </a:fillRef>
          <a:effectRef idx="0">
            <a:schemeClr val="accent1"/>
          </a:effectRef>
          <a:fontRef idx="minor">
            <a:schemeClr val="lt1"/>
          </a:fontRef>
        </p:style>
        <p:txBody>
          <a:bodyPr lIns="60960" tIns="609600" rIns="60960" rtlCol="0" anchor="t" anchorCtr="0"/>
          <a:lstStyle/>
          <a:p>
            <a:pPr algn="ctr">
              <a:spcAft>
                <a:spcPts val="400"/>
              </a:spcAft>
            </a:pPr>
            <a:r>
              <a:rPr lang="it-IT" sz="1467" b="1" u="sng" dirty="0">
                <a:solidFill>
                  <a:schemeClr val="tx1"/>
                </a:solidFill>
              </a:rPr>
              <a:t>Eolico offshore </a:t>
            </a:r>
            <a:r>
              <a:rPr lang="it-IT" sz="1200" b="1" dirty="0">
                <a:solidFill>
                  <a:schemeClr val="tx1"/>
                </a:solidFill>
              </a:rPr>
              <a:t>750MW in sviluppo</a:t>
            </a:r>
            <a:endParaRPr lang="it-IT" sz="1200" b="1" baseline="30000" dirty="0">
              <a:solidFill>
                <a:schemeClr val="tx1"/>
              </a:solidFill>
            </a:endParaRPr>
          </a:p>
          <a:p>
            <a:pPr algn="ctr">
              <a:spcAft>
                <a:spcPts val="400"/>
              </a:spcAft>
            </a:pPr>
            <a:r>
              <a:rPr lang="it-IT" sz="1200" dirty="0">
                <a:solidFill>
                  <a:schemeClr val="tx1"/>
                </a:solidFill>
              </a:rPr>
              <a:t>accordo con CIP</a:t>
            </a:r>
            <a:r>
              <a:rPr lang="it-IT" sz="1200" baseline="30000" dirty="0">
                <a:solidFill>
                  <a:schemeClr val="tx1"/>
                </a:solidFill>
              </a:rPr>
              <a:t>(2)</a:t>
            </a:r>
            <a:r>
              <a:rPr lang="it-IT" sz="1200" dirty="0">
                <a:solidFill>
                  <a:schemeClr val="tx1"/>
                </a:solidFill>
              </a:rPr>
              <a:t> per la realizzazione di due parchi eolici offshore in Sicilia e Sardegna</a:t>
            </a:r>
          </a:p>
        </p:txBody>
      </p:sp>
      <p:cxnSp>
        <p:nvCxnSpPr>
          <p:cNvPr id="112" name="Straight Connector 111">
            <a:extLst>
              <a:ext uri="{FF2B5EF4-FFF2-40B4-BE49-F238E27FC236}">
                <a16:creationId xmlns:a16="http://schemas.microsoft.com/office/drawing/2014/main" id="{448CFC51-4897-1BE4-527A-E72BD3B9DC69}"/>
              </a:ext>
            </a:extLst>
          </p:cNvPr>
          <p:cNvCxnSpPr>
            <a:cxnSpLocks/>
          </p:cNvCxnSpPr>
          <p:nvPr/>
        </p:nvCxnSpPr>
        <p:spPr>
          <a:xfrm>
            <a:off x="334434" y="1187709"/>
            <a:ext cx="5197909"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90ACF71-73D4-10B3-98BF-D0AB89E41EB0}"/>
              </a:ext>
            </a:extLst>
          </p:cNvPr>
          <p:cNvCxnSpPr>
            <a:cxnSpLocks/>
          </p:cNvCxnSpPr>
          <p:nvPr/>
        </p:nvCxnSpPr>
        <p:spPr>
          <a:xfrm>
            <a:off x="6625791" y="1187709"/>
            <a:ext cx="5197909"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0279FE1A-C8DD-2AC0-B8DF-88D9197EF175}"/>
              </a:ext>
            </a:extLst>
          </p:cNvPr>
          <p:cNvSpPr/>
          <p:nvPr/>
        </p:nvSpPr>
        <p:spPr>
          <a:xfrm>
            <a:off x="334435" y="847234"/>
            <a:ext cx="5197908" cy="323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b="1">
                <a:solidFill>
                  <a:schemeClr val="tx1"/>
                </a:solidFill>
              </a:rPr>
              <a:t>Overview</a:t>
            </a:r>
          </a:p>
        </p:txBody>
      </p:sp>
      <p:sp>
        <p:nvSpPr>
          <p:cNvPr id="115" name="Rectangle 114">
            <a:extLst>
              <a:ext uri="{FF2B5EF4-FFF2-40B4-BE49-F238E27FC236}">
                <a16:creationId xmlns:a16="http://schemas.microsoft.com/office/drawing/2014/main" id="{48C739CC-6DC9-01D4-F987-8A9C86D91BFA}"/>
              </a:ext>
            </a:extLst>
          </p:cNvPr>
          <p:cNvSpPr/>
          <p:nvPr/>
        </p:nvSpPr>
        <p:spPr>
          <a:xfrm>
            <a:off x="6625791" y="847234"/>
            <a:ext cx="5197908" cy="323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b="1">
                <a:solidFill>
                  <a:schemeClr val="tx1"/>
                </a:solidFill>
              </a:rPr>
              <a:t>Struttura del gruppo</a:t>
            </a:r>
          </a:p>
        </p:txBody>
      </p:sp>
      <p:cxnSp>
        <p:nvCxnSpPr>
          <p:cNvPr id="116" name="Straight Connector 115">
            <a:extLst>
              <a:ext uri="{FF2B5EF4-FFF2-40B4-BE49-F238E27FC236}">
                <a16:creationId xmlns:a16="http://schemas.microsoft.com/office/drawing/2014/main" id="{1FBFF5FF-01B8-8B7D-B336-373BDA52470B}"/>
              </a:ext>
            </a:extLst>
          </p:cNvPr>
          <p:cNvCxnSpPr>
            <a:cxnSpLocks/>
          </p:cNvCxnSpPr>
          <p:nvPr/>
        </p:nvCxnSpPr>
        <p:spPr>
          <a:xfrm>
            <a:off x="334434" y="4177107"/>
            <a:ext cx="5197909"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CC29AB3B-579A-33D1-8632-BEEB04421268}"/>
              </a:ext>
            </a:extLst>
          </p:cNvPr>
          <p:cNvSpPr/>
          <p:nvPr/>
        </p:nvSpPr>
        <p:spPr>
          <a:xfrm>
            <a:off x="334435" y="3836631"/>
            <a:ext cx="5197908" cy="323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b="1">
                <a:solidFill>
                  <a:schemeClr val="tx1"/>
                </a:solidFill>
              </a:rPr>
              <a:t>Portafoglio e progetti in fase di sviluppo</a:t>
            </a:r>
          </a:p>
        </p:txBody>
      </p:sp>
      <p:sp>
        <p:nvSpPr>
          <p:cNvPr id="120" name="TextBox 119">
            <a:extLst>
              <a:ext uri="{FF2B5EF4-FFF2-40B4-BE49-F238E27FC236}">
                <a16:creationId xmlns:a16="http://schemas.microsoft.com/office/drawing/2014/main" id="{4C2E0B74-77C1-59E8-8766-3D7BF606E308}"/>
              </a:ext>
            </a:extLst>
          </p:cNvPr>
          <p:cNvSpPr txBox="1"/>
          <p:nvPr/>
        </p:nvSpPr>
        <p:spPr>
          <a:xfrm>
            <a:off x="334435" y="1215006"/>
            <a:ext cx="5231776" cy="2560873"/>
          </a:xfrm>
          <a:prstGeom prst="rect">
            <a:avLst/>
          </a:prstGeom>
        </p:spPr>
        <p:txBody>
          <a:bodyPr vert="horz" wrap="square" lIns="60960" tIns="60960" rIns="60960" bIns="60960" rtlCol="0" anchor="t" anchorCtr="0">
            <a:noAutofit/>
          </a:bodyPr>
          <a:lstStyle/>
          <a:p>
            <a:pPr marL="228594" indent="-228594" algn="just">
              <a:lnSpc>
                <a:spcPts val="1733"/>
              </a:lnSpc>
              <a:spcBef>
                <a:spcPts val="800"/>
              </a:spcBef>
              <a:buFont typeface="Arial" panose="020B0604020202020204" pitchFamily="34" charset="0"/>
              <a:buChar char="•"/>
            </a:pPr>
            <a:r>
              <a:rPr lang="it-IT" sz="1200" b="1" dirty="0" err="1"/>
              <a:t>Renovit</a:t>
            </a:r>
            <a:r>
              <a:rPr lang="it-IT" sz="1200" b="1" dirty="0"/>
              <a:t> è la piattaforma italiana avviata da Snam e CDP Equity per promuovere l’efficienza energetica di aziende, condomini, terziario e pubblica amministrazione </a:t>
            </a:r>
            <a:r>
              <a:rPr lang="it-IT" sz="1200" dirty="0"/>
              <a:t>e favorire lo sviluppo sostenibile e la transizione energetica del Paese</a:t>
            </a:r>
            <a:r>
              <a:rPr lang="it-IT" sz="1200" b="1" dirty="0"/>
              <a:t>. </a:t>
            </a:r>
          </a:p>
          <a:p>
            <a:pPr marL="228594" indent="-228594" algn="just">
              <a:lnSpc>
                <a:spcPts val="1733"/>
              </a:lnSpc>
              <a:spcBef>
                <a:spcPts val="800"/>
              </a:spcBef>
              <a:buFont typeface="Arial" panose="020B0604020202020204" pitchFamily="34" charset="0"/>
              <a:buChar char="•"/>
            </a:pPr>
            <a:r>
              <a:rPr lang="it-IT" sz="1200" b="1" dirty="0"/>
              <a:t>Gli Enti Pubblici di interesse </a:t>
            </a:r>
            <a:r>
              <a:rPr lang="it-IT" sz="1200" dirty="0"/>
              <a:t>sono scuole, uffici pubblici, impianti di pubblica illuminazione, aziende sanitarie ed ospedaliere, enti gestori del patrimonio residenziale pubblico (ERP), enti gestori del servizio idrico integrato.</a:t>
            </a:r>
          </a:p>
          <a:p>
            <a:pPr marL="228594" indent="-228594" algn="just">
              <a:lnSpc>
                <a:spcPts val="1733"/>
              </a:lnSpc>
              <a:spcBef>
                <a:spcPts val="800"/>
              </a:spcBef>
              <a:buFont typeface="Arial" panose="020B0604020202020204" pitchFamily="34" charset="0"/>
              <a:buChar char="•"/>
            </a:pPr>
            <a:r>
              <a:rPr lang="it-IT" sz="1200" b="1" dirty="0"/>
              <a:t>Le procedure di intervento </a:t>
            </a:r>
            <a:r>
              <a:rPr lang="it-IT" sz="1200" dirty="0"/>
              <a:t>riguardano proposte di Partenariato Pubblico Privato (PPP) </a:t>
            </a:r>
            <a:r>
              <a:rPr lang="it-IT" sz="1200" dirty="0">
                <a:solidFill>
                  <a:schemeClr val="tx1"/>
                </a:solidFill>
                <a:latin typeface="+mj-lt"/>
                <a:cs typeface="+mn-cs"/>
              </a:rPr>
              <a:t>o attraverso la partecipazione in gare pubbliche.</a:t>
            </a:r>
            <a:endParaRPr lang="it-IT" sz="1200" b="1" dirty="0"/>
          </a:p>
        </p:txBody>
      </p:sp>
      <p:sp>
        <p:nvSpPr>
          <p:cNvPr id="123" name="Rettangolo 126">
            <a:extLst>
              <a:ext uri="{FF2B5EF4-FFF2-40B4-BE49-F238E27FC236}">
                <a16:creationId xmlns:a16="http://schemas.microsoft.com/office/drawing/2014/main" id="{6591B7F2-F4F0-FE6B-2878-69401A465388}"/>
              </a:ext>
            </a:extLst>
          </p:cNvPr>
          <p:cNvSpPr/>
          <p:nvPr/>
        </p:nvSpPr>
        <p:spPr>
          <a:xfrm>
            <a:off x="8577315" y="3222553"/>
            <a:ext cx="1392000" cy="5280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44" b="1"/>
          </a:p>
        </p:txBody>
      </p:sp>
      <p:sp>
        <p:nvSpPr>
          <p:cNvPr id="124" name="Rettangolo 101">
            <a:extLst>
              <a:ext uri="{FF2B5EF4-FFF2-40B4-BE49-F238E27FC236}">
                <a16:creationId xmlns:a16="http://schemas.microsoft.com/office/drawing/2014/main" id="{3C546775-1A22-3C57-D2D6-0CB0985D4C9B}"/>
              </a:ext>
            </a:extLst>
          </p:cNvPr>
          <p:cNvSpPr/>
          <p:nvPr/>
        </p:nvSpPr>
        <p:spPr>
          <a:xfrm>
            <a:off x="7219416" y="1419225"/>
            <a:ext cx="1392000" cy="1357731"/>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44" b="1"/>
          </a:p>
        </p:txBody>
      </p:sp>
      <p:sp>
        <p:nvSpPr>
          <p:cNvPr id="125" name="Rettangolo 104">
            <a:extLst>
              <a:ext uri="{FF2B5EF4-FFF2-40B4-BE49-F238E27FC236}">
                <a16:creationId xmlns:a16="http://schemas.microsoft.com/office/drawing/2014/main" id="{714F786E-8B0B-5417-1742-F09E792D2220}"/>
              </a:ext>
            </a:extLst>
          </p:cNvPr>
          <p:cNvSpPr/>
          <p:nvPr/>
        </p:nvSpPr>
        <p:spPr>
          <a:xfrm>
            <a:off x="9935213" y="2277531"/>
            <a:ext cx="1392000" cy="5280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44" b="1"/>
          </a:p>
        </p:txBody>
      </p:sp>
      <p:cxnSp>
        <p:nvCxnSpPr>
          <p:cNvPr id="126" name="Connector: Elbow 125">
            <a:extLst>
              <a:ext uri="{FF2B5EF4-FFF2-40B4-BE49-F238E27FC236}">
                <a16:creationId xmlns:a16="http://schemas.microsoft.com/office/drawing/2014/main" id="{732E9AA9-DF8D-02EA-B73B-0499A7AC7992}"/>
              </a:ext>
            </a:extLst>
          </p:cNvPr>
          <p:cNvCxnSpPr>
            <a:cxnSpLocks/>
            <a:stCxn id="124" idx="2"/>
            <a:endCxn id="123" idx="0"/>
          </p:cNvCxnSpPr>
          <p:nvPr/>
        </p:nvCxnSpPr>
        <p:spPr>
          <a:xfrm rot="16200000" flipH="1">
            <a:off x="8371567" y="2320804"/>
            <a:ext cx="445597" cy="135789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Connector: Elbow 126">
            <a:extLst>
              <a:ext uri="{FF2B5EF4-FFF2-40B4-BE49-F238E27FC236}">
                <a16:creationId xmlns:a16="http://schemas.microsoft.com/office/drawing/2014/main" id="{CA035266-532E-7E0C-9ED8-57C12F531086}"/>
              </a:ext>
            </a:extLst>
          </p:cNvPr>
          <p:cNvCxnSpPr>
            <a:cxnSpLocks/>
            <a:stCxn id="125" idx="2"/>
            <a:endCxn id="123" idx="0"/>
          </p:cNvCxnSpPr>
          <p:nvPr/>
        </p:nvCxnSpPr>
        <p:spPr>
          <a:xfrm rot="5400000">
            <a:off x="9743754" y="2335092"/>
            <a:ext cx="417023" cy="135789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9" name="Rectangle 128">
            <a:extLst>
              <a:ext uri="{FF2B5EF4-FFF2-40B4-BE49-F238E27FC236}">
                <a16:creationId xmlns:a16="http://schemas.microsoft.com/office/drawing/2014/main" id="{AA00E8BF-80A8-FD39-E40F-34C08F3DE960}"/>
              </a:ext>
            </a:extLst>
          </p:cNvPr>
          <p:cNvSpPr/>
          <p:nvPr/>
        </p:nvSpPr>
        <p:spPr>
          <a:xfrm>
            <a:off x="7911873" y="2769664"/>
            <a:ext cx="579727" cy="283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067" dirty="0">
                <a:solidFill>
                  <a:schemeClr val="tx1"/>
                </a:solidFill>
              </a:rPr>
              <a:t>70%</a:t>
            </a:r>
          </a:p>
        </p:txBody>
      </p:sp>
      <p:pic>
        <p:nvPicPr>
          <p:cNvPr id="130" name="Picture 129">
            <a:extLst>
              <a:ext uri="{FF2B5EF4-FFF2-40B4-BE49-F238E27FC236}">
                <a16:creationId xmlns:a16="http://schemas.microsoft.com/office/drawing/2014/main" id="{273A89B8-9E3B-1727-2C44-303317AF4687}"/>
              </a:ext>
            </a:extLst>
          </p:cNvPr>
          <p:cNvPicPr>
            <a:picLocks noChangeAspect="1"/>
          </p:cNvPicPr>
          <p:nvPr/>
        </p:nvPicPr>
        <p:blipFill rotWithShape="1">
          <a:blip r:embed="rId7">
            <a:clrChange>
              <a:clrFrom>
                <a:srgbClr val="FEFEFE"/>
              </a:clrFrom>
              <a:clrTo>
                <a:srgbClr val="FEFEFE">
                  <a:alpha val="0"/>
                </a:srgbClr>
              </a:clrTo>
            </a:clrChange>
          </a:blip>
          <a:srcRect t="27679" b="29250"/>
          <a:stretch/>
        </p:blipFill>
        <p:spPr>
          <a:xfrm>
            <a:off x="9944748" y="2386380"/>
            <a:ext cx="1372928" cy="319325"/>
          </a:xfrm>
          <a:prstGeom prst="rect">
            <a:avLst/>
          </a:prstGeom>
        </p:spPr>
      </p:pic>
      <p:grpSp>
        <p:nvGrpSpPr>
          <p:cNvPr id="132" name="Group 131">
            <a:extLst>
              <a:ext uri="{FF2B5EF4-FFF2-40B4-BE49-F238E27FC236}">
                <a16:creationId xmlns:a16="http://schemas.microsoft.com/office/drawing/2014/main" id="{196D5FA5-CA0E-5706-0C62-ABB1778EC2BD}"/>
              </a:ext>
            </a:extLst>
          </p:cNvPr>
          <p:cNvGrpSpPr/>
          <p:nvPr/>
        </p:nvGrpSpPr>
        <p:grpSpPr>
          <a:xfrm>
            <a:off x="924914" y="4367932"/>
            <a:ext cx="458985" cy="459737"/>
            <a:chOff x="3321535" y="3205163"/>
            <a:chExt cx="504000" cy="504825"/>
          </a:xfrm>
        </p:grpSpPr>
        <p:sp>
          <p:nvSpPr>
            <p:cNvPr id="133" name="Slide Number Placeholder 2">
              <a:extLst>
                <a:ext uri="{FF2B5EF4-FFF2-40B4-BE49-F238E27FC236}">
                  <a16:creationId xmlns:a16="http://schemas.microsoft.com/office/drawing/2014/main" id="{562E126D-97D8-D38C-3ECB-763BEE43CDFC}"/>
                </a:ext>
              </a:extLst>
            </p:cNvPr>
            <p:cNvSpPr txBox="1">
              <a:spLocks/>
            </p:cNvSpPr>
            <p:nvPr/>
          </p:nvSpPr>
          <p:spPr>
            <a:xfrm>
              <a:off x="3321535" y="3205163"/>
              <a:ext cx="504000" cy="504825"/>
            </a:xfrm>
            <a:prstGeom prst="ellipse">
              <a:avLst/>
            </a:prstGeom>
            <a:solidFill>
              <a:srgbClr val="FFFFFF"/>
            </a:solidFill>
            <a:ln w="25400" cap="flat" cmpd="sng" algn="ctr">
              <a:gradFill>
                <a:gsLst>
                  <a:gs pos="0">
                    <a:schemeClr val="accent1">
                      <a:lumMod val="5000"/>
                      <a:lumOff val="95000"/>
                    </a:schemeClr>
                  </a:gs>
                  <a:gs pos="50000">
                    <a:schemeClr val="accent3">
                      <a:lumMod val="20000"/>
                      <a:lumOff val="80000"/>
                    </a:schemeClr>
                  </a:gs>
                  <a:gs pos="100000">
                    <a:schemeClr val="accent1"/>
                  </a:gs>
                </a:gsLst>
                <a:lin ang="5400000" scaled="1"/>
              </a:grad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lgn="ctr">
                <a:defRPr sz="1013">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it-IT" sz="1351"/>
            </a:p>
          </p:txBody>
        </p:sp>
        <p:pic>
          <p:nvPicPr>
            <p:cNvPr id="134" name="Elemento grafico 66" descr="Turbine eoliche con riempimento a tinta unita">
              <a:extLst>
                <a:ext uri="{FF2B5EF4-FFF2-40B4-BE49-F238E27FC236}">
                  <a16:creationId xmlns:a16="http://schemas.microsoft.com/office/drawing/2014/main" id="{8025B564-9594-AF2B-F968-76D98C114A4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21810" y="3311670"/>
              <a:ext cx="288636" cy="288636"/>
            </a:xfrm>
            <a:prstGeom prst="rect">
              <a:avLst/>
            </a:prstGeom>
          </p:spPr>
        </p:pic>
      </p:grpSp>
      <p:grpSp>
        <p:nvGrpSpPr>
          <p:cNvPr id="135" name="Group 134">
            <a:extLst>
              <a:ext uri="{FF2B5EF4-FFF2-40B4-BE49-F238E27FC236}">
                <a16:creationId xmlns:a16="http://schemas.microsoft.com/office/drawing/2014/main" id="{0064B255-B24D-E5E0-0B08-56B5CD32B116}"/>
              </a:ext>
            </a:extLst>
          </p:cNvPr>
          <p:cNvGrpSpPr/>
          <p:nvPr/>
        </p:nvGrpSpPr>
        <p:grpSpPr>
          <a:xfrm>
            <a:off x="4482881" y="4368461"/>
            <a:ext cx="458985" cy="459737"/>
            <a:chOff x="6182528" y="3205163"/>
            <a:chExt cx="504000" cy="504825"/>
          </a:xfrm>
        </p:grpSpPr>
        <p:sp>
          <p:nvSpPr>
            <p:cNvPr id="136" name="Slide Number Placeholder 2">
              <a:extLst>
                <a:ext uri="{FF2B5EF4-FFF2-40B4-BE49-F238E27FC236}">
                  <a16:creationId xmlns:a16="http://schemas.microsoft.com/office/drawing/2014/main" id="{8EF83A07-7B27-A266-215F-189A20989E49}"/>
                </a:ext>
              </a:extLst>
            </p:cNvPr>
            <p:cNvSpPr txBox="1">
              <a:spLocks/>
            </p:cNvSpPr>
            <p:nvPr/>
          </p:nvSpPr>
          <p:spPr>
            <a:xfrm>
              <a:off x="6182528" y="3205163"/>
              <a:ext cx="504000" cy="504825"/>
            </a:xfrm>
            <a:prstGeom prst="ellipse">
              <a:avLst/>
            </a:prstGeom>
            <a:solidFill>
              <a:srgbClr val="FFFFFF"/>
            </a:solidFill>
            <a:ln w="25400" cap="flat" cmpd="sng" algn="ctr">
              <a:gradFill>
                <a:gsLst>
                  <a:gs pos="0">
                    <a:schemeClr val="accent1">
                      <a:lumMod val="5000"/>
                      <a:lumOff val="95000"/>
                    </a:schemeClr>
                  </a:gs>
                  <a:gs pos="50000">
                    <a:schemeClr val="accent3">
                      <a:lumMod val="20000"/>
                      <a:lumOff val="80000"/>
                    </a:schemeClr>
                  </a:gs>
                  <a:gs pos="100000">
                    <a:schemeClr val="accent1"/>
                  </a:gs>
                </a:gsLst>
                <a:lin ang="5400000" scaled="1"/>
              </a:grad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lgn="ctr">
                <a:defRPr sz="1013">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it-IT" sz="1351"/>
            </a:p>
          </p:txBody>
        </p:sp>
        <p:pic>
          <p:nvPicPr>
            <p:cNvPr id="137" name="Elemento grafico 91" descr="Turbine eoliche con riempimento a tinta unita">
              <a:extLst>
                <a:ext uri="{FF2B5EF4-FFF2-40B4-BE49-F238E27FC236}">
                  <a16:creationId xmlns:a16="http://schemas.microsoft.com/office/drawing/2014/main" id="{533EE89A-9172-C4A4-FEF8-535B16C64D9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82584" y="3266229"/>
              <a:ext cx="251901" cy="251901"/>
            </a:xfrm>
            <a:prstGeom prst="rect">
              <a:avLst/>
            </a:prstGeom>
          </p:spPr>
        </p:pic>
        <p:pic>
          <p:nvPicPr>
            <p:cNvPr id="138" name="Elemento grafico 68" descr="Saluto con riempimento a tinta unita">
              <a:extLst>
                <a:ext uri="{FF2B5EF4-FFF2-40B4-BE49-F238E27FC236}">
                  <a16:creationId xmlns:a16="http://schemas.microsoft.com/office/drawing/2014/main" id="{C1081A73-3F0E-9C35-5DCE-B09B4C241A5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83960" y="3478201"/>
              <a:ext cx="179742" cy="179742"/>
            </a:xfrm>
            <a:prstGeom prst="rect">
              <a:avLst/>
            </a:prstGeom>
          </p:spPr>
        </p:pic>
      </p:grpSp>
      <p:grpSp>
        <p:nvGrpSpPr>
          <p:cNvPr id="139" name="Group 138">
            <a:extLst>
              <a:ext uri="{FF2B5EF4-FFF2-40B4-BE49-F238E27FC236}">
                <a16:creationId xmlns:a16="http://schemas.microsoft.com/office/drawing/2014/main" id="{26A9F3B2-C35E-D133-A7C0-90F291736DDC}"/>
              </a:ext>
            </a:extLst>
          </p:cNvPr>
          <p:cNvGrpSpPr/>
          <p:nvPr/>
        </p:nvGrpSpPr>
        <p:grpSpPr>
          <a:xfrm>
            <a:off x="2703897" y="4368653"/>
            <a:ext cx="458985" cy="458291"/>
            <a:chOff x="3351338" y="1160463"/>
            <a:chExt cx="504000" cy="503238"/>
          </a:xfrm>
        </p:grpSpPr>
        <p:sp>
          <p:nvSpPr>
            <p:cNvPr id="140" name="Slide Number Placeholder 2">
              <a:extLst>
                <a:ext uri="{FF2B5EF4-FFF2-40B4-BE49-F238E27FC236}">
                  <a16:creationId xmlns:a16="http://schemas.microsoft.com/office/drawing/2014/main" id="{5BEB826A-87AE-6C48-298A-5AD6FA627561}"/>
                </a:ext>
              </a:extLst>
            </p:cNvPr>
            <p:cNvSpPr txBox="1">
              <a:spLocks/>
            </p:cNvSpPr>
            <p:nvPr/>
          </p:nvSpPr>
          <p:spPr>
            <a:xfrm>
              <a:off x="3351338" y="1160463"/>
              <a:ext cx="504000" cy="503238"/>
            </a:xfrm>
            <a:prstGeom prst="ellipse">
              <a:avLst/>
            </a:prstGeom>
            <a:solidFill>
              <a:srgbClr val="FFFFFF"/>
            </a:solidFill>
            <a:ln w="25400" cap="flat" cmpd="sng" algn="ctr">
              <a:gradFill>
                <a:gsLst>
                  <a:gs pos="0">
                    <a:schemeClr val="accent1">
                      <a:lumMod val="5000"/>
                      <a:lumOff val="95000"/>
                    </a:schemeClr>
                  </a:gs>
                  <a:gs pos="50000">
                    <a:schemeClr val="accent3">
                      <a:lumMod val="20000"/>
                      <a:lumOff val="80000"/>
                    </a:schemeClr>
                  </a:gs>
                  <a:gs pos="100000">
                    <a:schemeClr val="accent1"/>
                  </a:gs>
                </a:gsLst>
                <a:lin ang="5400000" scaled="1"/>
              </a:grad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lgn="ctr">
                <a:defRPr sz="1013">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it-IT" sz="1351"/>
            </a:p>
          </p:txBody>
        </p:sp>
        <p:pic>
          <p:nvPicPr>
            <p:cNvPr id="141" name="Elemento grafico 63" descr="Pannelli solari con riempimento a tinta unita">
              <a:extLst>
                <a:ext uri="{FF2B5EF4-FFF2-40B4-BE49-F238E27FC236}">
                  <a16:creationId xmlns:a16="http://schemas.microsoft.com/office/drawing/2014/main" id="{164FAC53-F035-DB0A-50F7-9400CD026A6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34802" y="1243492"/>
              <a:ext cx="337180" cy="337180"/>
            </a:xfrm>
            <a:prstGeom prst="rect">
              <a:avLst/>
            </a:prstGeom>
          </p:spPr>
        </p:pic>
      </p:grpSp>
      <p:sp>
        <p:nvSpPr>
          <p:cNvPr id="153" name="Rettangolo 104">
            <a:extLst>
              <a:ext uri="{FF2B5EF4-FFF2-40B4-BE49-F238E27FC236}">
                <a16:creationId xmlns:a16="http://schemas.microsoft.com/office/drawing/2014/main" id="{7FF43BF0-1F04-F637-8821-9C8C2887DAEB}"/>
              </a:ext>
            </a:extLst>
          </p:cNvPr>
          <p:cNvSpPr/>
          <p:nvPr/>
        </p:nvSpPr>
        <p:spPr>
          <a:xfrm>
            <a:off x="9935213" y="1452572"/>
            <a:ext cx="1392000" cy="5280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44" b="1"/>
          </a:p>
        </p:txBody>
      </p:sp>
      <p:cxnSp>
        <p:nvCxnSpPr>
          <p:cNvPr id="155" name="Connector: Elbow 64">
            <a:extLst>
              <a:ext uri="{FF2B5EF4-FFF2-40B4-BE49-F238E27FC236}">
                <a16:creationId xmlns:a16="http://schemas.microsoft.com/office/drawing/2014/main" id="{31B53068-13BE-E0B2-CABC-5908DCE541FF}"/>
              </a:ext>
            </a:extLst>
          </p:cNvPr>
          <p:cNvCxnSpPr>
            <a:cxnSpLocks/>
            <a:stCxn id="153" idx="2"/>
            <a:endCxn id="125" idx="0"/>
          </p:cNvCxnSpPr>
          <p:nvPr/>
        </p:nvCxnSpPr>
        <p:spPr>
          <a:xfrm>
            <a:off x="10631213" y="1980573"/>
            <a:ext cx="0" cy="296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8" name="Picture 157">
            <a:extLst>
              <a:ext uri="{FF2B5EF4-FFF2-40B4-BE49-F238E27FC236}">
                <a16:creationId xmlns:a16="http://schemas.microsoft.com/office/drawing/2014/main" id="{47E6332E-7343-1C03-3655-E3393A7339FC}"/>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10308004" y="1503660"/>
            <a:ext cx="746251" cy="427145"/>
          </a:xfrm>
          <a:prstGeom prst="rect">
            <a:avLst/>
          </a:prstGeom>
        </p:spPr>
      </p:pic>
      <p:sp>
        <p:nvSpPr>
          <p:cNvPr id="159" name="Rectangle 158">
            <a:extLst>
              <a:ext uri="{FF2B5EF4-FFF2-40B4-BE49-F238E27FC236}">
                <a16:creationId xmlns:a16="http://schemas.microsoft.com/office/drawing/2014/main" id="{C97AC96F-5481-423E-EC53-B63705092F6C}"/>
              </a:ext>
            </a:extLst>
          </p:cNvPr>
          <p:cNvSpPr/>
          <p:nvPr/>
        </p:nvSpPr>
        <p:spPr>
          <a:xfrm>
            <a:off x="10042577" y="2769664"/>
            <a:ext cx="579727" cy="283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067">
                <a:solidFill>
                  <a:schemeClr val="tx1"/>
                </a:solidFill>
              </a:rPr>
              <a:t>30%</a:t>
            </a:r>
            <a:endParaRPr lang="it-IT" sz="1067" dirty="0">
              <a:solidFill>
                <a:schemeClr val="tx1"/>
              </a:solidFill>
            </a:endParaRPr>
          </a:p>
        </p:txBody>
      </p:sp>
      <p:sp>
        <p:nvSpPr>
          <p:cNvPr id="160" name="Rectangle 159">
            <a:extLst>
              <a:ext uri="{FF2B5EF4-FFF2-40B4-BE49-F238E27FC236}">
                <a16:creationId xmlns:a16="http://schemas.microsoft.com/office/drawing/2014/main" id="{656E6CFE-ABE1-184A-367B-F488CD8042C9}"/>
              </a:ext>
            </a:extLst>
          </p:cNvPr>
          <p:cNvSpPr/>
          <p:nvPr/>
        </p:nvSpPr>
        <p:spPr>
          <a:xfrm>
            <a:off x="10042826" y="1996053"/>
            <a:ext cx="579727" cy="283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067" dirty="0">
                <a:solidFill>
                  <a:schemeClr val="tx1"/>
                </a:solidFill>
              </a:rPr>
              <a:t>100%</a:t>
            </a:r>
          </a:p>
        </p:txBody>
      </p:sp>
      <p:pic>
        <p:nvPicPr>
          <p:cNvPr id="4" name="Immagine 3">
            <a:extLst>
              <a:ext uri="{FF2B5EF4-FFF2-40B4-BE49-F238E27FC236}">
                <a16:creationId xmlns:a16="http://schemas.microsoft.com/office/drawing/2014/main" id="{A40565A8-FF8D-4968-B175-7383ADAE8DAD}"/>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7410450" y="1571625"/>
            <a:ext cx="1090612" cy="1182190"/>
          </a:xfrm>
          <a:prstGeom prst="rect">
            <a:avLst/>
          </a:prstGeom>
        </p:spPr>
      </p:pic>
      <p:pic>
        <p:nvPicPr>
          <p:cNvPr id="110594" name="Picture 2" descr="La società di efficienza energetica Renovit presenta logo e brand identity">
            <a:extLst>
              <a:ext uri="{FF2B5EF4-FFF2-40B4-BE49-F238E27FC236}">
                <a16:creationId xmlns:a16="http://schemas.microsoft.com/office/drawing/2014/main" id="{ACAA9B47-ABBF-4C09-9C6E-4F32841E719E}"/>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44008" y="3214688"/>
            <a:ext cx="1200091" cy="490537"/>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a:extLst>
              <a:ext uri="{FF2B5EF4-FFF2-40B4-BE49-F238E27FC236}">
                <a16:creationId xmlns:a16="http://schemas.microsoft.com/office/drawing/2014/main" id="{611B37C8-82D4-4D34-BBA1-323F1C5E8060}"/>
              </a:ext>
            </a:extLst>
          </p:cNvPr>
          <p:cNvSpPr/>
          <p:nvPr/>
        </p:nvSpPr>
        <p:spPr>
          <a:xfrm>
            <a:off x="361950" y="4276725"/>
            <a:ext cx="5248275" cy="2076450"/>
          </a:xfrm>
          <a:prstGeom prst="rect">
            <a:avLst/>
          </a:prstGeom>
          <a:solidFill>
            <a:srgbClr val="B1C8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a:extLst>
              <a:ext uri="{FF2B5EF4-FFF2-40B4-BE49-F238E27FC236}">
                <a16:creationId xmlns:a16="http://schemas.microsoft.com/office/drawing/2014/main" id="{704FF8CE-3752-4ABF-8CBF-ECCE1B5021AE}"/>
              </a:ext>
            </a:extLst>
          </p:cNvPr>
          <p:cNvPicPr>
            <a:picLocks noChangeAspect="1"/>
          </p:cNvPicPr>
          <p:nvPr/>
        </p:nvPicPr>
        <p:blipFill>
          <a:blip r:embed="rId17"/>
          <a:stretch>
            <a:fillRect/>
          </a:stretch>
        </p:blipFill>
        <p:spPr>
          <a:xfrm>
            <a:off x="1243012" y="4301342"/>
            <a:ext cx="3345003" cy="2070883"/>
          </a:xfrm>
          <a:prstGeom prst="rect">
            <a:avLst/>
          </a:prstGeom>
        </p:spPr>
      </p:pic>
    </p:spTree>
    <p:extLst>
      <p:ext uri="{BB962C8B-B14F-4D97-AF65-F5344CB8AC3E}">
        <p14:creationId xmlns:p14="http://schemas.microsoft.com/office/powerpoint/2010/main" val="2978609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ggetto 7" hidden="1">
            <a:extLst>
              <a:ext uri="{FF2B5EF4-FFF2-40B4-BE49-F238E27FC236}">
                <a16:creationId xmlns:a16="http://schemas.microsoft.com/office/drawing/2014/main" id="{0E2518B0-0226-4029-90C5-377ACF80AE0A}"/>
              </a:ext>
            </a:extLst>
          </p:cNvPr>
          <p:cNvGraphicFramePr>
            <a:graphicFrameLocks noChangeAspect="1"/>
          </p:cNvGraphicFramePr>
          <p:nvPr>
            <p:custDataLst>
              <p:tags r:id="rId2"/>
            </p:custDataLst>
            <p:extLst>
              <p:ext uri="{D42A27DB-BD31-4B8C-83A1-F6EECF244321}">
                <p14:modId xmlns:p14="http://schemas.microsoft.com/office/powerpoint/2010/main" val="235037039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89104" name="Diapositiva think-cell" r:id="rId5" imgW="344" imgH="344" progId="TCLayout.ActiveDocument.1">
                  <p:embed/>
                </p:oleObj>
              </mc:Choice>
              <mc:Fallback>
                <p:oleObj name="Diapositiva think-cell" r:id="rId5" imgW="344" imgH="344" progId="TCLayout.ActiveDocument.1">
                  <p:embed/>
                  <p:pic>
                    <p:nvPicPr>
                      <p:cNvPr id="8" name="Oggetto 7" hidden="1">
                        <a:extLst>
                          <a:ext uri="{FF2B5EF4-FFF2-40B4-BE49-F238E27FC236}">
                            <a16:creationId xmlns:a16="http://schemas.microsoft.com/office/drawing/2014/main" id="{0E2518B0-0226-4029-90C5-377ACF80AE0A}"/>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62" name="Rettangolo 126">
            <a:extLst>
              <a:ext uri="{FF2B5EF4-FFF2-40B4-BE49-F238E27FC236}">
                <a16:creationId xmlns:a16="http://schemas.microsoft.com/office/drawing/2014/main" id="{3E1C9B7F-A7C7-46FA-9A8F-114283815CA0}"/>
              </a:ext>
            </a:extLst>
          </p:cNvPr>
          <p:cNvSpPr/>
          <p:nvPr/>
        </p:nvSpPr>
        <p:spPr>
          <a:xfrm>
            <a:off x="8698156" y="3347535"/>
            <a:ext cx="1392000" cy="528000"/>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44" b="1"/>
          </a:p>
        </p:txBody>
      </p:sp>
      <p:sp>
        <p:nvSpPr>
          <p:cNvPr id="61" name="Rettangolo 126">
            <a:extLst>
              <a:ext uri="{FF2B5EF4-FFF2-40B4-BE49-F238E27FC236}">
                <a16:creationId xmlns:a16="http://schemas.microsoft.com/office/drawing/2014/main" id="{C5475E14-3CB2-4C74-99F5-A83288D5969D}"/>
              </a:ext>
            </a:extLst>
          </p:cNvPr>
          <p:cNvSpPr/>
          <p:nvPr/>
        </p:nvSpPr>
        <p:spPr>
          <a:xfrm>
            <a:off x="8640096" y="3289475"/>
            <a:ext cx="1392000" cy="528000"/>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44" b="1"/>
          </a:p>
        </p:txBody>
      </p:sp>
      <p:sp>
        <p:nvSpPr>
          <p:cNvPr id="3" name="BainBulletsConfiguration" hidden="1">
            <a:extLst>
              <a:ext uri="{FF2B5EF4-FFF2-40B4-BE49-F238E27FC236}">
                <a16:creationId xmlns:a16="http://schemas.microsoft.com/office/drawing/2014/main" id="{C3760FCC-4021-4280-B577-D9669F3415EF}"/>
              </a:ext>
            </a:extLst>
          </p:cNvPr>
          <p:cNvSpPr txBox="1"/>
          <p:nvPr/>
        </p:nvSpPr>
        <p:spPr>
          <a:xfrm>
            <a:off x="16934" y="16934"/>
            <a:ext cx="11853333" cy="1693333"/>
          </a:xfrm>
          <a:prstGeom prst="rect">
            <a:avLst/>
          </a:prstGeom>
        </p:spPr>
        <p:txBody>
          <a:bodyPr vert="horz" lIns="121920" tIns="60960" rIns="121920" bIns="60960" rtlCol="0" anchor="b">
            <a:normAutofit/>
          </a:bodyPr>
          <a:lstStyle/>
          <a:p>
            <a:pPr algn="l"/>
            <a:r>
              <a:rPr lang="it-IT" sz="4267">
                <a:solidFill>
                  <a:srgbClr val="FFFFFF"/>
                </a:solidFill>
              </a:rPr>
              <a:t>2_84</a:t>
            </a:r>
            <a:endParaRPr lang="it-IT" sz="4267" dirty="0">
              <a:solidFill>
                <a:srgbClr val="FFFFFF"/>
              </a:solidFill>
            </a:endParaRPr>
          </a:p>
        </p:txBody>
      </p:sp>
      <p:sp>
        <p:nvSpPr>
          <p:cNvPr id="93" name="Rettangolo 92" hidden="1">
            <a:extLst>
              <a:ext uri="{FF2B5EF4-FFF2-40B4-BE49-F238E27FC236}">
                <a16:creationId xmlns:a16="http://schemas.microsoft.com/office/drawing/2014/main" id="{3D215BE2-32C7-46CC-8E9C-37003F872299}"/>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it-IT" sz="1200" dirty="0">
              <a:sym typeface="+mn-lt"/>
            </a:endParaRPr>
          </a:p>
        </p:txBody>
      </p:sp>
      <p:sp>
        <p:nvSpPr>
          <p:cNvPr id="22" name="Rettangolo 21" hidden="1">
            <a:extLst>
              <a:ext uri="{FF2B5EF4-FFF2-40B4-BE49-F238E27FC236}">
                <a16:creationId xmlns:a16="http://schemas.microsoft.com/office/drawing/2014/main" id="{14D9AD8F-B4B0-4917-9BBB-56E8703D425E}"/>
              </a:ext>
            </a:extLst>
          </p:cNvPr>
          <p:cNvSpPr/>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it-IT" sz="1200" dirty="0">
              <a:sym typeface="+mn-lt"/>
            </a:endParaRPr>
          </a:p>
        </p:txBody>
      </p:sp>
      <p:sp>
        <p:nvSpPr>
          <p:cNvPr id="121" name="Text Placeholder 1">
            <a:extLst>
              <a:ext uri="{FF2B5EF4-FFF2-40B4-BE49-F238E27FC236}">
                <a16:creationId xmlns:a16="http://schemas.microsoft.com/office/drawing/2014/main" id="{8E632182-E514-4D7A-B086-BDE1B511EEB8}"/>
              </a:ext>
            </a:extLst>
          </p:cNvPr>
          <p:cNvSpPr>
            <a:spLocks noGrp="1"/>
          </p:cNvSpPr>
          <p:nvPr>
            <p:ph type="body" idx="13"/>
          </p:nvPr>
        </p:nvSpPr>
        <p:spPr>
          <a:xfrm>
            <a:off x="334433" y="368020"/>
            <a:ext cx="8593667" cy="355259"/>
          </a:xfrm>
        </p:spPr>
        <p:txBody>
          <a:bodyPr/>
          <a:lstStyle/>
          <a:p>
            <a:r>
              <a:rPr lang="it-IT" dirty="0" err="1"/>
              <a:t>Overview</a:t>
            </a:r>
            <a:r>
              <a:rPr lang="it-IT" dirty="0"/>
              <a:t> </a:t>
            </a:r>
            <a:r>
              <a:rPr lang="it-IT" dirty="0" err="1"/>
              <a:t>GreenIT</a:t>
            </a:r>
            <a:endParaRPr lang="it-IT" dirty="0"/>
          </a:p>
        </p:txBody>
      </p:sp>
      <p:sp>
        <p:nvSpPr>
          <p:cNvPr id="122" name="Slide Number Placeholder 2">
            <a:extLst>
              <a:ext uri="{FF2B5EF4-FFF2-40B4-BE49-F238E27FC236}">
                <a16:creationId xmlns:a16="http://schemas.microsoft.com/office/drawing/2014/main" id="{7744DE5E-9E0C-43EF-B53E-EF20F698F4EE}"/>
              </a:ext>
            </a:extLst>
          </p:cNvPr>
          <p:cNvSpPr>
            <a:spLocks noGrp="1"/>
          </p:cNvSpPr>
          <p:nvPr>
            <p:ph type="sldNum" sz="quarter" idx="12"/>
          </p:nvPr>
        </p:nvSpPr>
        <p:spPr>
          <a:xfrm>
            <a:off x="334433" y="6433593"/>
            <a:ext cx="1344083" cy="244916"/>
          </a:xfrm>
        </p:spPr>
        <p:txBody>
          <a:bodyPr/>
          <a:lstStyle/>
          <a:p>
            <a:fld id="{608DA0FE-9C19-F746-8419-6700E348BF78}" type="slidenum">
              <a:rPr lang="it-IT" smtClean="0"/>
              <a:pPr/>
              <a:t>16</a:t>
            </a:fld>
            <a:endParaRPr lang="it-IT" dirty="0"/>
          </a:p>
        </p:txBody>
      </p:sp>
      <p:sp>
        <p:nvSpPr>
          <p:cNvPr id="70" name="Rectangle 69">
            <a:extLst>
              <a:ext uri="{FF2B5EF4-FFF2-40B4-BE49-F238E27FC236}">
                <a16:creationId xmlns:a16="http://schemas.microsoft.com/office/drawing/2014/main" id="{409E1A92-44AC-3516-7A4F-61765FDA1E29}"/>
              </a:ext>
            </a:extLst>
          </p:cNvPr>
          <p:cNvSpPr/>
          <p:nvPr/>
        </p:nvSpPr>
        <p:spPr>
          <a:xfrm>
            <a:off x="334435" y="4294495"/>
            <a:ext cx="1639941" cy="2014864"/>
          </a:xfrm>
          <a:prstGeom prst="rect">
            <a:avLst/>
          </a:prstGeom>
          <a:solidFill>
            <a:srgbClr val="B1C8A9">
              <a:alpha val="46000"/>
            </a:srgbClr>
          </a:solidFill>
          <a:ln>
            <a:solidFill>
              <a:srgbClr val="DFE7EF"/>
            </a:solidFill>
          </a:ln>
        </p:spPr>
        <p:style>
          <a:lnRef idx="2">
            <a:schemeClr val="accent1">
              <a:shade val="50000"/>
            </a:schemeClr>
          </a:lnRef>
          <a:fillRef idx="1">
            <a:schemeClr val="accent1"/>
          </a:fillRef>
          <a:effectRef idx="0">
            <a:schemeClr val="accent1"/>
          </a:effectRef>
          <a:fontRef idx="minor">
            <a:schemeClr val="lt1"/>
          </a:fontRef>
        </p:style>
        <p:txBody>
          <a:bodyPr lIns="60960" tIns="609600" rIns="60960" rtlCol="0" anchor="t" anchorCtr="0"/>
          <a:lstStyle/>
          <a:p>
            <a:pPr algn="ctr">
              <a:spcAft>
                <a:spcPts val="400"/>
              </a:spcAft>
            </a:pPr>
            <a:r>
              <a:rPr lang="it-IT" sz="1467" b="1" u="sng" dirty="0">
                <a:solidFill>
                  <a:schemeClr val="tx1"/>
                </a:solidFill>
              </a:rPr>
              <a:t>Eolico </a:t>
            </a:r>
            <a:br>
              <a:rPr lang="it-IT" sz="1467" b="1" dirty="0">
                <a:solidFill>
                  <a:schemeClr val="tx1"/>
                </a:solidFill>
              </a:rPr>
            </a:br>
            <a:r>
              <a:rPr lang="it-IT" sz="1200" b="1" dirty="0">
                <a:solidFill>
                  <a:schemeClr val="tx1"/>
                </a:solidFill>
              </a:rPr>
              <a:t>110MW in </a:t>
            </a:r>
            <a:r>
              <a:rPr lang="it-IT" sz="1200" b="1" dirty="0" err="1">
                <a:solidFill>
                  <a:schemeClr val="tx1"/>
                </a:solidFill>
              </a:rPr>
              <a:t>operation</a:t>
            </a:r>
            <a:r>
              <a:rPr lang="it-IT" sz="1200" b="1" dirty="0">
                <a:solidFill>
                  <a:schemeClr val="tx1"/>
                </a:solidFill>
              </a:rPr>
              <a:t> in Puglia</a:t>
            </a:r>
          </a:p>
          <a:p>
            <a:pPr algn="ctr">
              <a:spcAft>
                <a:spcPts val="400"/>
              </a:spcAft>
            </a:pPr>
            <a:r>
              <a:rPr lang="it-IT" sz="1200" dirty="0">
                <a:solidFill>
                  <a:schemeClr val="tx1"/>
                </a:solidFill>
              </a:rPr>
              <a:t>acquisiti 4 parchi eolici da Fortore Energia</a:t>
            </a:r>
          </a:p>
        </p:txBody>
      </p:sp>
      <p:sp>
        <p:nvSpPr>
          <p:cNvPr id="78" name="Rectangle 77">
            <a:extLst>
              <a:ext uri="{FF2B5EF4-FFF2-40B4-BE49-F238E27FC236}">
                <a16:creationId xmlns:a16="http://schemas.microsoft.com/office/drawing/2014/main" id="{86979CE7-DB9F-40E7-9036-46E82F706024}"/>
              </a:ext>
            </a:extLst>
          </p:cNvPr>
          <p:cNvSpPr/>
          <p:nvPr/>
        </p:nvSpPr>
        <p:spPr>
          <a:xfrm>
            <a:off x="2113418" y="4294495"/>
            <a:ext cx="1639941" cy="2014864"/>
          </a:xfrm>
          <a:prstGeom prst="rect">
            <a:avLst/>
          </a:prstGeom>
          <a:solidFill>
            <a:srgbClr val="B1C8A9">
              <a:alpha val="46000"/>
            </a:srgbClr>
          </a:solidFill>
          <a:ln>
            <a:solidFill>
              <a:srgbClr val="DFE7EF"/>
            </a:solidFill>
          </a:ln>
        </p:spPr>
        <p:style>
          <a:lnRef idx="2">
            <a:schemeClr val="accent1">
              <a:shade val="50000"/>
            </a:schemeClr>
          </a:lnRef>
          <a:fillRef idx="1">
            <a:schemeClr val="accent1"/>
          </a:fillRef>
          <a:effectRef idx="0">
            <a:schemeClr val="accent1"/>
          </a:effectRef>
          <a:fontRef idx="minor">
            <a:schemeClr val="lt1"/>
          </a:fontRef>
        </p:style>
        <p:txBody>
          <a:bodyPr lIns="60960" tIns="609600" rIns="60960" rtlCol="0" anchor="t" anchorCtr="0"/>
          <a:lstStyle/>
          <a:p>
            <a:pPr algn="ctr">
              <a:spcAft>
                <a:spcPts val="400"/>
              </a:spcAft>
            </a:pPr>
            <a:r>
              <a:rPr lang="it-IT" sz="1467" b="1" u="sng" dirty="0">
                <a:solidFill>
                  <a:schemeClr val="tx1"/>
                </a:solidFill>
              </a:rPr>
              <a:t>Fotovoltaico</a:t>
            </a:r>
            <a:r>
              <a:rPr lang="it-IT" sz="1467" b="1" dirty="0">
                <a:solidFill>
                  <a:schemeClr val="tx1"/>
                </a:solidFill>
              </a:rPr>
              <a:t> </a:t>
            </a:r>
            <a:br>
              <a:rPr lang="it-IT" sz="1467" b="1" dirty="0">
                <a:solidFill>
                  <a:schemeClr val="tx1"/>
                </a:solidFill>
              </a:rPr>
            </a:br>
            <a:r>
              <a:rPr lang="it-IT" sz="1200" b="1" dirty="0">
                <a:solidFill>
                  <a:schemeClr val="tx1"/>
                </a:solidFill>
              </a:rPr>
              <a:t>65MW in sviluppo</a:t>
            </a:r>
          </a:p>
          <a:p>
            <a:pPr algn="ctr">
              <a:spcAft>
                <a:spcPts val="400"/>
              </a:spcAft>
            </a:pPr>
            <a:r>
              <a:rPr lang="it-IT" sz="1200" dirty="0">
                <a:solidFill>
                  <a:schemeClr val="tx1"/>
                </a:solidFill>
              </a:rPr>
              <a:t>acquisto di terreni in Sicilia e Sardegna per lo sviluppo di due impianti FV</a:t>
            </a:r>
          </a:p>
        </p:txBody>
      </p:sp>
      <p:sp>
        <p:nvSpPr>
          <p:cNvPr id="85" name="Rectangle 84">
            <a:extLst>
              <a:ext uri="{FF2B5EF4-FFF2-40B4-BE49-F238E27FC236}">
                <a16:creationId xmlns:a16="http://schemas.microsoft.com/office/drawing/2014/main" id="{A5A438BD-D8A0-393B-4050-969C083D83A2}"/>
              </a:ext>
            </a:extLst>
          </p:cNvPr>
          <p:cNvSpPr/>
          <p:nvPr/>
        </p:nvSpPr>
        <p:spPr>
          <a:xfrm>
            <a:off x="3892402" y="4294495"/>
            <a:ext cx="1639941" cy="2014864"/>
          </a:xfrm>
          <a:prstGeom prst="rect">
            <a:avLst/>
          </a:prstGeom>
          <a:solidFill>
            <a:srgbClr val="B1C8A9">
              <a:alpha val="46000"/>
            </a:srgbClr>
          </a:solidFill>
          <a:ln>
            <a:solidFill>
              <a:srgbClr val="DFE7EF"/>
            </a:solidFill>
          </a:ln>
        </p:spPr>
        <p:style>
          <a:lnRef idx="2">
            <a:schemeClr val="accent1">
              <a:shade val="50000"/>
            </a:schemeClr>
          </a:lnRef>
          <a:fillRef idx="1">
            <a:schemeClr val="accent1"/>
          </a:fillRef>
          <a:effectRef idx="0">
            <a:schemeClr val="accent1"/>
          </a:effectRef>
          <a:fontRef idx="minor">
            <a:schemeClr val="lt1"/>
          </a:fontRef>
        </p:style>
        <p:txBody>
          <a:bodyPr lIns="60960" tIns="609600" rIns="60960" rtlCol="0" anchor="t" anchorCtr="0"/>
          <a:lstStyle/>
          <a:p>
            <a:pPr algn="ctr">
              <a:spcAft>
                <a:spcPts val="400"/>
              </a:spcAft>
            </a:pPr>
            <a:r>
              <a:rPr lang="it-IT" sz="1467" b="1" u="sng" dirty="0">
                <a:solidFill>
                  <a:schemeClr val="tx1"/>
                </a:solidFill>
              </a:rPr>
              <a:t>Eolico offshore </a:t>
            </a:r>
            <a:r>
              <a:rPr lang="it-IT" sz="1200" b="1" dirty="0">
                <a:solidFill>
                  <a:schemeClr val="tx1"/>
                </a:solidFill>
              </a:rPr>
              <a:t>750MW in sviluppo</a:t>
            </a:r>
            <a:endParaRPr lang="it-IT" sz="1200" b="1" baseline="30000" dirty="0">
              <a:solidFill>
                <a:schemeClr val="tx1"/>
              </a:solidFill>
            </a:endParaRPr>
          </a:p>
          <a:p>
            <a:pPr algn="ctr">
              <a:spcAft>
                <a:spcPts val="400"/>
              </a:spcAft>
            </a:pPr>
            <a:r>
              <a:rPr lang="it-IT" sz="1200" dirty="0">
                <a:solidFill>
                  <a:schemeClr val="tx1"/>
                </a:solidFill>
              </a:rPr>
              <a:t>accordo con CIP</a:t>
            </a:r>
            <a:r>
              <a:rPr lang="it-IT" sz="1200" baseline="30000" dirty="0">
                <a:solidFill>
                  <a:schemeClr val="tx1"/>
                </a:solidFill>
              </a:rPr>
              <a:t>(2)</a:t>
            </a:r>
            <a:r>
              <a:rPr lang="it-IT" sz="1200" dirty="0">
                <a:solidFill>
                  <a:schemeClr val="tx1"/>
                </a:solidFill>
              </a:rPr>
              <a:t> per la realizzazione di due parchi eolici offshore in Sicilia e Sardegna</a:t>
            </a:r>
          </a:p>
        </p:txBody>
      </p:sp>
      <p:cxnSp>
        <p:nvCxnSpPr>
          <p:cNvPr id="112" name="Straight Connector 111">
            <a:extLst>
              <a:ext uri="{FF2B5EF4-FFF2-40B4-BE49-F238E27FC236}">
                <a16:creationId xmlns:a16="http://schemas.microsoft.com/office/drawing/2014/main" id="{448CFC51-4897-1BE4-527A-E72BD3B9DC69}"/>
              </a:ext>
            </a:extLst>
          </p:cNvPr>
          <p:cNvCxnSpPr>
            <a:cxnSpLocks/>
          </p:cNvCxnSpPr>
          <p:nvPr/>
        </p:nvCxnSpPr>
        <p:spPr>
          <a:xfrm>
            <a:off x="334434" y="1187709"/>
            <a:ext cx="5197909"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90ACF71-73D4-10B3-98BF-D0AB89E41EB0}"/>
              </a:ext>
            </a:extLst>
          </p:cNvPr>
          <p:cNvCxnSpPr>
            <a:cxnSpLocks/>
          </p:cNvCxnSpPr>
          <p:nvPr/>
        </p:nvCxnSpPr>
        <p:spPr>
          <a:xfrm>
            <a:off x="6625791" y="1187709"/>
            <a:ext cx="5197909"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0279FE1A-C8DD-2AC0-B8DF-88D9197EF175}"/>
              </a:ext>
            </a:extLst>
          </p:cNvPr>
          <p:cNvSpPr/>
          <p:nvPr/>
        </p:nvSpPr>
        <p:spPr>
          <a:xfrm>
            <a:off x="334435" y="847234"/>
            <a:ext cx="5197908" cy="323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b="1">
                <a:solidFill>
                  <a:schemeClr val="tx1"/>
                </a:solidFill>
              </a:rPr>
              <a:t>Overview</a:t>
            </a:r>
          </a:p>
        </p:txBody>
      </p:sp>
      <p:sp>
        <p:nvSpPr>
          <p:cNvPr id="115" name="Rectangle 114">
            <a:extLst>
              <a:ext uri="{FF2B5EF4-FFF2-40B4-BE49-F238E27FC236}">
                <a16:creationId xmlns:a16="http://schemas.microsoft.com/office/drawing/2014/main" id="{48C739CC-6DC9-01D4-F987-8A9C86D91BFA}"/>
              </a:ext>
            </a:extLst>
          </p:cNvPr>
          <p:cNvSpPr/>
          <p:nvPr/>
        </p:nvSpPr>
        <p:spPr>
          <a:xfrm>
            <a:off x="6625791" y="847234"/>
            <a:ext cx="5197908" cy="323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b="1">
                <a:solidFill>
                  <a:schemeClr val="tx1"/>
                </a:solidFill>
              </a:rPr>
              <a:t>Struttura del gruppo</a:t>
            </a:r>
          </a:p>
        </p:txBody>
      </p:sp>
      <p:cxnSp>
        <p:nvCxnSpPr>
          <p:cNvPr id="116" name="Straight Connector 115">
            <a:extLst>
              <a:ext uri="{FF2B5EF4-FFF2-40B4-BE49-F238E27FC236}">
                <a16:creationId xmlns:a16="http://schemas.microsoft.com/office/drawing/2014/main" id="{1FBFF5FF-01B8-8B7D-B336-373BDA52470B}"/>
              </a:ext>
            </a:extLst>
          </p:cNvPr>
          <p:cNvCxnSpPr>
            <a:cxnSpLocks/>
          </p:cNvCxnSpPr>
          <p:nvPr/>
        </p:nvCxnSpPr>
        <p:spPr>
          <a:xfrm>
            <a:off x="334434" y="4177107"/>
            <a:ext cx="5197909"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CC29AB3B-579A-33D1-8632-BEEB04421268}"/>
              </a:ext>
            </a:extLst>
          </p:cNvPr>
          <p:cNvSpPr/>
          <p:nvPr/>
        </p:nvSpPr>
        <p:spPr>
          <a:xfrm>
            <a:off x="334435" y="3836631"/>
            <a:ext cx="5197908" cy="323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b="1">
                <a:solidFill>
                  <a:schemeClr val="tx1"/>
                </a:solidFill>
              </a:rPr>
              <a:t>Portafoglio e progetti in fase di sviluppo</a:t>
            </a:r>
          </a:p>
        </p:txBody>
      </p:sp>
      <p:sp>
        <p:nvSpPr>
          <p:cNvPr id="120" name="TextBox 119">
            <a:extLst>
              <a:ext uri="{FF2B5EF4-FFF2-40B4-BE49-F238E27FC236}">
                <a16:creationId xmlns:a16="http://schemas.microsoft.com/office/drawing/2014/main" id="{4C2E0B74-77C1-59E8-8766-3D7BF606E308}"/>
              </a:ext>
            </a:extLst>
          </p:cNvPr>
          <p:cNvSpPr txBox="1"/>
          <p:nvPr/>
        </p:nvSpPr>
        <p:spPr>
          <a:xfrm>
            <a:off x="334435" y="1215006"/>
            <a:ext cx="5231776" cy="2560873"/>
          </a:xfrm>
          <a:prstGeom prst="rect">
            <a:avLst/>
          </a:prstGeom>
        </p:spPr>
        <p:txBody>
          <a:bodyPr vert="horz" wrap="square" lIns="60960" tIns="60960" rIns="60960" bIns="60960" rtlCol="0" anchor="t" anchorCtr="0">
            <a:noAutofit/>
          </a:bodyPr>
          <a:lstStyle/>
          <a:p>
            <a:pPr marL="228594" indent="-228594" algn="just">
              <a:lnSpc>
                <a:spcPts val="1733"/>
              </a:lnSpc>
              <a:spcBef>
                <a:spcPts val="800"/>
              </a:spcBef>
              <a:buFont typeface="Arial" panose="020B0604020202020204" pitchFamily="34" charset="0"/>
              <a:buChar char="•"/>
            </a:pPr>
            <a:r>
              <a:rPr lang="it-IT" sz="1200" b="1" dirty="0"/>
              <a:t>Eni</a:t>
            </a:r>
            <a:r>
              <a:rPr lang="it-IT" sz="1200" dirty="0"/>
              <a:t> e </a:t>
            </a:r>
            <a:r>
              <a:rPr lang="it-IT" sz="1200" b="1" dirty="0"/>
              <a:t>CDP Equity </a:t>
            </a:r>
            <a:r>
              <a:rPr lang="it-IT" sz="1200" dirty="0"/>
              <a:t>hanno costituito </a:t>
            </a:r>
            <a:r>
              <a:rPr lang="it-IT" sz="1200" dirty="0" err="1"/>
              <a:t>GreenIT</a:t>
            </a:r>
            <a:r>
              <a:rPr lang="it-IT" sz="1200" dirty="0"/>
              <a:t> («</a:t>
            </a:r>
            <a:r>
              <a:rPr lang="it-IT" sz="1200" b="1" dirty="0"/>
              <a:t>GIT</a:t>
            </a:r>
            <a:r>
              <a:rPr lang="it-IT" sz="1200" dirty="0"/>
              <a:t>»)</a:t>
            </a:r>
            <a:r>
              <a:rPr lang="it-IT" sz="1200" b="1" dirty="0"/>
              <a:t> </a:t>
            </a:r>
            <a:r>
              <a:rPr lang="it-IT" sz="1200" dirty="0"/>
              <a:t>nel febbraio 2021</a:t>
            </a:r>
            <a:r>
              <a:rPr lang="it-IT" sz="1200" b="1" dirty="0"/>
              <a:t>, </a:t>
            </a:r>
            <a:r>
              <a:rPr lang="it-IT" sz="1200" dirty="0"/>
              <a:t>una JV per lo </a:t>
            </a:r>
            <a:r>
              <a:rPr lang="it-IT" sz="1200" b="1" dirty="0"/>
              <a:t>sviluppo</a:t>
            </a:r>
            <a:r>
              <a:rPr lang="it-IT" sz="1200" dirty="0"/>
              <a:t>, la </a:t>
            </a:r>
            <a:r>
              <a:rPr lang="it-IT" sz="1200" b="1" dirty="0"/>
              <a:t>costruzione</a:t>
            </a:r>
            <a:r>
              <a:rPr lang="it-IT" sz="1200" dirty="0"/>
              <a:t> e la </a:t>
            </a:r>
            <a:r>
              <a:rPr lang="it-IT" sz="1200" b="1" dirty="0"/>
              <a:t>gestione</a:t>
            </a:r>
            <a:r>
              <a:rPr lang="it-IT" sz="1200" dirty="0"/>
              <a:t> di impianti per la </a:t>
            </a:r>
            <a:r>
              <a:rPr lang="it-IT" sz="1200" b="1" dirty="0"/>
              <a:t>produzione di energia da fonti rinnovabili in Italia</a:t>
            </a:r>
          </a:p>
          <a:p>
            <a:pPr marL="228594" indent="-228594" algn="just">
              <a:lnSpc>
                <a:spcPts val="1733"/>
              </a:lnSpc>
              <a:spcBef>
                <a:spcPts val="800"/>
              </a:spcBef>
              <a:buFont typeface="Arial" panose="020B0604020202020204" pitchFamily="34" charset="0"/>
              <a:buChar char="•"/>
            </a:pPr>
            <a:r>
              <a:rPr lang="it-IT" sz="1200" dirty="0"/>
              <a:t>GIT, partecipata al </a:t>
            </a:r>
            <a:r>
              <a:rPr lang="it-IT" sz="1200" b="1" dirty="0"/>
              <a:t>51% da ENI Plenitude </a:t>
            </a:r>
            <a:r>
              <a:rPr lang="it-IT" sz="1200" dirty="0"/>
              <a:t>ed al </a:t>
            </a:r>
            <a:r>
              <a:rPr lang="it-IT" sz="1200" b="1" dirty="0"/>
              <a:t>49% da CDP Equity</a:t>
            </a:r>
            <a:r>
              <a:rPr lang="it-IT" sz="1200" dirty="0"/>
              <a:t>, ha la finalità di produrre energia </a:t>
            </a:r>
            <a:r>
              <a:rPr lang="it-IT" sz="1200" b="1" dirty="0"/>
              <a:t>principalmente da impianti fotovoltaici ed eolici </a:t>
            </a:r>
            <a:r>
              <a:rPr lang="it-IT" sz="1200" dirty="0"/>
              <a:t>con l’obiettivo di raggiungere una </a:t>
            </a:r>
            <a:r>
              <a:rPr lang="it-IT" sz="1200" b="1" dirty="0"/>
              <a:t>capacità installata </a:t>
            </a:r>
            <a:r>
              <a:rPr lang="it-IT" sz="1200" dirty="0"/>
              <a:t>nel medio termine di almeno c. </a:t>
            </a:r>
            <a:r>
              <a:rPr lang="it-IT" sz="1200" b="1" dirty="0"/>
              <a:t>700 MW</a:t>
            </a:r>
          </a:p>
          <a:p>
            <a:pPr marL="228594" indent="-228594" algn="just">
              <a:lnSpc>
                <a:spcPts val="1733"/>
              </a:lnSpc>
              <a:spcBef>
                <a:spcPts val="800"/>
              </a:spcBef>
              <a:buFont typeface="Arial" panose="020B0604020202020204" pitchFamily="34" charset="0"/>
              <a:buChar char="•"/>
            </a:pPr>
            <a:r>
              <a:rPr lang="it-IT" sz="1200" dirty="0"/>
              <a:t>Sono previsti diversi filoni di intervento che includono: (i) lo </a:t>
            </a:r>
            <a:r>
              <a:rPr lang="it-IT" sz="1200" b="1" dirty="0"/>
              <a:t>sviluppo</a:t>
            </a:r>
            <a:r>
              <a:rPr lang="it-IT" sz="1200" dirty="0"/>
              <a:t> e la </a:t>
            </a:r>
            <a:r>
              <a:rPr lang="it-IT" sz="1200" b="1" dirty="0"/>
              <a:t>costruzione</a:t>
            </a:r>
            <a:r>
              <a:rPr lang="it-IT" sz="1200" dirty="0"/>
              <a:t> di </a:t>
            </a:r>
            <a:r>
              <a:rPr lang="it-IT" sz="1200" b="1" dirty="0"/>
              <a:t>impianti </a:t>
            </a:r>
            <a:r>
              <a:rPr lang="it-IT" sz="1200" b="1" dirty="0" err="1"/>
              <a:t>greenfield</a:t>
            </a:r>
            <a:r>
              <a:rPr lang="it-IT" sz="1200" baseline="30000" dirty="0"/>
              <a:t>(1)</a:t>
            </a:r>
            <a:r>
              <a:rPr lang="it-IT" sz="1200" dirty="0"/>
              <a:t>, (ii) il </a:t>
            </a:r>
            <a:r>
              <a:rPr lang="it-IT" sz="1200" b="1" dirty="0"/>
              <a:t>repowering</a:t>
            </a:r>
            <a:r>
              <a:rPr lang="it-IT" sz="1200" dirty="0"/>
              <a:t> di impianti a fine vita utile e (iii) la </a:t>
            </a:r>
            <a:r>
              <a:rPr lang="it-IT" sz="1200" b="1" dirty="0"/>
              <a:t>costruzione</a:t>
            </a:r>
            <a:r>
              <a:rPr lang="it-IT" sz="1200" dirty="0"/>
              <a:t> di </a:t>
            </a:r>
            <a:r>
              <a:rPr lang="it-IT" sz="1200" b="1" dirty="0"/>
              <a:t>progetti autorizzati</a:t>
            </a:r>
          </a:p>
        </p:txBody>
      </p:sp>
      <p:sp>
        <p:nvSpPr>
          <p:cNvPr id="123" name="Rettangolo 126">
            <a:extLst>
              <a:ext uri="{FF2B5EF4-FFF2-40B4-BE49-F238E27FC236}">
                <a16:creationId xmlns:a16="http://schemas.microsoft.com/office/drawing/2014/main" id="{6591B7F2-F4F0-FE6B-2878-69401A465388}"/>
              </a:ext>
            </a:extLst>
          </p:cNvPr>
          <p:cNvSpPr/>
          <p:nvPr/>
        </p:nvSpPr>
        <p:spPr>
          <a:xfrm>
            <a:off x="8577315" y="3222553"/>
            <a:ext cx="1392000" cy="5280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44" b="1"/>
          </a:p>
        </p:txBody>
      </p:sp>
      <p:sp>
        <p:nvSpPr>
          <p:cNvPr id="124" name="Rettangolo 101">
            <a:extLst>
              <a:ext uri="{FF2B5EF4-FFF2-40B4-BE49-F238E27FC236}">
                <a16:creationId xmlns:a16="http://schemas.microsoft.com/office/drawing/2014/main" id="{3C546775-1A22-3C57-D2D6-0CB0985D4C9B}"/>
              </a:ext>
            </a:extLst>
          </p:cNvPr>
          <p:cNvSpPr/>
          <p:nvPr/>
        </p:nvSpPr>
        <p:spPr>
          <a:xfrm>
            <a:off x="7219416" y="2277531"/>
            <a:ext cx="1392000" cy="5280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44" b="1"/>
          </a:p>
        </p:txBody>
      </p:sp>
      <p:sp>
        <p:nvSpPr>
          <p:cNvPr id="125" name="Rettangolo 104">
            <a:extLst>
              <a:ext uri="{FF2B5EF4-FFF2-40B4-BE49-F238E27FC236}">
                <a16:creationId xmlns:a16="http://schemas.microsoft.com/office/drawing/2014/main" id="{714F786E-8B0B-5417-1742-F09E792D2220}"/>
              </a:ext>
            </a:extLst>
          </p:cNvPr>
          <p:cNvSpPr/>
          <p:nvPr/>
        </p:nvSpPr>
        <p:spPr>
          <a:xfrm>
            <a:off x="9935213" y="2277531"/>
            <a:ext cx="1392000" cy="5280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44" b="1"/>
          </a:p>
        </p:txBody>
      </p:sp>
      <p:cxnSp>
        <p:nvCxnSpPr>
          <p:cNvPr id="126" name="Connector: Elbow 125">
            <a:extLst>
              <a:ext uri="{FF2B5EF4-FFF2-40B4-BE49-F238E27FC236}">
                <a16:creationId xmlns:a16="http://schemas.microsoft.com/office/drawing/2014/main" id="{732E9AA9-DF8D-02EA-B73B-0499A7AC7992}"/>
              </a:ext>
            </a:extLst>
          </p:cNvPr>
          <p:cNvCxnSpPr>
            <a:stCxn id="124" idx="2"/>
            <a:endCxn id="123" idx="0"/>
          </p:cNvCxnSpPr>
          <p:nvPr/>
        </p:nvCxnSpPr>
        <p:spPr>
          <a:xfrm rot="16200000" flipH="1">
            <a:off x="8385855" y="2335092"/>
            <a:ext cx="417023" cy="135789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Connector: Elbow 126">
            <a:extLst>
              <a:ext uri="{FF2B5EF4-FFF2-40B4-BE49-F238E27FC236}">
                <a16:creationId xmlns:a16="http://schemas.microsoft.com/office/drawing/2014/main" id="{CA035266-532E-7E0C-9ED8-57C12F531086}"/>
              </a:ext>
            </a:extLst>
          </p:cNvPr>
          <p:cNvCxnSpPr>
            <a:cxnSpLocks/>
            <a:stCxn id="125" idx="2"/>
            <a:endCxn id="123" idx="0"/>
          </p:cNvCxnSpPr>
          <p:nvPr/>
        </p:nvCxnSpPr>
        <p:spPr>
          <a:xfrm rot="5400000">
            <a:off x="9743754" y="2335092"/>
            <a:ext cx="417023" cy="135789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8" name="Picture 127">
            <a:extLst>
              <a:ext uri="{FF2B5EF4-FFF2-40B4-BE49-F238E27FC236}">
                <a16:creationId xmlns:a16="http://schemas.microsoft.com/office/drawing/2014/main" id="{0BF7EC11-0B17-0538-5ED0-F71A61138F90}"/>
              </a:ext>
            </a:extLst>
          </p:cNvPr>
          <p:cNvPicPr>
            <a:picLocks noChangeAspect="1"/>
          </p:cNvPicPr>
          <p:nvPr/>
        </p:nvPicPr>
        <p:blipFill>
          <a:blip r:embed="rId7"/>
          <a:stretch>
            <a:fillRect/>
          </a:stretch>
        </p:blipFill>
        <p:spPr>
          <a:xfrm>
            <a:off x="7341911" y="2360225"/>
            <a:ext cx="1147012" cy="372779"/>
          </a:xfrm>
          <a:prstGeom prst="rect">
            <a:avLst/>
          </a:prstGeom>
        </p:spPr>
      </p:pic>
      <p:sp>
        <p:nvSpPr>
          <p:cNvPr id="129" name="Rectangle 128">
            <a:extLst>
              <a:ext uri="{FF2B5EF4-FFF2-40B4-BE49-F238E27FC236}">
                <a16:creationId xmlns:a16="http://schemas.microsoft.com/office/drawing/2014/main" id="{AA00E8BF-80A8-FD39-E40F-34C08F3DE960}"/>
              </a:ext>
            </a:extLst>
          </p:cNvPr>
          <p:cNvSpPr/>
          <p:nvPr/>
        </p:nvSpPr>
        <p:spPr>
          <a:xfrm>
            <a:off x="7911873" y="2769664"/>
            <a:ext cx="579727" cy="283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067" dirty="0">
                <a:solidFill>
                  <a:schemeClr val="tx1"/>
                </a:solidFill>
              </a:rPr>
              <a:t>51%</a:t>
            </a:r>
          </a:p>
        </p:txBody>
      </p:sp>
      <p:pic>
        <p:nvPicPr>
          <p:cNvPr id="130" name="Picture 129">
            <a:extLst>
              <a:ext uri="{FF2B5EF4-FFF2-40B4-BE49-F238E27FC236}">
                <a16:creationId xmlns:a16="http://schemas.microsoft.com/office/drawing/2014/main" id="{273A89B8-9E3B-1727-2C44-303317AF4687}"/>
              </a:ext>
            </a:extLst>
          </p:cNvPr>
          <p:cNvPicPr>
            <a:picLocks noChangeAspect="1"/>
          </p:cNvPicPr>
          <p:nvPr/>
        </p:nvPicPr>
        <p:blipFill rotWithShape="1">
          <a:blip r:embed="rId8">
            <a:clrChange>
              <a:clrFrom>
                <a:srgbClr val="FEFEFE"/>
              </a:clrFrom>
              <a:clrTo>
                <a:srgbClr val="FEFEFE">
                  <a:alpha val="0"/>
                </a:srgbClr>
              </a:clrTo>
            </a:clrChange>
          </a:blip>
          <a:srcRect t="27679" b="29250"/>
          <a:stretch/>
        </p:blipFill>
        <p:spPr>
          <a:xfrm>
            <a:off x="9944748" y="2386380"/>
            <a:ext cx="1372928" cy="319325"/>
          </a:xfrm>
          <a:prstGeom prst="rect">
            <a:avLst/>
          </a:prstGeom>
        </p:spPr>
      </p:pic>
      <p:pic>
        <p:nvPicPr>
          <p:cNvPr id="131" name="Immagine 2">
            <a:extLst>
              <a:ext uri="{FF2B5EF4-FFF2-40B4-BE49-F238E27FC236}">
                <a16:creationId xmlns:a16="http://schemas.microsoft.com/office/drawing/2014/main" id="{CB6BC73F-59B6-03AE-CCA0-9CD0C95576D3}"/>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8603616" y="3296222"/>
            <a:ext cx="1357769" cy="380661"/>
          </a:xfrm>
          <a:prstGeom prst="rect">
            <a:avLst/>
          </a:prstGeom>
          <a:solidFill>
            <a:schemeClr val="bg1"/>
          </a:solidFill>
        </p:spPr>
      </p:pic>
      <p:grpSp>
        <p:nvGrpSpPr>
          <p:cNvPr id="132" name="Group 131">
            <a:extLst>
              <a:ext uri="{FF2B5EF4-FFF2-40B4-BE49-F238E27FC236}">
                <a16:creationId xmlns:a16="http://schemas.microsoft.com/office/drawing/2014/main" id="{196D5FA5-CA0E-5706-0C62-ABB1778EC2BD}"/>
              </a:ext>
            </a:extLst>
          </p:cNvPr>
          <p:cNvGrpSpPr/>
          <p:nvPr/>
        </p:nvGrpSpPr>
        <p:grpSpPr>
          <a:xfrm>
            <a:off x="924914" y="4367932"/>
            <a:ext cx="458985" cy="459737"/>
            <a:chOff x="3321535" y="3205163"/>
            <a:chExt cx="504000" cy="504825"/>
          </a:xfrm>
        </p:grpSpPr>
        <p:sp>
          <p:nvSpPr>
            <p:cNvPr id="133" name="Slide Number Placeholder 2">
              <a:extLst>
                <a:ext uri="{FF2B5EF4-FFF2-40B4-BE49-F238E27FC236}">
                  <a16:creationId xmlns:a16="http://schemas.microsoft.com/office/drawing/2014/main" id="{562E126D-97D8-D38C-3ECB-763BEE43CDFC}"/>
                </a:ext>
              </a:extLst>
            </p:cNvPr>
            <p:cNvSpPr txBox="1">
              <a:spLocks/>
            </p:cNvSpPr>
            <p:nvPr/>
          </p:nvSpPr>
          <p:spPr>
            <a:xfrm>
              <a:off x="3321535" y="3205163"/>
              <a:ext cx="504000" cy="504825"/>
            </a:xfrm>
            <a:prstGeom prst="ellipse">
              <a:avLst/>
            </a:prstGeom>
            <a:solidFill>
              <a:srgbClr val="FFFFFF"/>
            </a:solidFill>
            <a:ln w="25400" cap="flat" cmpd="sng" algn="ctr">
              <a:gradFill>
                <a:gsLst>
                  <a:gs pos="0">
                    <a:schemeClr val="accent1">
                      <a:lumMod val="5000"/>
                      <a:lumOff val="95000"/>
                    </a:schemeClr>
                  </a:gs>
                  <a:gs pos="50000">
                    <a:schemeClr val="accent3">
                      <a:lumMod val="20000"/>
                      <a:lumOff val="80000"/>
                    </a:schemeClr>
                  </a:gs>
                  <a:gs pos="100000">
                    <a:schemeClr val="accent1"/>
                  </a:gs>
                </a:gsLst>
                <a:lin ang="5400000" scaled="1"/>
              </a:grad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lgn="ctr">
                <a:defRPr sz="1013">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it-IT" sz="1351"/>
            </a:p>
          </p:txBody>
        </p:sp>
        <p:pic>
          <p:nvPicPr>
            <p:cNvPr id="134" name="Elemento grafico 66" descr="Turbine eoliche con riempimento a tinta unita">
              <a:extLst>
                <a:ext uri="{FF2B5EF4-FFF2-40B4-BE49-F238E27FC236}">
                  <a16:creationId xmlns:a16="http://schemas.microsoft.com/office/drawing/2014/main" id="{8025B564-9594-AF2B-F968-76D98C114A4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21810" y="3311670"/>
              <a:ext cx="288636" cy="288636"/>
            </a:xfrm>
            <a:prstGeom prst="rect">
              <a:avLst/>
            </a:prstGeom>
          </p:spPr>
        </p:pic>
      </p:grpSp>
      <p:grpSp>
        <p:nvGrpSpPr>
          <p:cNvPr id="135" name="Group 134">
            <a:extLst>
              <a:ext uri="{FF2B5EF4-FFF2-40B4-BE49-F238E27FC236}">
                <a16:creationId xmlns:a16="http://schemas.microsoft.com/office/drawing/2014/main" id="{0064B255-B24D-E5E0-0B08-56B5CD32B116}"/>
              </a:ext>
            </a:extLst>
          </p:cNvPr>
          <p:cNvGrpSpPr/>
          <p:nvPr/>
        </p:nvGrpSpPr>
        <p:grpSpPr>
          <a:xfrm>
            <a:off x="4482881" y="4368461"/>
            <a:ext cx="458985" cy="459737"/>
            <a:chOff x="6182528" y="3205163"/>
            <a:chExt cx="504000" cy="504825"/>
          </a:xfrm>
        </p:grpSpPr>
        <p:sp>
          <p:nvSpPr>
            <p:cNvPr id="136" name="Slide Number Placeholder 2">
              <a:extLst>
                <a:ext uri="{FF2B5EF4-FFF2-40B4-BE49-F238E27FC236}">
                  <a16:creationId xmlns:a16="http://schemas.microsoft.com/office/drawing/2014/main" id="{8EF83A07-7B27-A266-215F-189A20989E49}"/>
                </a:ext>
              </a:extLst>
            </p:cNvPr>
            <p:cNvSpPr txBox="1">
              <a:spLocks/>
            </p:cNvSpPr>
            <p:nvPr/>
          </p:nvSpPr>
          <p:spPr>
            <a:xfrm>
              <a:off x="6182528" y="3205163"/>
              <a:ext cx="504000" cy="504825"/>
            </a:xfrm>
            <a:prstGeom prst="ellipse">
              <a:avLst/>
            </a:prstGeom>
            <a:solidFill>
              <a:srgbClr val="FFFFFF"/>
            </a:solidFill>
            <a:ln w="25400" cap="flat" cmpd="sng" algn="ctr">
              <a:gradFill>
                <a:gsLst>
                  <a:gs pos="0">
                    <a:schemeClr val="accent1">
                      <a:lumMod val="5000"/>
                      <a:lumOff val="95000"/>
                    </a:schemeClr>
                  </a:gs>
                  <a:gs pos="50000">
                    <a:schemeClr val="accent3">
                      <a:lumMod val="20000"/>
                      <a:lumOff val="80000"/>
                    </a:schemeClr>
                  </a:gs>
                  <a:gs pos="100000">
                    <a:schemeClr val="accent1"/>
                  </a:gs>
                </a:gsLst>
                <a:lin ang="5400000" scaled="1"/>
              </a:grad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lgn="ctr">
                <a:defRPr sz="1013">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it-IT" sz="1351"/>
            </a:p>
          </p:txBody>
        </p:sp>
        <p:pic>
          <p:nvPicPr>
            <p:cNvPr id="137" name="Elemento grafico 91" descr="Turbine eoliche con riempimento a tinta unita">
              <a:extLst>
                <a:ext uri="{FF2B5EF4-FFF2-40B4-BE49-F238E27FC236}">
                  <a16:creationId xmlns:a16="http://schemas.microsoft.com/office/drawing/2014/main" id="{533EE89A-9172-C4A4-FEF8-535B16C64D9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82584" y="3266229"/>
              <a:ext cx="251901" cy="251901"/>
            </a:xfrm>
            <a:prstGeom prst="rect">
              <a:avLst/>
            </a:prstGeom>
          </p:spPr>
        </p:pic>
        <p:pic>
          <p:nvPicPr>
            <p:cNvPr id="138" name="Elemento grafico 68" descr="Saluto con riempimento a tinta unita">
              <a:extLst>
                <a:ext uri="{FF2B5EF4-FFF2-40B4-BE49-F238E27FC236}">
                  <a16:creationId xmlns:a16="http://schemas.microsoft.com/office/drawing/2014/main" id="{C1081A73-3F0E-9C35-5DCE-B09B4C241A5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83960" y="3478201"/>
              <a:ext cx="179742" cy="179742"/>
            </a:xfrm>
            <a:prstGeom prst="rect">
              <a:avLst/>
            </a:prstGeom>
          </p:spPr>
        </p:pic>
      </p:grpSp>
      <p:grpSp>
        <p:nvGrpSpPr>
          <p:cNvPr id="139" name="Group 138">
            <a:extLst>
              <a:ext uri="{FF2B5EF4-FFF2-40B4-BE49-F238E27FC236}">
                <a16:creationId xmlns:a16="http://schemas.microsoft.com/office/drawing/2014/main" id="{26A9F3B2-C35E-D133-A7C0-90F291736DDC}"/>
              </a:ext>
            </a:extLst>
          </p:cNvPr>
          <p:cNvGrpSpPr/>
          <p:nvPr/>
        </p:nvGrpSpPr>
        <p:grpSpPr>
          <a:xfrm>
            <a:off x="2703897" y="4368653"/>
            <a:ext cx="458985" cy="458291"/>
            <a:chOff x="3351338" y="1160463"/>
            <a:chExt cx="504000" cy="503238"/>
          </a:xfrm>
        </p:grpSpPr>
        <p:sp>
          <p:nvSpPr>
            <p:cNvPr id="140" name="Slide Number Placeholder 2">
              <a:extLst>
                <a:ext uri="{FF2B5EF4-FFF2-40B4-BE49-F238E27FC236}">
                  <a16:creationId xmlns:a16="http://schemas.microsoft.com/office/drawing/2014/main" id="{5BEB826A-87AE-6C48-298A-5AD6FA627561}"/>
                </a:ext>
              </a:extLst>
            </p:cNvPr>
            <p:cNvSpPr txBox="1">
              <a:spLocks/>
            </p:cNvSpPr>
            <p:nvPr/>
          </p:nvSpPr>
          <p:spPr>
            <a:xfrm>
              <a:off x="3351338" y="1160463"/>
              <a:ext cx="504000" cy="503238"/>
            </a:xfrm>
            <a:prstGeom prst="ellipse">
              <a:avLst/>
            </a:prstGeom>
            <a:solidFill>
              <a:srgbClr val="FFFFFF"/>
            </a:solidFill>
            <a:ln w="25400" cap="flat" cmpd="sng" algn="ctr">
              <a:gradFill>
                <a:gsLst>
                  <a:gs pos="0">
                    <a:schemeClr val="accent1">
                      <a:lumMod val="5000"/>
                      <a:lumOff val="95000"/>
                    </a:schemeClr>
                  </a:gs>
                  <a:gs pos="50000">
                    <a:schemeClr val="accent3">
                      <a:lumMod val="20000"/>
                      <a:lumOff val="80000"/>
                    </a:schemeClr>
                  </a:gs>
                  <a:gs pos="100000">
                    <a:schemeClr val="accent1"/>
                  </a:gs>
                </a:gsLst>
                <a:lin ang="5400000" scaled="1"/>
              </a:grad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lgn="ctr">
                <a:defRPr sz="1013">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it-IT" sz="1351"/>
            </a:p>
          </p:txBody>
        </p:sp>
        <p:pic>
          <p:nvPicPr>
            <p:cNvPr id="141" name="Elemento grafico 63" descr="Pannelli solari con riempimento a tinta unita">
              <a:extLst>
                <a:ext uri="{FF2B5EF4-FFF2-40B4-BE49-F238E27FC236}">
                  <a16:creationId xmlns:a16="http://schemas.microsoft.com/office/drawing/2014/main" id="{164FAC53-F035-DB0A-50F7-9400CD026A6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434802" y="1243492"/>
              <a:ext cx="337180" cy="337180"/>
            </a:xfrm>
            <a:prstGeom prst="rect">
              <a:avLst/>
            </a:prstGeom>
          </p:spPr>
        </p:pic>
      </p:grpSp>
      <p:sp>
        <p:nvSpPr>
          <p:cNvPr id="152" name="Rettangolo 101">
            <a:extLst>
              <a:ext uri="{FF2B5EF4-FFF2-40B4-BE49-F238E27FC236}">
                <a16:creationId xmlns:a16="http://schemas.microsoft.com/office/drawing/2014/main" id="{B7A981FC-9015-3513-99CE-67D46B614B6B}"/>
              </a:ext>
            </a:extLst>
          </p:cNvPr>
          <p:cNvSpPr/>
          <p:nvPr/>
        </p:nvSpPr>
        <p:spPr>
          <a:xfrm>
            <a:off x="7219416" y="1452572"/>
            <a:ext cx="1392000" cy="5280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44" b="1"/>
          </a:p>
        </p:txBody>
      </p:sp>
      <p:sp>
        <p:nvSpPr>
          <p:cNvPr id="153" name="Rettangolo 104">
            <a:extLst>
              <a:ext uri="{FF2B5EF4-FFF2-40B4-BE49-F238E27FC236}">
                <a16:creationId xmlns:a16="http://schemas.microsoft.com/office/drawing/2014/main" id="{7FF43BF0-1F04-F637-8821-9C8C2887DAEB}"/>
              </a:ext>
            </a:extLst>
          </p:cNvPr>
          <p:cNvSpPr/>
          <p:nvPr/>
        </p:nvSpPr>
        <p:spPr>
          <a:xfrm>
            <a:off x="9935213" y="1452572"/>
            <a:ext cx="1392000" cy="5280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44" b="1"/>
          </a:p>
        </p:txBody>
      </p:sp>
      <p:cxnSp>
        <p:nvCxnSpPr>
          <p:cNvPr id="154" name="Connector: Elbow 64">
            <a:extLst>
              <a:ext uri="{FF2B5EF4-FFF2-40B4-BE49-F238E27FC236}">
                <a16:creationId xmlns:a16="http://schemas.microsoft.com/office/drawing/2014/main" id="{3A026235-92DC-9CCB-F0AF-F611926EE0E7}"/>
              </a:ext>
            </a:extLst>
          </p:cNvPr>
          <p:cNvCxnSpPr>
            <a:cxnSpLocks/>
            <a:stCxn id="152" idx="2"/>
            <a:endCxn id="124" idx="0"/>
          </p:cNvCxnSpPr>
          <p:nvPr/>
        </p:nvCxnSpPr>
        <p:spPr>
          <a:xfrm>
            <a:off x="7915416" y="1980573"/>
            <a:ext cx="0" cy="296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5" name="Connector: Elbow 64">
            <a:extLst>
              <a:ext uri="{FF2B5EF4-FFF2-40B4-BE49-F238E27FC236}">
                <a16:creationId xmlns:a16="http://schemas.microsoft.com/office/drawing/2014/main" id="{31B53068-13BE-E0B2-CABC-5908DCE541FF}"/>
              </a:ext>
            </a:extLst>
          </p:cNvPr>
          <p:cNvCxnSpPr>
            <a:cxnSpLocks/>
            <a:stCxn id="153" idx="2"/>
            <a:endCxn id="125" idx="0"/>
          </p:cNvCxnSpPr>
          <p:nvPr/>
        </p:nvCxnSpPr>
        <p:spPr>
          <a:xfrm>
            <a:off x="10631213" y="1980573"/>
            <a:ext cx="0" cy="296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277D999A-7A24-A900-9237-A5DEFF13039F}"/>
              </a:ext>
            </a:extLst>
          </p:cNvPr>
          <p:cNvSpPr/>
          <p:nvPr/>
        </p:nvSpPr>
        <p:spPr>
          <a:xfrm>
            <a:off x="7939418" y="1996053"/>
            <a:ext cx="579727" cy="283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067" dirty="0">
                <a:solidFill>
                  <a:schemeClr val="tx1"/>
                </a:solidFill>
              </a:rPr>
              <a:t>100%</a:t>
            </a:r>
          </a:p>
        </p:txBody>
      </p:sp>
      <p:pic>
        <p:nvPicPr>
          <p:cNvPr id="157" name="Picture 156">
            <a:extLst>
              <a:ext uri="{FF2B5EF4-FFF2-40B4-BE49-F238E27FC236}">
                <a16:creationId xmlns:a16="http://schemas.microsoft.com/office/drawing/2014/main" id="{C5685269-BF60-FDF0-5615-2FC0504371B0}"/>
              </a:ext>
            </a:extLst>
          </p:cNvPr>
          <p:cNvPicPr>
            <a:picLocks noChangeAspect="1"/>
          </p:cNvPicPr>
          <p:nvPr/>
        </p:nvPicPr>
        <p:blipFill rotWithShape="1">
          <a:blip r:embed="rId16">
            <a:clrChange>
              <a:clrFrom>
                <a:srgbClr val="FFFFFF"/>
              </a:clrFrom>
              <a:clrTo>
                <a:srgbClr val="FFFFFF">
                  <a:alpha val="0"/>
                </a:srgbClr>
              </a:clrTo>
            </a:clrChange>
          </a:blip>
          <a:srcRect l="25157" r="26864"/>
          <a:stretch/>
        </p:blipFill>
        <p:spPr>
          <a:xfrm>
            <a:off x="7712646" y="1480452"/>
            <a:ext cx="405541" cy="475557"/>
          </a:xfrm>
          <a:prstGeom prst="rect">
            <a:avLst/>
          </a:prstGeom>
        </p:spPr>
      </p:pic>
      <p:pic>
        <p:nvPicPr>
          <p:cNvPr id="158" name="Picture 157">
            <a:extLst>
              <a:ext uri="{FF2B5EF4-FFF2-40B4-BE49-F238E27FC236}">
                <a16:creationId xmlns:a16="http://schemas.microsoft.com/office/drawing/2014/main" id="{47E6332E-7343-1C03-3655-E3393A7339FC}"/>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10308004" y="1503660"/>
            <a:ext cx="746251" cy="427145"/>
          </a:xfrm>
          <a:prstGeom prst="rect">
            <a:avLst/>
          </a:prstGeom>
        </p:spPr>
      </p:pic>
      <p:sp>
        <p:nvSpPr>
          <p:cNvPr id="159" name="Rectangle 158">
            <a:extLst>
              <a:ext uri="{FF2B5EF4-FFF2-40B4-BE49-F238E27FC236}">
                <a16:creationId xmlns:a16="http://schemas.microsoft.com/office/drawing/2014/main" id="{C97AC96F-5481-423E-EC53-B63705092F6C}"/>
              </a:ext>
            </a:extLst>
          </p:cNvPr>
          <p:cNvSpPr/>
          <p:nvPr/>
        </p:nvSpPr>
        <p:spPr>
          <a:xfrm>
            <a:off x="10042577" y="2769664"/>
            <a:ext cx="579727" cy="283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067" dirty="0">
                <a:solidFill>
                  <a:schemeClr val="tx1"/>
                </a:solidFill>
              </a:rPr>
              <a:t>49%</a:t>
            </a:r>
          </a:p>
        </p:txBody>
      </p:sp>
      <p:sp>
        <p:nvSpPr>
          <p:cNvPr id="160" name="Rectangle 159">
            <a:extLst>
              <a:ext uri="{FF2B5EF4-FFF2-40B4-BE49-F238E27FC236}">
                <a16:creationId xmlns:a16="http://schemas.microsoft.com/office/drawing/2014/main" id="{656E6CFE-ABE1-184A-367B-F488CD8042C9}"/>
              </a:ext>
            </a:extLst>
          </p:cNvPr>
          <p:cNvSpPr/>
          <p:nvPr/>
        </p:nvSpPr>
        <p:spPr>
          <a:xfrm>
            <a:off x="10042826" y="1996053"/>
            <a:ext cx="579727" cy="283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it-IT" sz="1067" dirty="0">
                <a:solidFill>
                  <a:schemeClr val="tx1"/>
                </a:solidFill>
              </a:rPr>
              <a:t>100%</a:t>
            </a:r>
          </a:p>
        </p:txBody>
      </p:sp>
      <p:sp>
        <p:nvSpPr>
          <p:cNvPr id="161" name="Rectangle 11">
            <a:extLst>
              <a:ext uri="{FF2B5EF4-FFF2-40B4-BE49-F238E27FC236}">
                <a16:creationId xmlns:a16="http://schemas.microsoft.com/office/drawing/2014/main" id="{98C9913F-3E0E-1243-3BB7-24719783C0FA}"/>
              </a:ext>
            </a:extLst>
          </p:cNvPr>
          <p:cNvSpPr/>
          <p:nvPr/>
        </p:nvSpPr>
        <p:spPr>
          <a:xfrm>
            <a:off x="578372" y="6453428"/>
            <a:ext cx="10584928" cy="3214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lstStyle/>
          <a:p>
            <a:pPr algn="just" defTabSz="1219170">
              <a:defRPr/>
            </a:pPr>
            <a:r>
              <a:rPr lang="it-IT" sz="933" i="1" spc="-27" dirty="0">
                <a:solidFill>
                  <a:schemeClr val="accent6">
                    <a:lumMod val="60000"/>
                    <a:lumOff val="40000"/>
                  </a:schemeClr>
                </a:solidFill>
                <a:latin typeface="+mj-lt"/>
              </a:rPr>
              <a:t>Note: (1) Anche attraverso la valorizzazione del patrimonio immobiliare del Gruppo CDP e della Pubblica Amministrazione; (2) </a:t>
            </a:r>
            <a:r>
              <a:rPr lang="it-IT" sz="933" i="1" spc="-27" dirty="0" err="1">
                <a:solidFill>
                  <a:schemeClr val="accent6">
                    <a:lumMod val="60000"/>
                    <a:lumOff val="40000"/>
                  </a:schemeClr>
                </a:solidFill>
                <a:latin typeface="+mj-lt"/>
              </a:rPr>
              <a:t>Copenhagen</a:t>
            </a:r>
            <a:r>
              <a:rPr lang="it-IT" sz="933" i="1" spc="-27" dirty="0">
                <a:solidFill>
                  <a:schemeClr val="accent6">
                    <a:lumMod val="60000"/>
                    <a:lumOff val="40000"/>
                  </a:schemeClr>
                </a:solidFill>
                <a:latin typeface="+mj-lt"/>
              </a:rPr>
              <a:t> </a:t>
            </a:r>
            <a:r>
              <a:rPr lang="it-IT" sz="933" i="1" spc="-27" dirty="0" err="1">
                <a:solidFill>
                  <a:schemeClr val="accent6">
                    <a:lumMod val="60000"/>
                    <a:lumOff val="40000"/>
                  </a:schemeClr>
                </a:solidFill>
                <a:latin typeface="+mj-lt"/>
              </a:rPr>
              <a:t>Infrastructure</a:t>
            </a:r>
            <a:r>
              <a:rPr lang="it-IT" sz="933" i="1" spc="-27" dirty="0">
                <a:solidFill>
                  <a:schemeClr val="accent6">
                    <a:lumMod val="60000"/>
                    <a:lumOff val="40000"/>
                  </a:schemeClr>
                </a:solidFill>
                <a:latin typeface="+mj-lt"/>
              </a:rPr>
              <a:t> Partners.</a:t>
            </a:r>
          </a:p>
        </p:txBody>
      </p:sp>
    </p:spTree>
    <p:extLst>
      <p:ext uri="{BB962C8B-B14F-4D97-AF65-F5344CB8AC3E}">
        <p14:creationId xmlns:p14="http://schemas.microsoft.com/office/powerpoint/2010/main" val="1089417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D9207FF8-AA2C-451A-833F-98CD19FCBBF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643985"/>
            <a:ext cx="12192000" cy="5683049"/>
          </a:xfrm>
          <a:prstGeom prst="rect">
            <a:avLst/>
          </a:prstGeom>
        </p:spPr>
      </p:pic>
      <p:graphicFrame>
        <p:nvGraphicFramePr>
          <p:cNvPr id="6" name="Oggetto 5" hidden="1">
            <a:extLst>
              <a:ext uri="{FF2B5EF4-FFF2-40B4-BE49-F238E27FC236}">
                <a16:creationId xmlns:a16="http://schemas.microsoft.com/office/drawing/2014/main" id="{2690E763-8BE7-45FD-A96F-8597260B2E0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55" name="Diapositiva think-cell" r:id="rId6" imgW="395" imgH="394" progId="TCLayout.ActiveDocument.1">
                  <p:embed/>
                </p:oleObj>
              </mc:Choice>
              <mc:Fallback>
                <p:oleObj name="Diapositiva think-cell" r:id="rId6" imgW="395" imgH="394" progId="TCLayout.ActiveDocument.1">
                  <p:embed/>
                  <p:pic>
                    <p:nvPicPr>
                      <p:cNvPr id="6" name="Oggetto 5" hidden="1">
                        <a:extLst>
                          <a:ext uri="{FF2B5EF4-FFF2-40B4-BE49-F238E27FC236}">
                            <a16:creationId xmlns:a16="http://schemas.microsoft.com/office/drawing/2014/main" id="{2690E763-8BE7-45FD-A96F-8597260B2E0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Segnaposto testo 1">
            <a:extLst>
              <a:ext uri="{FF2B5EF4-FFF2-40B4-BE49-F238E27FC236}">
                <a16:creationId xmlns:a16="http://schemas.microsoft.com/office/drawing/2014/main" id="{83C8497E-5AF7-422B-B28A-57318539F4E5}"/>
              </a:ext>
            </a:extLst>
          </p:cNvPr>
          <p:cNvSpPr>
            <a:spLocks noGrp="1"/>
          </p:cNvSpPr>
          <p:nvPr>
            <p:ph type="body" idx="4294967295"/>
          </p:nvPr>
        </p:nvSpPr>
        <p:spPr>
          <a:xfrm>
            <a:off x="370382" y="2886902"/>
            <a:ext cx="2323191" cy="914033"/>
          </a:xfrm>
        </p:spPr>
        <p:txBody>
          <a:bodyPr vert="horz" lIns="121920" tIns="60960" rIns="121920" bIns="60960" rtlCol="0">
            <a:normAutofit/>
          </a:bodyPr>
          <a:lstStyle/>
          <a:p>
            <a:pPr marL="0" indent="0" algn="r">
              <a:buNone/>
            </a:pPr>
            <a:r>
              <a:rPr lang="it-IT" sz="3200" b="1" dirty="0">
                <a:solidFill>
                  <a:schemeClr val="bg1"/>
                </a:solidFill>
              </a:rPr>
              <a:t>Agenda</a:t>
            </a:r>
          </a:p>
        </p:txBody>
      </p:sp>
      <p:sp>
        <p:nvSpPr>
          <p:cNvPr id="4" name="Segnaposto numero diapositiva 3">
            <a:extLst>
              <a:ext uri="{FF2B5EF4-FFF2-40B4-BE49-F238E27FC236}">
                <a16:creationId xmlns:a16="http://schemas.microsoft.com/office/drawing/2014/main" id="{52C954B1-B0F4-4E12-BE66-48509ABAF6A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EFD"/>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it-IT" sz="1067"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2BC6CC9B-E7EE-4CAC-8EC6-0DD28D84F1C0}"/>
              </a:ext>
            </a:extLst>
          </p:cNvPr>
          <p:cNvSpPr/>
          <p:nvPr/>
        </p:nvSpPr>
        <p:spPr>
          <a:xfrm>
            <a:off x="0" y="0"/>
            <a:ext cx="12191999" cy="6858000"/>
          </a:xfrm>
          <a:prstGeom prst="rect">
            <a:avLst/>
          </a:prstGeom>
          <a:solidFill>
            <a:schemeClr val="bg1">
              <a:alpha val="2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700" b="1" i="0" u="none" strike="noStrike" kern="1200" cap="none" spc="0" normalizeH="0" baseline="0" noProof="0" dirty="0">
              <a:ln>
                <a:noFill/>
              </a:ln>
              <a:solidFill>
                <a:srgbClr val="FFFEFD"/>
              </a:solidFill>
              <a:effectLst/>
              <a:uLnTx/>
              <a:uFillTx/>
              <a:latin typeface="Arial"/>
              <a:cs typeface="Arial"/>
            </a:endParaRPr>
          </a:p>
        </p:txBody>
      </p:sp>
      <p:cxnSp>
        <p:nvCxnSpPr>
          <p:cNvPr id="9" name="Connettore diritto 8">
            <a:extLst>
              <a:ext uri="{FF2B5EF4-FFF2-40B4-BE49-F238E27FC236}">
                <a16:creationId xmlns:a16="http://schemas.microsoft.com/office/drawing/2014/main" id="{6626B553-BA58-43EE-AEA0-6C4420FD673F}"/>
              </a:ext>
            </a:extLst>
          </p:cNvPr>
          <p:cNvCxnSpPr/>
          <p:nvPr/>
        </p:nvCxnSpPr>
        <p:spPr>
          <a:xfrm>
            <a:off x="2826594" y="1426388"/>
            <a:ext cx="0" cy="405100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D9A787E4-4ABA-43DB-9167-2FC932399930}"/>
              </a:ext>
            </a:extLst>
          </p:cNvPr>
          <p:cNvSpPr txBox="1">
            <a:spLocks/>
          </p:cNvSpPr>
          <p:nvPr/>
        </p:nvSpPr>
        <p:spPr>
          <a:xfrm>
            <a:off x="3187434" y="1996046"/>
            <a:ext cx="8100000" cy="624000"/>
          </a:xfrm>
          <a:prstGeom prst="rect">
            <a:avLst/>
          </a:prstGeom>
          <a:solidFill>
            <a:srgbClr val="B1C8A9"/>
          </a:solidFill>
        </p:spPr>
        <p:txBody>
          <a:bodyPr vert="horz" lIns="121920" tIns="60960" rIns="121920" bIns="6096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1463" marR="0" lvl="1" indent="-268288" algn="l" defTabSz="573071" rtl="0" eaLnBrk="1" fontAlgn="base" latinLnBrk="0" hangingPunct="1">
              <a:lnSpc>
                <a:spcPct val="120000"/>
              </a:lnSpc>
              <a:spcBef>
                <a:spcPts val="800"/>
              </a:spcBef>
              <a:spcAft>
                <a:spcPct val="0"/>
              </a:spcAft>
              <a:buClr>
                <a:srgbClr val="FFFEFD"/>
              </a:buClr>
              <a:buSzPct val="100000"/>
              <a:buFont typeface="Wingdings" panose="05000000000000000000" pitchFamily="2" charset="2"/>
              <a:buChar char="§"/>
              <a:tabLst>
                <a:tab pos="1547447" algn="l"/>
              </a:tabLst>
              <a:defRPr/>
            </a:pPr>
            <a:r>
              <a:rPr kumimoji="0" lang="it-IT" sz="2400"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CDP e le linee guida del Piano Strategico 2022-2024</a:t>
            </a:r>
          </a:p>
        </p:txBody>
      </p:sp>
      <p:sp>
        <p:nvSpPr>
          <p:cNvPr id="14" name="Text Placeholder 4">
            <a:hlinkClick r:id="" action="ppaction://noaction"/>
            <a:extLst>
              <a:ext uri="{FF2B5EF4-FFF2-40B4-BE49-F238E27FC236}">
                <a16:creationId xmlns:a16="http://schemas.microsoft.com/office/drawing/2014/main" id="{1EE2BA42-2E25-4708-93FC-CBB7765E4C1B}"/>
              </a:ext>
            </a:extLst>
          </p:cNvPr>
          <p:cNvSpPr txBox="1">
            <a:spLocks/>
          </p:cNvSpPr>
          <p:nvPr/>
        </p:nvSpPr>
        <p:spPr>
          <a:xfrm>
            <a:off x="3187434" y="2604761"/>
            <a:ext cx="8099691" cy="624000"/>
          </a:xfrm>
          <a:prstGeom prst="rect">
            <a:avLst/>
          </a:prstGeom>
          <a:solidFill>
            <a:srgbClr val="B1C8A9"/>
          </a:solidFill>
        </p:spPr>
        <p:txBody>
          <a:bodyPr vert="horz" lIns="121920" tIns="60960" rIns="48000" bIns="60960" rtlCol="0" anchor="ctr">
            <a:noAutofit/>
          </a:bodyPr>
          <a:lstStyle>
            <a:defPPr>
              <a:defRPr lang="it-IT"/>
            </a:defPPr>
            <a:lvl1pPr marL="171450" indent="-171450">
              <a:lnSpc>
                <a:spcPct val="90000"/>
              </a:lnSpc>
              <a:spcBef>
                <a:spcPts val="750"/>
              </a:spcBef>
              <a:buFont typeface="Arial" panose="020B0604020202020204" pitchFamily="34" charset="0"/>
              <a:buChar char="•"/>
              <a:defRPr sz="2100" b="0" i="0">
                <a:latin typeface="Arial" panose="020B0604020202020204" pitchFamily="34" charset="0"/>
                <a:cs typeface="Arial" panose="020B0604020202020204" pitchFamily="34" charset="0"/>
              </a:defRPr>
            </a:lvl1pPr>
            <a:lvl2pPr marL="287215" lvl="1" indent="-285750" defTabSz="429814" fontAlgn="base">
              <a:lnSpc>
                <a:spcPct val="120000"/>
              </a:lnSpc>
              <a:spcBef>
                <a:spcPts val="600"/>
              </a:spcBef>
              <a:spcAft>
                <a:spcPct val="0"/>
              </a:spcAft>
              <a:buClr>
                <a:srgbClr val="97989A"/>
              </a:buClr>
              <a:buSzPct val="100000"/>
              <a:buFont typeface="Wingdings" panose="05000000000000000000" pitchFamily="2" charset="2"/>
              <a:buChar char="§"/>
              <a:tabLst>
                <a:tab pos="1160614" algn="l"/>
              </a:tabLst>
              <a:defRPr sz="2000" b="1" i="0">
                <a:solidFill>
                  <a:srgbClr val="415064"/>
                </a:solidFill>
                <a:latin typeface="+mj-lt"/>
                <a:cs typeface="Arial" panose="020B0604020202020204" pitchFamily="34" charset="0"/>
              </a:defRPr>
            </a:lvl2pPr>
            <a:lvl3pPr marL="857250" indent="-171450">
              <a:lnSpc>
                <a:spcPct val="90000"/>
              </a:lnSpc>
              <a:spcBef>
                <a:spcPts val="375"/>
              </a:spcBef>
              <a:buFont typeface="Arial" panose="020B0604020202020204" pitchFamily="34" charset="0"/>
              <a:buChar char="•"/>
              <a:defRPr sz="1500" b="0" i="0">
                <a:latin typeface="Arial" panose="020B0604020202020204" pitchFamily="34" charset="0"/>
                <a:cs typeface="Arial" panose="020B0604020202020204" pitchFamily="34" charset="0"/>
              </a:defRPr>
            </a:lvl3pPr>
            <a:lvl4pPr marL="1200150" indent="-171450">
              <a:lnSpc>
                <a:spcPct val="90000"/>
              </a:lnSpc>
              <a:spcBef>
                <a:spcPts val="375"/>
              </a:spcBef>
              <a:buFont typeface="Arial" panose="020B0604020202020204" pitchFamily="34" charset="0"/>
              <a:buChar char="•"/>
              <a:defRPr b="0" i="0">
                <a:latin typeface="Arial" panose="020B0604020202020204" pitchFamily="34" charset="0"/>
                <a:cs typeface="Arial" panose="020B0604020202020204" pitchFamily="34" charset="0"/>
              </a:defRPr>
            </a:lvl4pPr>
            <a:lvl5pPr marL="1543050" indent="-171450">
              <a:lnSpc>
                <a:spcPct val="90000"/>
              </a:lnSpc>
              <a:spcBef>
                <a:spcPts val="375"/>
              </a:spcBef>
              <a:buFont typeface="Arial" panose="020B0604020202020204" pitchFamily="34" charset="0"/>
              <a:buChar char="•"/>
              <a:defRPr b="0" i="0">
                <a:latin typeface="Arial" panose="020B0604020202020204" pitchFamily="34" charset="0"/>
                <a:cs typeface="Arial" panose="020B0604020202020204" pitchFamily="34"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pPr marL="287215" marR="0" lvl="1" indent="-285750" algn="l" defTabSz="429814" rtl="0" eaLnBrk="1" fontAlgn="base" latinLnBrk="0" hangingPunct="1">
              <a:lnSpc>
                <a:spcPct val="120000"/>
              </a:lnSpc>
              <a:spcBef>
                <a:spcPts val="600"/>
              </a:spcBef>
              <a:spcAft>
                <a:spcPct val="0"/>
              </a:spcAft>
              <a:buClr>
                <a:srgbClr val="FFFEFD"/>
              </a:buClr>
              <a:buSzPct val="100000"/>
              <a:buFont typeface="Wingdings" panose="05000000000000000000" pitchFamily="2" charset="2"/>
              <a:buChar char="§"/>
              <a:tabLst>
                <a:tab pos="1160614" algn="l"/>
              </a:tabLst>
              <a:defRPr/>
            </a:pPr>
            <a:r>
              <a:rPr kumimoji="0" lang="it-IT" sz="2400" b="0" i="0" u="none" strike="noStrike" kern="1200" cap="none" spc="0" normalizeH="0" baseline="0" noProof="0" dirty="0">
                <a:ln>
                  <a:noFill/>
                </a:ln>
                <a:solidFill>
                  <a:srgbClr val="FFFEFD"/>
                </a:solidFill>
                <a:effectLst/>
                <a:uLnTx/>
                <a:uFillTx/>
                <a:latin typeface="Arial"/>
                <a:cs typeface="Arial" panose="020B0604020202020204" pitchFamily="34" charset="0"/>
              </a:rPr>
              <a:t>Le soluzioni di efficientamento energetico per la PA</a:t>
            </a:r>
          </a:p>
        </p:txBody>
      </p:sp>
      <p:sp>
        <p:nvSpPr>
          <p:cNvPr id="16" name="Text Placeholder 4">
            <a:hlinkClick r:id="" action="ppaction://noaction"/>
            <a:extLst>
              <a:ext uri="{FF2B5EF4-FFF2-40B4-BE49-F238E27FC236}">
                <a16:creationId xmlns:a16="http://schemas.microsoft.com/office/drawing/2014/main" id="{8B643585-E39F-4EB0-8171-B71959A1AB85}"/>
              </a:ext>
            </a:extLst>
          </p:cNvPr>
          <p:cNvSpPr txBox="1">
            <a:spLocks/>
          </p:cNvSpPr>
          <p:nvPr/>
        </p:nvSpPr>
        <p:spPr>
          <a:xfrm>
            <a:off x="3187433" y="3220574"/>
            <a:ext cx="8100000" cy="624000"/>
          </a:xfrm>
          <a:prstGeom prst="rect">
            <a:avLst/>
          </a:prstGeom>
          <a:solidFill>
            <a:srgbClr val="B1C8A9"/>
          </a:solidFill>
        </p:spPr>
        <p:txBody>
          <a:bodyPr vert="horz" lIns="121920" tIns="60960" rIns="121920" bIns="6096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1463" marR="0" lvl="1" indent="-271463" algn="l" defTabSz="573071" rtl="0" eaLnBrk="1" fontAlgn="base" latinLnBrk="0" hangingPunct="1">
              <a:lnSpc>
                <a:spcPct val="120000"/>
              </a:lnSpc>
              <a:spcBef>
                <a:spcPts val="800"/>
              </a:spcBef>
              <a:spcAft>
                <a:spcPct val="0"/>
              </a:spcAft>
              <a:buClr>
                <a:srgbClr val="FFFEFD"/>
              </a:buClr>
              <a:buSzPct val="100000"/>
              <a:buFont typeface="Wingdings" panose="05000000000000000000" pitchFamily="2" charset="2"/>
              <a:buChar char="§"/>
              <a:tabLst>
                <a:tab pos="1547447" algn="l"/>
              </a:tabLst>
              <a:defRPr/>
            </a:pPr>
            <a:r>
              <a:rPr kumimoji="0" lang="it-IT" sz="2400"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Focus Infrastrutture</a:t>
            </a:r>
          </a:p>
        </p:txBody>
      </p:sp>
      <p:sp>
        <p:nvSpPr>
          <p:cNvPr id="15" name="Text Placeholder 4">
            <a:hlinkClick r:id="" action="ppaction://noaction"/>
            <a:extLst>
              <a:ext uri="{FF2B5EF4-FFF2-40B4-BE49-F238E27FC236}">
                <a16:creationId xmlns:a16="http://schemas.microsoft.com/office/drawing/2014/main" id="{9D29FF75-A861-477A-ACC1-B8AD778F2C27}"/>
              </a:ext>
            </a:extLst>
          </p:cNvPr>
          <p:cNvSpPr txBox="1">
            <a:spLocks/>
          </p:cNvSpPr>
          <p:nvPr/>
        </p:nvSpPr>
        <p:spPr>
          <a:xfrm>
            <a:off x="3196958" y="3830174"/>
            <a:ext cx="8100000" cy="624000"/>
          </a:xfrm>
          <a:prstGeom prst="rect">
            <a:avLst/>
          </a:prstGeom>
          <a:solidFill>
            <a:srgbClr val="B1C8A9"/>
          </a:solidFill>
        </p:spPr>
        <p:txBody>
          <a:bodyPr vert="horz" lIns="121920" tIns="60960" rIns="121920" bIns="6096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1463" marR="0" lvl="1" indent="-271463" algn="l" defTabSz="573071" rtl="0" eaLnBrk="1" fontAlgn="base" latinLnBrk="0" hangingPunct="1">
              <a:lnSpc>
                <a:spcPct val="120000"/>
              </a:lnSpc>
              <a:spcBef>
                <a:spcPts val="800"/>
              </a:spcBef>
              <a:spcAft>
                <a:spcPct val="0"/>
              </a:spcAft>
              <a:buClr>
                <a:schemeClr val="bg1"/>
              </a:buClr>
              <a:buSzPct val="100000"/>
              <a:buFont typeface="Wingdings" panose="05000000000000000000" pitchFamily="2" charset="2"/>
              <a:buChar char="§"/>
              <a:tabLst>
                <a:tab pos="1547447" algn="l"/>
              </a:tabLst>
              <a:defRPr/>
            </a:pPr>
            <a:r>
              <a:rPr kumimoji="0" lang="it-IT" sz="2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Focus </a:t>
            </a:r>
            <a:r>
              <a:rPr kumimoji="0" lang="it-IT" sz="240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Renovit</a:t>
            </a:r>
            <a:r>
              <a:rPr kumimoji="0" lang="it-IT" sz="2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e </a:t>
            </a:r>
            <a:r>
              <a:rPr kumimoji="0" lang="it-IT" sz="2400" i="0" u="none" strike="noStrike" kern="120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rPr>
              <a:t>GreenIT</a:t>
            </a:r>
            <a:endParaRPr kumimoji="0" lang="it-IT" sz="2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7" name="Text Placeholder 4">
            <a:hlinkClick r:id="" action="ppaction://noaction"/>
            <a:extLst>
              <a:ext uri="{FF2B5EF4-FFF2-40B4-BE49-F238E27FC236}">
                <a16:creationId xmlns:a16="http://schemas.microsoft.com/office/drawing/2014/main" id="{A3AD7D8B-946A-431F-BBA0-62F790DCF593}"/>
              </a:ext>
            </a:extLst>
          </p:cNvPr>
          <p:cNvSpPr txBox="1">
            <a:spLocks/>
          </p:cNvSpPr>
          <p:nvPr/>
        </p:nvSpPr>
        <p:spPr>
          <a:xfrm>
            <a:off x="3196958" y="4458824"/>
            <a:ext cx="8100000" cy="624000"/>
          </a:xfrm>
          <a:prstGeom prst="rect">
            <a:avLst/>
          </a:prstGeom>
          <a:solidFill>
            <a:schemeClr val="bg1"/>
          </a:solidFill>
        </p:spPr>
        <p:txBody>
          <a:bodyPr vert="horz" lIns="121920" tIns="60960" rIns="121920" bIns="6096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1463" marR="0" lvl="1" indent="-271463" algn="l" defTabSz="573071" rtl="0" eaLnBrk="1" fontAlgn="base" latinLnBrk="0" hangingPunct="1">
              <a:lnSpc>
                <a:spcPct val="120000"/>
              </a:lnSpc>
              <a:spcBef>
                <a:spcPts val="800"/>
              </a:spcBef>
              <a:spcAft>
                <a:spcPct val="0"/>
              </a:spcAft>
              <a:buClr>
                <a:srgbClr val="003E6D"/>
              </a:buClr>
              <a:buSzPct val="100000"/>
              <a:buFont typeface="Wingdings" panose="05000000000000000000" pitchFamily="2" charset="2"/>
              <a:buChar char="§"/>
              <a:tabLst>
                <a:tab pos="1547447" algn="l"/>
              </a:tabLst>
              <a:defRPr/>
            </a:pPr>
            <a:r>
              <a:rPr kumimoji="0" lang="it-IT" sz="2400" b="1" i="0" u="none" strike="noStrike" kern="1200" cap="none" spc="0" normalizeH="0" baseline="0" noProof="0" dirty="0">
                <a:ln>
                  <a:noFill/>
                </a:ln>
                <a:solidFill>
                  <a:srgbClr val="003E6D"/>
                </a:solidFill>
                <a:effectLst/>
                <a:uLnTx/>
                <a:uFillTx/>
                <a:latin typeface="Arial" panose="020B0604020202020204" pitchFamily="34" charset="0"/>
                <a:cs typeface="Arial" panose="020B0604020202020204" pitchFamily="34" charset="0"/>
              </a:rPr>
              <a:t>Modello di servizio e presidio territoriale</a:t>
            </a:r>
          </a:p>
        </p:txBody>
      </p:sp>
    </p:spTree>
    <p:extLst>
      <p:ext uri="{BB962C8B-B14F-4D97-AF65-F5344CB8AC3E}">
        <p14:creationId xmlns:p14="http://schemas.microsoft.com/office/powerpoint/2010/main" val="1087776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1E5BA5A9-B4F0-4937-8A56-3044A416AF64}"/>
              </a:ext>
            </a:extLst>
          </p:cNvPr>
          <p:cNvPicPr>
            <a:picLocks noChangeAspect="1"/>
          </p:cNvPicPr>
          <p:nvPr/>
        </p:nvPicPr>
        <p:blipFill>
          <a:blip r:embed="rId5"/>
          <a:stretch>
            <a:fillRect/>
          </a:stretch>
        </p:blipFill>
        <p:spPr>
          <a:xfrm>
            <a:off x="504063" y="1335076"/>
            <a:ext cx="4410856" cy="4509792"/>
          </a:xfrm>
          <a:prstGeom prst="rect">
            <a:avLst/>
          </a:prstGeom>
        </p:spPr>
      </p:pic>
      <p:pic>
        <p:nvPicPr>
          <p:cNvPr id="137" name="Immagine 136" descr="Immagine che contiene tavolo, uomo, taglio, stanza&#10;&#10;Descrizione generata automaticamente">
            <a:extLst>
              <a:ext uri="{FF2B5EF4-FFF2-40B4-BE49-F238E27FC236}">
                <a16:creationId xmlns:a16="http://schemas.microsoft.com/office/drawing/2014/main" id="{40C2F8EE-651C-451A-BEA6-3949BCEA9CB5}"/>
              </a:ext>
            </a:extLst>
          </p:cNvPr>
          <p:cNvPicPr>
            <a:picLocks noChangeAspect="1"/>
          </p:cNvPicPr>
          <p:nvPr/>
        </p:nvPicPr>
        <p:blipFill rotWithShape="1">
          <a:blip r:embed="rId6"/>
          <a:srcRect l="10998" r="7795" b="4385"/>
          <a:stretch/>
        </p:blipFill>
        <p:spPr>
          <a:xfrm>
            <a:off x="5971396" y="4049785"/>
            <a:ext cx="1524163" cy="1149843"/>
          </a:xfrm>
          <a:prstGeom prst="rect">
            <a:avLst/>
          </a:prstGeom>
          <a:ln>
            <a:noFill/>
          </a:ln>
          <a:effectLst>
            <a:outerShdw blurRad="190500" algn="tl" rotWithShape="0">
              <a:srgbClr val="000000">
                <a:alpha val="70000"/>
              </a:srgbClr>
            </a:outerShdw>
          </a:effectLst>
        </p:spPr>
      </p:pic>
      <p:pic>
        <p:nvPicPr>
          <p:cNvPr id="6" name="Immagine 5">
            <a:extLst>
              <a:ext uri="{FF2B5EF4-FFF2-40B4-BE49-F238E27FC236}">
                <a16:creationId xmlns:a16="http://schemas.microsoft.com/office/drawing/2014/main" id="{1F3C0BED-FFB5-4A76-A9BC-2BCA87631B16}"/>
              </a:ext>
            </a:extLst>
          </p:cNvPr>
          <p:cNvPicPr>
            <a:picLocks noChangeAspect="1"/>
          </p:cNvPicPr>
          <p:nvPr/>
        </p:nvPicPr>
        <p:blipFill>
          <a:blip r:embed="rId7"/>
          <a:stretch>
            <a:fillRect/>
          </a:stretch>
        </p:blipFill>
        <p:spPr>
          <a:xfrm>
            <a:off x="5971397" y="5417877"/>
            <a:ext cx="1631007" cy="1141297"/>
          </a:xfrm>
          <a:prstGeom prst="rect">
            <a:avLst/>
          </a:prstGeom>
          <a:ln>
            <a:noFill/>
          </a:ln>
          <a:effectLst>
            <a:outerShdw blurRad="190500" algn="tl" rotWithShape="0">
              <a:srgbClr val="000000">
                <a:alpha val="70000"/>
              </a:srgbClr>
            </a:outerShdw>
          </a:effectLst>
        </p:spPr>
      </p:pic>
      <p:graphicFrame>
        <p:nvGraphicFramePr>
          <p:cNvPr id="5" name="Oggetto 4" hidden="1">
            <a:extLst>
              <a:ext uri="{FF2B5EF4-FFF2-40B4-BE49-F238E27FC236}">
                <a16:creationId xmlns:a16="http://schemas.microsoft.com/office/drawing/2014/main" id="{4B54D8DF-4F92-400E-B80E-81AC83B39DCF}"/>
              </a:ext>
            </a:extLst>
          </p:cNvPr>
          <p:cNvGraphicFramePr>
            <a:graphicFrameLocks noChangeAspect="1"/>
          </p:cNvGraphicFramePr>
          <p:nvPr>
            <p:custDataLst>
              <p:tags r:id="rId2"/>
            </p:custDataLst>
            <p:extLst>
              <p:ext uri="{D42A27DB-BD31-4B8C-83A1-F6EECF244321}">
                <p14:modId xmlns:p14="http://schemas.microsoft.com/office/powerpoint/2010/main" val="425833223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85015" name="Diapositiva think-cell" r:id="rId8" imgW="415" imgH="416" progId="TCLayout.ActiveDocument.1">
                  <p:embed/>
                </p:oleObj>
              </mc:Choice>
              <mc:Fallback>
                <p:oleObj name="Diapositiva think-cell" r:id="rId8" imgW="415" imgH="416" progId="TCLayout.ActiveDocument.1">
                  <p:embed/>
                  <p:pic>
                    <p:nvPicPr>
                      <p:cNvPr id="5" name="Oggetto 4" hidden="1">
                        <a:extLst>
                          <a:ext uri="{FF2B5EF4-FFF2-40B4-BE49-F238E27FC236}">
                            <a16:creationId xmlns:a16="http://schemas.microsoft.com/office/drawing/2014/main" id="{4B54D8DF-4F92-400E-B80E-81AC83B39DCF}"/>
                          </a:ext>
                        </a:extLst>
                      </p:cNvPr>
                      <p:cNvPicPr/>
                      <p:nvPr/>
                    </p:nvPicPr>
                    <p:blipFill>
                      <a:blip r:embed="rId9"/>
                      <a:stretch>
                        <a:fillRect/>
                      </a:stretch>
                    </p:blipFill>
                    <p:spPr>
                      <a:xfrm>
                        <a:off x="2118" y="2118"/>
                        <a:ext cx="2117" cy="2117"/>
                      </a:xfrm>
                      <a:prstGeom prst="rect">
                        <a:avLst/>
                      </a:prstGeom>
                    </p:spPr>
                  </p:pic>
                </p:oleObj>
              </mc:Fallback>
            </mc:AlternateContent>
          </a:graphicData>
        </a:graphic>
      </p:graphicFrame>
      <p:sp>
        <p:nvSpPr>
          <p:cNvPr id="3" name="Segnaposto numero diapositiva 2">
            <a:extLst>
              <a:ext uri="{FF2B5EF4-FFF2-40B4-BE49-F238E27FC236}">
                <a16:creationId xmlns:a16="http://schemas.microsoft.com/office/drawing/2014/main" id="{457BD121-4DE8-4FEC-A56F-5470353BD18E}"/>
              </a:ext>
            </a:extLst>
          </p:cNvPr>
          <p:cNvSpPr>
            <a:spLocks noGrp="1"/>
          </p:cNvSpPr>
          <p:nvPr>
            <p:ph type="sldNum" sz="quarter" idx="12"/>
          </p:nvPr>
        </p:nvSpPr>
        <p:spPr>
          <a:xfrm>
            <a:off x="334433" y="6333981"/>
            <a:ext cx="1344083" cy="244916"/>
          </a:xfrm>
        </p:spPr>
        <p:txBody>
          <a:bodyPr/>
          <a:lstStyle/>
          <a:p>
            <a:pPr defTabSz="914377"/>
            <a:fld id="{608DA0FE-9C19-F746-8419-6700E348BF78}" type="slidenum">
              <a:rPr lang="it-IT"/>
              <a:pPr defTabSz="914377"/>
              <a:t>18</a:t>
            </a:fld>
            <a:endParaRPr lang="it-IT" dirty="0"/>
          </a:p>
        </p:txBody>
      </p:sp>
      <p:sp>
        <p:nvSpPr>
          <p:cNvPr id="125" name="Freeform 23">
            <a:extLst>
              <a:ext uri="{FF2B5EF4-FFF2-40B4-BE49-F238E27FC236}">
                <a16:creationId xmlns:a16="http://schemas.microsoft.com/office/drawing/2014/main" id="{1DD80469-5A35-484C-8E12-14AA53B889C9}"/>
              </a:ext>
            </a:extLst>
          </p:cNvPr>
          <p:cNvSpPr>
            <a:spLocks/>
          </p:cNvSpPr>
          <p:nvPr/>
        </p:nvSpPr>
        <p:spPr bwMode="auto">
          <a:xfrm>
            <a:off x="2801393" y="2681219"/>
            <a:ext cx="54465" cy="62951"/>
          </a:xfrm>
          <a:custGeom>
            <a:avLst/>
            <a:gdLst>
              <a:gd name="T0" fmla="*/ 3 w 44"/>
              <a:gd name="T1" fmla="*/ 16 h 52"/>
              <a:gd name="T2" fmla="*/ 8 w 44"/>
              <a:gd name="T3" fmla="*/ 10 h 52"/>
              <a:gd name="T4" fmla="*/ 23 w 44"/>
              <a:gd name="T5" fmla="*/ 3 h 52"/>
              <a:gd name="T6" fmla="*/ 39 w 44"/>
              <a:gd name="T7" fmla="*/ 0 h 52"/>
              <a:gd name="T8" fmla="*/ 44 w 44"/>
              <a:gd name="T9" fmla="*/ 13 h 52"/>
              <a:gd name="T10" fmla="*/ 44 w 44"/>
              <a:gd name="T11" fmla="*/ 31 h 52"/>
              <a:gd name="T12" fmla="*/ 39 w 44"/>
              <a:gd name="T13" fmla="*/ 46 h 52"/>
              <a:gd name="T14" fmla="*/ 39 w 44"/>
              <a:gd name="T15" fmla="*/ 46 h 52"/>
              <a:gd name="T16" fmla="*/ 31 w 44"/>
              <a:gd name="T17" fmla="*/ 52 h 52"/>
              <a:gd name="T18" fmla="*/ 13 w 44"/>
              <a:gd name="T19" fmla="*/ 49 h 52"/>
              <a:gd name="T20" fmla="*/ 5 w 44"/>
              <a:gd name="T21" fmla="*/ 36 h 52"/>
              <a:gd name="T22" fmla="*/ 0 w 44"/>
              <a:gd name="T23" fmla="*/ 16 h 52"/>
              <a:gd name="T24" fmla="*/ 3 w 44"/>
              <a:gd name="T25"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52">
                <a:moveTo>
                  <a:pt x="3" y="16"/>
                </a:moveTo>
                <a:lnTo>
                  <a:pt x="8" y="10"/>
                </a:lnTo>
                <a:lnTo>
                  <a:pt x="23" y="3"/>
                </a:lnTo>
                <a:lnTo>
                  <a:pt x="39" y="0"/>
                </a:lnTo>
                <a:lnTo>
                  <a:pt x="44" y="13"/>
                </a:lnTo>
                <a:lnTo>
                  <a:pt x="44" y="31"/>
                </a:lnTo>
                <a:lnTo>
                  <a:pt x="39" y="46"/>
                </a:lnTo>
                <a:lnTo>
                  <a:pt x="39" y="46"/>
                </a:lnTo>
                <a:lnTo>
                  <a:pt x="31" y="52"/>
                </a:lnTo>
                <a:lnTo>
                  <a:pt x="13" y="49"/>
                </a:lnTo>
                <a:lnTo>
                  <a:pt x="5" y="36"/>
                </a:lnTo>
                <a:lnTo>
                  <a:pt x="0" y="16"/>
                </a:lnTo>
                <a:lnTo>
                  <a:pt x="3" y="16"/>
                </a:lnTo>
                <a:close/>
              </a:path>
            </a:pathLst>
          </a:custGeom>
          <a:solidFill>
            <a:schemeClr val="tx2">
              <a:lumMod val="60000"/>
              <a:lumOff val="40000"/>
            </a:schemeClr>
          </a:solidFill>
          <a:ln w="12700">
            <a:solidFill>
              <a:schemeClr val="bg1"/>
            </a:solidFill>
            <a:round/>
            <a:headEnd/>
            <a:tailEnd/>
          </a:ln>
        </p:spPr>
        <p:txBody>
          <a:bodyPr vert="horz" wrap="square" lIns="121920" tIns="60960" rIns="121920" bIns="60960" numCol="1" anchor="t" anchorCtr="0" compatLnSpc="1">
            <a:prstTxWarp prst="textNoShape">
              <a:avLst/>
            </a:prstTxWarp>
          </a:bodyPr>
          <a:lstStyle/>
          <a:p>
            <a:pPr defTabSz="914377"/>
            <a:endParaRPr lang="it-IT">
              <a:solidFill>
                <a:srgbClr val="415364"/>
              </a:solidFill>
              <a:latin typeface="Arial" panose="020B0604020202020204"/>
            </a:endParaRPr>
          </a:p>
        </p:txBody>
      </p:sp>
      <p:sp>
        <p:nvSpPr>
          <p:cNvPr id="20" name="CasellaDiTesto 19">
            <a:extLst>
              <a:ext uri="{FF2B5EF4-FFF2-40B4-BE49-F238E27FC236}">
                <a16:creationId xmlns:a16="http://schemas.microsoft.com/office/drawing/2014/main" id="{0FF9E4D9-7F67-4731-B692-45EDDBCA4FCF}"/>
              </a:ext>
            </a:extLst>
          </p:cNvPr>
          <p:cNvSpPr txBox="1"/>
          <p:nvPr/>
        </p:nvSpPr>
        <p:spPr>
          <a:xfrm>
            <a:off x="9059857" y="1448447"/>
            <a:ext cx="2766288" cy="1228901"/>
          </a:xfrm>
          <a:prstGeom prst="rect">
            <a:avLst/>
          </a:prstGeom>
        </p:spPr>
        <p:txBody>
          <a:bodyPr vert="horz" wrap="square" lIns="121920" tIns="60960" rIns="121920" bIns="60960" rtlCol="0" anchor="ctr">
            <a:normAutofit/>
          </a:bodyPr>
          <a:lstStyle/>
          <a:p>
            <a:pPr defTabSz="914377"/>
            <a:r>
              <a:rPr lang="it-IT" sz="1600" b="1" dirty="0">
                <a:solidFill>
                  <a:srgbClr val="415364"/>
                </a:solidFill>
                <a:latin typeface="Arial" panose="020B0604020202020204" pitchFamily="34" charset="0"/>
                <a:cs typeface="Arial" panose="020B0604020202020204" pitchFamily="34" charset="0"/>
              </a:rPr>
              <a:t>REGIONI E </a:t>
            </a:r>
          </a:p>
          <a:p>
            <a:pPr defTabSz="914377"/>
            <a:r>
              <a:rPr lang="it-IT" sz="1600" b="1" dirty="0">
                <a:solidFill>
                  <a:srgbClr val="415364"/>
                </a:solidFill>
                <a:latin typeface="Arial" panose="020B0604020202020204" pitchFamily="34" charset="0"/>
                <a:cs typeface="Arial" panose="020B0604020202020204" pitchFamily="34" charset="0"/>
              </a:rPr>
              <a:t>PROVINCE AUTONOME</a:t>
            </a:r>
            <a:endParaRPr lang="it-IT" sz="1600" dirty="0">
              <a:solidFill>
                <a:srgbClr val="415364"/>
              </a:solidFill>
              <a:latin typeface="Arial" panose="020B0604020202020204" pitchFamily="34" charset="0"/>
              <a:cs typeface="Arial" panose="020B0604020202020204" pitchFamily="34" charset="0"/>
            </a:endParaRPr>
          </a:p>
        </p:txBody>
      </p:sp>
      <p:sp>
        <p:nvSpPr>
          <p:cNvPr id="21" name="CasellaDiTesto 20">
            <a:extLst>
              <a:ext uri="{FF2B5EF4-FFF2-40B4-BE49-F238E27FC236}">
                <a16:creationId xmlns:a16="http://schemas.microsoft.com/office/drawing/2014/main" id="{A0C0D4C9-AA95-4068-92E6-D01B02DA4737}"/>
              </a:ext>
            </a:extLst>
          </p:cNvPr>
          <p:cNvSpPr txBox="1"/>
          <p:nvPr/>
        </p:nvSpPr>
        <p:spPr>
          <a:xfrm>
            <a:off x="8219404" y="1764410"/>
            <a:ext cx="1206272" cy="668212"/>
          </a:xfrm>
          <a:prstGeom prst="rect">
            <a:avLst/>
          </a:prstGeom>
        </p:spPr>
        <p:txBody>
          <a:bodyPr vert="horz" wrap="square" lIns="121920" tIns="60960" rIns="121920" bIns="60960" rtlCol="0" anchor="ctr">
            <a:normAutofit lnSpcReduction="10000"/>
          </a:bodyPr>
          <a:lstStyle/>
          <a:p>
            <a:pPr algn="ctr" defTabSz="914377"/>
            <a:r>
              <a:rPr lang="it-IT" sz="3733" b="1" dirty="0">
                <a:solidFill>
                  <a:srgbClr val="005392"/>
                </a:solidFill>
                <a:latin typeface="Arial" panose="020B0604020202020204"/>
              </a:rPr>
              <a:t>21</a:t>
            </a:r>
          </a:p>
        </p:txBody>
      </p:sp>
      <p:sp>
        <p:nvSpPr>
          <p:cNvPr id="220" name="CasellaDiTesto 219">
            <a:extLst>
              <a:ext uri="{FF2B5EF4-FFF2-40B4-BE49-F238E27FC236}">
                <a16:creationId xmlns:a16="http://schemas.microsoft.com/office/drawing/2014/main" id="{9F3A3ADB-5732-4A4B-BF2A-8CF7A57B663F}"/>
              </a:ext>
            </a:extLst>
          </p:cNvPr>
          <p:cNvSpPr txBox="1"/>
          <p:nvPr/>
        </p:nvSpPr>
        <p:spPr>
          <a:xfrm>
            <a:off x="7396305" y="1022164"/>
            <a:ext cx="2339887" cy="939912"/>
          </a:xfrm>
          <a:prstGeom prst="rect">
            <a:avLst/>
          </a:prstGeom>
        </p:spPr>
        <p:txBody>
          <a:bodyPr vert="horz" wrap="square" lIns="121920" tIns="60960" rIns="121920" bIns="60960" rtlCol="0" anchor="ctr">
            <a:normAutofit/>
          </a:bodyPr>
          <a:lstStyle/>
          <a:p>
            <a:pPr defTabSz="914377"/>
            <a:r>
              <a:rPr lang="it-IT" sz="1600" b="1" dirty="0">
                <a:solidFill>
                  <a:srgbClr val="415364"/>
                </a:solidFill>
                <a:latin typeface="Arial" panose="020B0604020202020204" pitchFamily="34" charset="0"/>
                <a:cs typeface="Arial" panose="020B0604020202020204" pitchFamily="34" charset="0"/>
              </a:rPr>
              <a:t>ENTI </a:t>
            </a:r>
          </a:p>
          <a:p>
            <a:pPr defTabSz="914377"/>
            <a:r>
              <a:rPr lang="it-IT" sz="1600" b="1" dirty="0">
                <a:solidFill>
                  <a:srgbClr val="415364"/>
                </a:solidFill>
                <a:latin typeface="Arial" panose="020B0604020202020204" pitchFamily="34" charset="0"/>
                <a:cs typeface="Arial" panose="020B0604020202020204" pitchFamily="34" charset="0"/>
              </a:rPr>
              <a:t>LOCALI</a:t>
            </a:r>
            <a:endParaRPr lang="it-IT" sz="1600" dirty="0">
              <a:solidFill>
                <a:srgbClr val="415364"/>
              </a:solidFill>
              <a:latin typeface="Arial" panose="020B0604020202020204" pitchFamily="34" charset="0"/>
              <a:cs typeface="Arial" panose="020B0604020202020204" pitchFamily="34" charset="0"/>
            </a:endParaRPr>
          </a:p>
        </p:txBody>
      </p:sp>
      <p:sp>
        <p:nvSpPr>
          <p:cNvPr id="221" name="CasellaDiTesto 220">
            <a:extLst>
              <a:ext uri="{FF2B5EF4-FFF2-40B4-BE49-F238E27FC236}">
                <a16:creationId xmlns:a16="http://schemas.microsoft.com/office/drawing/2014/main" id="{DFC29878-56EF-4F72-80C5-BA3028F45C00}"/>
              </a:ext>
            </a:extLst>
          </p:cNvPr>
          <p:cNvSpPr txBox="1"/>
          <p:nvPr/>
        </p:nvSpPr>
        <p:spPr>
          <a:xfrm>
            <a:off x="5522973" y="985976"/>
            <a:ext cx="2035017" cy="978328"/>
          </a:xfrm>
          <a:prstGeom prst="rect">
            <a:avLst/>
          </a:prstGeom>
        </p:spPr>
        <p:txBody>
          <a:bodyPr vert="horz" wrap="square" lIns="121920" tIns="60960" rIns="121920" bIns="60960" rtlCol="0" anchor="ctr">
            <a:normAutofit/>
          </a:bodyPr>
          <a:lstStyle/>
          <a:p>
            <a:pPr algn="ctr" defTabSz="914377"/>
            <a:r>
              <a:rPr lang="it-IT" sz="3733" b="1" dirty="0">
                <a:solidFill>
                  <a:srgbClr val="005392"/>
                </a:solidFill>
                <a:latin typeface="Arial" panose="020B0604020202020204" pitchFamily="34" charset="0"/>
                <a:cs typeface="Arial" panose="020B0604020202020204" pitchFamily="34" charset="0"/>
              </a:rPr>
              <a:t>~  8.000</a:t>
            </a:r>
            <a:endParaRPr lang="it-IT" sz="3733" b="1" dirty="0">
              <a:solidFill>
                <a:srgbClr val="005392"/>
              </a:solidFill>
              <a:latin typeface="Arial" panose="020B0604020202020204"/>
            </a:endParaRPr>
          </a:p>
        </p:txBody>
      </p:sp>
      <p:sp>
        <p:nvSpPr>
          <p:cNvPr id="222" name="CasellaDiTesto 221">
            <a:extLst>
              <a:ext uri="{FF2B5EF4-FFF2-40B4-BE49-F238E27FC236}">
                <a16:creationId xmlns:a16="http://schemas.microsoft.com/office/drawing/2014/main" id="{792FDEC3-66E1-4B23-A3B1-770AB6A4D546}"/>
              </a:ext>
            </a:extLst>
          </p:cNvPr>
          <p:cNvSpPr txBox="1"/>
          <p:nvPr/>
        </p:nvSpPr>
        <p:spPr>
          <a:xfrm>
            <a:off x="8032649" y="2377978"/>
            <a:ext cx="3793497" cy="953700"/>
          </a:xfrm>
          <a:prstGeom prst="rect">
            <a:avLst/>
          </a:prstGeom>
        </p:spPr>
        <p:txBody>
          <a:bodyPr vert="horz" wrap="square" lIns="121920" tIns="60960" rIns="121920" bIns="60960" rtlCol="0" anchor="ctr">
            <a:normAutofit/>
          </a:bodyPr>
          <a:lstStyle/>
          <a:p>
            <a:pPr defTabSz="514110">
              <a:spcBef>
                <a:spcPct val="20000"/>
              </a:spcBef>
              <a:defRPr/>
            </a:pPr>
            <a:r>
              <a:rPr lang="it-IT" sz="1600" b="1">
                <a:solidFill>
                  <a:srgbClr val="415364"/>
                </a:solidFill>
                <a:latin typeface="Arial" panose="020B0604020202020204" pitchFamily="34" charset="0"/>
                <a:cs typeface="Arial" panose="020B0604020202020204" pitchFamily="34" charset="0"/>
              </a:rPr>
              <a:t>Enti pubblici non Territoriali (EPNT) e altri soggetti della PA</a:t>
            </a:r>
            <a:endParaRPr lang="it-IT" sz="1600" dirty="0">
              <a:solidFill>
                <a:srgbClr val="415364"/>
              </a:solidFill>
              <a:latin typeface="Arial" panose="020B0604020202020204" pitchFamily="34" charset="0"/>
              <a:cs typeface="Arial" panose="020B0604020202020204" pitchFamily="34" charset="0"/>
            </a:endParaRPr>
          </a:p>
        </p:txBody>
      </p:sp>
      <p:sp>
        <p:nvSpPr>
          <p:cNvPr id="223" name="CasellaDiTesto 222">
            <a:extLst>
              <a:ext uri="{FF2B5EF4-FFF2-40B4-BE49-F238E27FC236}">
                <a16:creationId xmlns:a16="http://schemas.microsoft.com/office/drawing/2014/main" id="{019959CE-74D9-4836-9C9C-19BFDFEEE941}"/>
              </a:ext>
            </a:extLst>
          </p:cNvPr>
          <p:cNvSpPr txBox="1"/>
          <p:nvPr/>
        </p:nvSpPr>
        <p:spPr>
          <a:xfrm>
            <a:off x="5948899" y="2337627"/>
            <a:ext cx="2218373" cy="978328"/>
          </a:xfrm>
          <a:prstGeom prst="rect">
            <a:avLst/>
          </a:prstGeom>
        </p:spPr>
        <p:txBody>
          <a:bodyPr vert="horz" wrap="square" lIns="121920" tIns="60960" rIns="121920" bIns="60960" rtlCol="0" anchor="ctr">
            <a:normAutofit/>
          </a:bodyPr>
          <a:lstStyle/>
          <a:p>
            <a:pPr algn="ctr" defTabSz="914377"/>
            <a:r>
              <a:rPr lang="it-IT" sz="3733" b="1" dirty="0">
                <a:solidFill>
                  <a:srgbClr val="005392"/>
                </a:solidFill>
                <a:latin typeface="Arial" panose="020B0604020202020204"/>
              </a:rPr>
              <a:t>&gt; 10.000</a:t>
            </a:r>
          </a:p>
        </p:txBody>
      </p:sp>
      <p:sp>
        <p:nvSpPr>
          <p:cNvPr id="23" name="Freccia a gallone 22">
            <a:extLst>
              <a:ext uri="{FF2B5EF4-FFF2-40B4-BE49-F238E27FC236}">
                <a16:creationId xmlns:a16="http://schemas.microsoft.com/office/drawing/2014/main" id="{6EAAD953-7531-4B01-946D-5508BAB2B726}"/>
              </a:ext>
            </a:extLst>
          </p:cNvPr>
          <p:cNvSpPr/>
          <p:nvPr/>
        </p:nvSpPr>
        <p:spPr>
          <a:xfrm rot="5400000">
            <a:off x="8833261" y="3110335"/>
            <a:ext cx="453192" cy="868104"/>
          </a:xfrm>
          <a:prstGeom prst="chevron">
            <a:avLst>
              <a:gd name="adj" fmla="val 5220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377"/>
            <a:endParaRPr lang="it-IT" sz="1600" dirty="0" err="1">
              <a:solidFill>
                <a:srgbClr val="415364"/>
              </a:solidFill>
              <a:latin typeface="Arial" panose="020B0604020202020204"/>
            </a:endParaRPr>
          </a:p>
        </p:txBody>
      </p:sp>
      <p:sp>
        <p:nvSpPr>
          <p:cNvPr id="138" name="Parallelogramma 137">
            <a:extLst>
              <a:ext uri="{FF2B5EF4-FFF2-40B4-BE49-F238E27FC236}">
                <a16:creationId xmlns:a16="http://schemas.microsoft.com/office/drawing/2014/main" id="{F14B8C2E-382A-461C-8E74-2751BD54EFD8}"/>
              </a:ext>
            </a:extLst>
          </p:cNvPr>
          <p:cNvSpPr/>
          <p:nvPr/>
        </p:nvSpPr>
        <p:spPr>
          <a:xfrm>
            <a:off x="5522972" y="640135"/>
            <a:ext cx="6639627" cy="396448"/>
          </a:xfrm>
          <a:prstGeom prst="parallelogram">
            <a:avLst>
              <a:gd name="adj" fmla="val 64779"/>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r>
              <a:rPr lang="it-IT" sz="1867" b="1" dirty="0">
                <a:solidFill>
                  <a:srgbClr val="FFFEFD"/>
                </a:solidFill>
                <a:latin typeface="Arial" panose="020B0604020202020204"/>
              </a:rPr>
              <a:t>Modello di servizio PA</a:t>
            </a:r>
            <a:endParaRPr lang="it-IT" sz="1867" dirty="0">
              <a:solidFill>
                <a:srgbClr val="FFFEFD"/>
              </a:solidFill>
              <a:latin typeface="Arial" panose="020B0604020202020204"/>
            </a:endParaRPr>
          </a:p>
        </p:txBody>
      </p:sp>
      <p:sp>
        <p:nvSpPr>
          <p:cNvPr id="152" name="Parallelogramma 151">
            <a:extLst>
              <a:ext uri="{FF2B5EF4-FFF2-40B4-BE49-F238E27FC236}">
                <a16:creationId xmlns:a16="http://schemas.microsoft.com/office/drawing/2014/main" id="{9A509861-F01A-44AF-A882-1A9B9D1E9884}"/>
              </a:ext>
            </a:extLst>
          </p:cNvPr>
          <p:cNvSpPr/>
          <p:nvPr/>
        </p:nvSpPr>
        <p:spPr>
          <a:xfrm>
            <a:off x="202227" y="629803"/>
            <a:ext cx="5437899" cy="406780"/>
          </a:xfrm>
          <a:prstGeom prst="parallelogram">
            <a:avLst>
              <a:gd name="adj" fmla="val 64779"/>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r>
              <a:rPr lang="it-IT" sz="1867" b="1" dirty="0">
                <a:solidFill>
                  <a:srgbClr val="FFFEFD"/>
                </a:solidFill>
                <a:latin typeface="Arial" panose="020B0604020202020204"/>
              </a:rPr>
              <a:t>Mappa dei presidi territoriali </a:t>
            </a:r>
            <a:endParaRPr lang="it-IT" sz="1867" dirty="0">
              <a:solidFill>
                <a:srgbClr val="FFFEFD"/>
              </a:solidFill>
              <a:latin typeface="Arial" panose="020B0604020202020204"/>
            </a:endParaRPr>
          </a:p>
        </p:txBody>
      </p:sp>
      <p:sp>
        <p:nvSpPr>
          <p:cNvPr id="154" name="CasellaDiTesto 153">
            <a:extLst>
              <a:ext uri="{FF2B5EF4-FFF2-40B4-BE49-F238E27FC236}">
                <a16:creationId xmlns:a16="http://schemas.microsoft.com/office/drawing/2014/main" id="{C1239903-C818-4A64-929D-A9B393597276}"/>
              </a:ext>
            </a:extLst>
          </p:cNvPr>
          <p:cNvSpPr txBox="1"/>
          <p:nvPr/>
        </p:nvSpPr>
        <p:spPr>
          <a:xfrm>
            <a:off x="30481" y="4150362"/>
            <a:ext cx="1340080" cy="1228901"/>
          </a:xfrm>
          <a:prstGeom prst="rect">
            <a:avLst/>
          </a:prstGeom>
        </p:spPr>
        <p:txBody>
          <a:bodyPr vert="horz" wrap="square" lIns="121920" tIns="60960" rIns="121920" bIns="60960" rtlCol="0" anchor="ctr">
            <a:normAutofit/>
          </a:bodyPr>
          <a:lstStyle/>
          <a:p>
            <a:pPr defTabSz="914377"/>
            <a:endParaRPr lang="it-IT" sz="1600" b="1" dirty="0">
              <a:solidFill>
                <a:srgbClr val="415364"/>
              </a:solidFill>
              <a:latin typeface="Arial" panose="020B0604020202020204" pitchFamily="34" charset="0"/>
              <a:cs typeface="Arial" panose="020B0604020202020204" pitchFamily="34" charset="0"/>
            </a:endParaRPr>
          </a:p>
        </p:txBody>
      </p:sp>
      <p:sp>
        <p:nvSpPr>
          <p:cNvPr id="155" name="Rectangle 41">
            <a:extLst>
              <a:ext uri="{FF2B5EF4-FFF2-40B4-BE49-F238E27FC236}">
                <a16:creationId xmlns:a16="http://schemas.microsoft.com/office/drawing/2014/main" id="{19D0A7B2-F39E-42C9-967D-F0392E4533AE}"/>
              </a:ext>
            </a:extLst>
          </p:cNvPr>
          <p:cNvSpPr/>
          <p:nvPr/>
        </p:nvSpPr>
        <p:spPr>
          <a:xfrm>
            <a:off x="1112238" y="5978880"/>
            <a:ext cx="3042847" cy="58876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000" rIns="48000" rtlCol="0" anchor="ctr"/>
          <a:lstStyle/>
          <a:p>
            <a:pPr algn="ctr" defTabSz="914377"/>
            <a:r>
              <a:rPr lang="en-US" sz="1733" b="1" dirty="0">
                <a:solidFill>
                  <a:srgbClr val="415364"/>
                </a:solidFill>
                <a:latin typeface="Arial" panose="020B0604020202020204" pitchFamily="34" charset="0"/>
                <a:cs typeface="Arial" panose="020B0604020202020204" pitchFamily="34" charset="0"/>
              </a:rPr>
              <a:t>14 </a:t>
            </a:r>
            <a:r>
              <a:rPr lang="en-US" sz="1733" b="1" dirty="0" err="1">
                <a:solidFill>
                  <a:srgbClr val="415364"/>
                </a:solidFill>
                <a:latin typeface="Arial" panose="020B0604020202020204" pitchFamily="34" charset="0"/>
                <a:cs typeface="Arial" panose="020B0604020202020204" pitchFamily="34" charset="0"/>
              </a:rPr>
              <a:t>Uffici</a:t>
            </a:r>
            <a:r>
              <a:rPr lang="en-US" sz="1733" b="1" dirty="0">
                <a:solidFill>
                  <a:srgbClr val="415364"/>
                </a:solidFill>
                <a:latin typeface="Arial" panose="020B0604020202020204" pitchFamily="34" charset="0"/>
                <a:cs typeface="Arial" panose="020B0604020202020204" pitchFamily="34" charset="0"/>
              </a:rPr>
              <a:t> </a:t>
            </a:r>
            <a:r>
              <a:rPr lang="en-US" sz="1733" b="1" dirty="0" err="1">
                <a:solidFill>
                  <a:srgbClr val="415364"/>
                </a:solidFill>
                <a:latin typeface="Arial" panose="020B0604020202020204" pitchFamily="34" charset="0"/>
                <a:cs typeface="Arial" panose="020B0604020202020204" pitchFamily="34" charset="0"/>
              </a:rPr>
              <a:t>territoriali</a:t>
            </a:r>
            <a:endParaRPr lang="en-US" sz="1733" b="1" dirty="0">
              <a:solidFill>
                <a:srgbClr val="415364"/>
              </a:solidFill>
              <a:latin typeface="Arial" panose="020B0604020202020204" pitchFamily="34" charset="0"/>
              <a:cs typeface="Arial" panose="020B0604020202020204" pitchFamily="34" charset="0"/>
            </a:endParaRPr>
          </a:p>
          <a:p>
            <a:pPr algn="ctr" defTabSz="914377"/>
            <a:r>
              <a:rPr lang="en-US" sz="1733" b="1" dirty="0">
                <a:solidFill>
                  <a:srgbClr val="415364"/>
                </a:solidFill>
                <a:latin typeface="Arial" panose="020B0604020202020204" pitchFamily="34" charset="0"/>
                <a:cs typeface="Arial" panose="020B0604020202020204" pitchFamily="34" charset="0"/>
              </a:rPr>
              <a:t>13 </a:t>
            </a:r>
            <a:r>
              <a:rPr lang="en-US" sz="1733" b="1" dirty="0" err="1">
                <a:solidFill>
                  <a:srgbClr val="415364"/>
                </a:solidFill>
                <a:latin typeface="Arial" panose="020B0604020202020204" pitchFamily="34" charset="0"/>
                <a:cs typeface="Arial" panose="020B0604020202020204" pitchFamily="34" charset="0"/>
              </a:rPr>
              <a:t>Spazi</a:t>
            </a:r>
            <a:r>
              <a:rPr lang="en-US" sz="1733" b="1" dirty="0">
                <a:solidFill>
                  <a:srgbClr val="415364"/>
                </a:solidFill>
                <a:latin typeface="Arial" panose="020B0604020202020204" pitchFamily="34" charset="0"/>
                <a:cs typeface="Arial" panose="020B0604020202020204" pitchFamily="34" charset="0"/>
              </a:rPr>
              <a:t> CDP</a:t>
            </a:r>
          </a:p>
        </p:txBody>
      </p:sp>
      <p:sp>
        <p:nvSpPr>
          <p:cNvPr id="10" name="CasellaDiTesto 9">
            <a:extLst>
              <a:ext uri="{FF2B5EF4-FFF2-40B4-BE49-F238E27FC236}">
                <a16:creationId xmlns:a16="http://schemas.microsoft.com/office/drawing/2014/main" id="{995571A7-8172-4230-AC45-B2E6B5140B10}"/>
              </a:ext>
            </a:extLst>
          </p:cNvPr>
          <p:cNvSpPr txBox="1"/>
          <p:nvPr/>
        </p:nvSpPr>
        <p:spPr>
          <a:xfrm>
            <a:off x="-106134" y="5523441"/>
            <a:ext cx="4906175" cy="529467"/>
          </a:xfrm>
          <a:prstGeom prst="rect">
            <a:avLst/>
          </a:prstGeom>
        </p:spPr>
        <p:txBody>
          <a:bodyPr vert="horz" wrap="square" lIns="121920" tIns="60960" rIns="121920" bIns="60960" rtlCol="0" anchor="ctr">
            <a:normAutofit/>
          </a:bodyPr>
          <a:lstStyle/>
          <a:p>
            <a:pPr algn="ctr" defTabSz="914377"/>
            <a:r>
              <a:rPr lang="it-IT" sz="800" dirty="0">
                <a:solidFill>
                  <a:srgbClr val="415364"/>
                </a:solidFill>
                <a:latin typeface="Arial" panose="020B0604020202020204"/>
              </a:rPr>
              <a:t>* Attualmente Spazio CDP; diventerà Ufficio territoriale</a:t>
            </a:r>
          </a:p>
        </p:txBody>
      </p:sp>
      <p:sp>
        <p:nvSpPr>
          <p:cNvPr id="28" name="Ovale 27">
            <a:extLst>
              <a:ext uri="{FF2B5EF4-FFF2-40B4-BE49-F238E27FC236}">
                <a16:creationId xmlns:a16="http://schemas.microsoft.com/office/drawing/2014/main" id="{EFB4A9F1-ADE7-4B0D-9C49-4A89260E3CAD}"/>
              </a:ext>
            </a:extLst>
          </p:cNvPr>
          <p:cNvSpPr/>
          <p:nvPr/>
        </p:nvSpPr>
        <p:spPr>
          <a:xfrm>
            <a:off x="3814887" y="1152449"/>
            <a:ext cx="144000" cy="144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377"/>
            <a:endParaRPr lang="it-IT" sz="1333" dirty="0">
              <a:solidFill>
                <a:srgbClr val="FFFEFD"/>
              </a:solidFill>
              <a:latin typeface="Arial" panose="020B0604020202020204"/>
            </a:endParaRPr>
          </a:p>
        </p:txBody>
      </p:sp>
      <p:sp>
        <p:nvSpPr>
          <p:cNvPr id="29" name="CasellaDiTesto 28">
            <a:extLst>
              <a:ext uri="{FF2B5EF4-FFF2-40B4-BE49-F238E27FC236}">
                <a16:creationId xmlns:a16="http://schemas.microsoft.com/office/drawing/2014/main" id="{4311AB08-24DD-4152-83C6-4C0598B755F1}"/>
              </a:ext>
            </a:extLst>
          </p:cNvPr>
          <p:cNvSpPr txBox="1"/>
          <p:nvPr/>
        </p:nvSpPr>
        <p:spPr>
          <a:xfrm>
            <a:off x="3924548" y="1058549"/>
            <a:ext cx="2121619" cy="406487"/>
          </a:xfrm>
          <a:prstGeom prst="rect">
            <a:avLst/>
          </a:prstGeom>
        </p:spPr>
        <p:txBody>
          <a:bodyPr vert="horz" wrap="square" lIns="121920" tIns="60960" rIns="121920" bIns="60960" rtlCol="0" anchor="t">
            <a:noAutofit/>
          </a:bodyPr>
          <a:lstStyle/>
          <a:p>
            <a:pPr defTabSz="914377"/>
            <a:r>
              <a:rPr lang="it-IT" sz="1200" dirty="0">
                <a:solidFill>
                  <a:srgbClr val="415364"/>
                </a:solidFill>
                <a:latin typeface="Arial" panose="020B0604020202020204"/>
              </a:rPr>
              <a:t>Ufficio Territoriale</a:t>
            </a:r>
          </a:p>
          <a:p>
            <a:pPr defTabSz="914377"/>
            <a:endParaRPr lang="it-IT" sz="1333" dirty="0">
              <a:solidFill>
                <a:srgbClr val="415364"/>
              </a:solidFill>
              <a:latin typeface="Arial" panose="020B0604020202020204"/>
            </a:endParaRPr>
          </a:p>
        </p:txBody>
      </p:sp>
      <p:grpSp>
        <p:nvGrpSpPr>
          <p:cNvPr id="30" name="Gruppo 29">
            <a:extLst>
              <a:ext uri="{FF2B5EF4-FFF2-40B4-BE49-F238E27FC236}">
                <a16:creationId xmlns:a16="http://schemas.microsoft.com/office/drawing/2014/main" id="{7823A641-8C4A-4F47-9A2C-5D1BF809B24F}"/>
              </a:ext>
            </a:extLst>
          </p:cNvPr>
          <p:cNvGrpSpPr/>
          <p:nvPr/>
        </p:nvGrpSpPr>
        <p:grpSpPr>
          <a:xfrm>
            <a:off x="3814887" y="1333229"/>
            <a:ext cx="2500445" cy="406487"/>
            <a:chOff x="2427853" y="4929937"/>
            <a:chExt cx="1875334" cy="304865"/>
          </a:xfrm>
        </p:grpSpPr>
        <p:sp>
          <p:nvSpPr>
            <p:cNvPr id="31" name="Ovale 30">
              <a:extLst>
                <a:ext uri="{FF2B5EF4-FFF2-40B4-BE49-F238E27FC236}">
                  <a16:creationId xmlns:a16="http://schemas.microsoft.com/office/drawing/2014/main" id="{967777E3-D310-4834-B6B7-44165ED19225}"/>
                </a:ext>
              </a:extLst>
            </p:cNvPr>
            <p:cNvSpPr/>
            <p:nvPr/>
          </p:nvSpPr>
          <p:spPr>
            <a:xfrm>
              <a:off x="2427853" y="5003538"/>
              <a:ext cx="108000" cy="108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377"/>
              <a:endParaRPr lang="it-IT" sz="1333" dirty="0">
                <a:solidFill>
                  <a:srgbClr val="FFFEFD"/>
                </a:solidFill>
                <a:latin typeface="Arial" panose="020B0604020202020204"/>
              </a:endParaRPr>
            </a:p>
          </p:txBody>
        </p:sp>
        <p:sp>
          <p:nvSpPr>
            <p:cNvPr id="32" name="CasellaDiTesto 31">
              <a:extLst>
                <a:ext uri="{FF2B5EF4-FFF2-40B4-BE49-F238E27FC236}">
                  <a16:creationId xmlns:a16="http://schemas.microsoft.com/office/drawing/2014/main" id="{3A9137CC-3446-4A61-AD9D-FA032B6D8CA1}"/>
                </a:ext>
              </a:extLst>
            </p:cNvPr>
            <p:cNvSpPr txBox="1"/>
            <p:nvPr/>
          </p:nvSpPr>
          <p:spPr>
            <a:xfrm>
              <a:off x="2510098" y="4929937"/>
              <a:ext cx="1793089" cy="304865"/>
            </a:xfrm>
            <a:prstGeom prst="rect">
              <a:avLst/>
            </a:prstGeom>
          </p:spPr>
          <p:txBody>
            <a:bodyPr vert="horz" wrap="square" lIns="121920" tIns="60960" rIns="121920" bIns="60960" rtlCol="0" anchor="t">
              <a:noAutofit/>
            </a:bodyPr>
            <a:lstStyle/>
            <a:p>
              <a:pPr defTabSz="914377"/>
              <a:r>
                <a:rPr lang="it-IT" sz="1200" dirty="0">
                  <a:solidFill>
                    <a:srgbClr val="415364"/>
                  </a:solidFill>
                  <a:latin typeface="Arial" panose="020B0604020202020204"/>
                </a:rPr>
                <a:t>Spazio CDP</a:t>
              </a:r>
            </a:p>
            <a:p>
              <a:pPr defTabSz="914377"/>
              <a:endParaRPr lang="it-IT" sz="1333" dirty="0">
                <a:solidFill>
                  <a:srgbClr val="415364"/>
                </a:solidFill>
                <a:latin typeface="Arial" panose="020B0604020202020204"/>
              </a:endParaRPr>
            </a:p>
          </p:txBody>
        </p:sp>
      </p:grpSp>
      <p:sp>
        <p:nvSpPr>
          <p:cNvPr id="33" name="Segnaposto testo 5">
            <a:extLst>
              <a:ext uri="{FF2B5EF4-FFF2-40B4-BE49-F238E27FC236}">
                <a16:creationId xmlns:a16="http://schemas.microsoft.com/office/drawing/2014/main" id="{F2EEDFC3-BB79-46FE-922F-015C47394119}"/>
              </a:ext>
            </a:extLst>
          </p:cNvPr>
          <p:cNvSpPr txBox="1">
            <a:spLocks/>
          </p:cNvSpPr>
          <p:nvPr/>
        </p:nvSpPr>
        <p:spPr>
          <a:xfrm>
            <a:off x="278129" y="228966"/>
            <a:ext cx="11394185" cy="462373"/>
          </a:xfrm>
          <a:prstGeom prst="rect">
            <a:avLst/>
          </a:prstGeom>
        </p:spPr>
        <p:txBody>
          <a:bodyPr vert="horz" lIns="0" tIns="0" rIns="0" bIns="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rgbClr val="415064"/>
                </a:solidFill>
                <a:latin typeface="Arial" panose="020B0604020202020204" pitchFamily="34" charset="0"/>
                <a:ea typeface="Arial" panose="020B0604020202020204" pitchFamily="34" charset="0"/>
                <a:cs typeface="Arial" panose="020B0604020202020204" pitchFamily="34" charset="0"/>
                <a:sym typeface="+mn-lt"/>
              </a:defRPr>
            </a:lvl1pPr>
            <a:lvl2pPr marL="342892" indent="0" algn="l" defTabSz="685800" rtl="0" eaLnBrk="1" latinLnBrk="0" hangingPunct="1">
              <a:lnSpc>
                <a:spcPct val="90000"/>
              </a:lnSpc>
              <a:spcBef>
                <a:spcPts val="375"/>
              </a:spcBef>
              <a:buFont typeface="Arial" panose="020B0604020202020204" pitchFamily="34" charset="0"/>
              <a:buNone/>
              <a:defRPr sz="1500" b="0" i="0" kern="1200">
                <a:solidFill>
                  <a:schemeClr val="tx1">
                    <a:tint val="75000"/>
                  </a:schemeClr>
                </a:solidFill>
                <a:latin typeface="+mn-lt"/>
                <a:ea typeface="+mn-ea"/>
                <a:cs typeface="+mn-cs"/>
                <a:sym typeface="+mn-lt"/>
              </a:defRPr>
            </a:lvl2pPr>
            <a:lvl3pPr marL="685783" indent="0" algn="l" defTabSz="685800" rtl="0" eaLnBrk="1" latinLnBrk="0" hangingPunct="1">
              <a:lnSpc>
                <a:spcPct val="90000"/>
              </a:lnSpc>
              <a:spcBef>
                <a:spcPts val="375"/>
              </a:spcBef>
              <a:buFont typeface="Arial" panose="020B0604020202020204" pitchFamily="34" charset="0"/>
              <a:buNone/>
              <a:defRPr sz="1350" b="0" i="0" kern="1200">
                <a:solidFill>
                  <a:schemeClr val="tx1">
                    <a:tint val="75000"/>
                  </a:schemeClr>
                </a:solidFill>
                <a:latin typeface="+mn-lt"/>
                <a:ea typeface="+mn-ea"/>
                <a:cs typeface="+mn-cs"/>
                <a:sym typeface="+mn-lt"/>
              </a:defRPr>
            </a:lvl3pPr>
            <a:lvl4pPr marL="1028675"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mn-lt"/>
                <a:ea typeface="+mn-ea"/>
                <a:cs typeface="+mn-cs"/>
                <a:sym typeface="+mn-lt"/>
              </a:defRPr>
            </a:lvl4pPr>
            <a:lvl5pPr marL="1371566" indent="0" algn="l" defTabSz="685800" rtl="0" eaLnBrk="1" latinLnBrk="0" hangingPunct="1">
              <a:lnSpc>
                <a:spcPct val="90000"/>
              </a:lnSpc>
              <a:spcBef>
                <a:spcPts val="375"/>
              </a:spcBef>
              <a:buFont typeface="Arial" panose="020B0604020202020204" pitchFamily="34" charset="0"/>
              <a:buNone/>
              <a:defRPr sz="1200" b="0" i="0" kern="1200">
                <a:solidFill>
                  <a:schemeClr val="tx1">
                    <a:tint val="75000"/>
                  </a:schemeClr>
                </a:solidFill>
                <a:latin typeface="+mn-lt"/>
                <a:ea typeface="+mn-ea"/>
                <a:cs typeface="+mn-cs"/>
                <a:sym typeface="+mn-lt"/>
              </a:defRPr>
            </a:lvl5pPr>
            <a:lvl6pPr marL="1714457"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defTabSz="914377">
              <a:spcBef>
                <a:spcPts val="1000"/>
              </a:spcBef>
            </a:pPr>
            <a:r>
              <a:rPr lang="it-IT" sz="2400" dirty="0"/>
              <a:t>Modello di servizio per la copertura del territorio</a:t>
            </a:r>
          </a:p>
          <a:p>
            <a:pPr defTabSz="914377">
              <a:spcBef>
                <a:spcPts val="1000"/>
              </a:spcBef>
            </a:pPr>
            <a:endParaRPr lang="it-IT" sz="3200" dirty="0"/>
          </a:p>
        </p:txBody>
      </p:sp>
      <p:sp>
        <p:nvSpPr>
          <p:cNvPr id="136" name="Rectangle 41">
            <a:extLst>
              <a:ext uri="{FF2B5EF4-FFF2-40B4-BE49-F238E27FC236}">
                <a16:creationId xmlns:a16="http://schemas.microsoft.com/office/drawing/2014/main" id="{F58B73EA-CED1-4327-867D-E9B07516C5B0}"/>
              </a:ext>
            </a:extLst>
          </p:cNvPr>
          <p:cNvSpPr/>
          <p:nvPr/>
        </p:nvSpPr>
        <p:spPr>
          <a:xfrm>
            <a:off x="7503983" y="5420266"/>
            <a:ext cx="4357223" cy="1141401"/>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000" rIns="48000" rtlCol="0" anchor="ctr"/>
          <a:lstStyle/>
          <a:p>
            <a:pPr algn="ctr" defTabSz="914377"/>
            <a:endParaRPr lang="en-US" sz="2133" baseline="30000" dirty="0">
              <a:solidFill>
                <a:srgbClr val="005392"/>
              </a:solidFill>
              <a:latin typeface="Arial" panose="020B0604020202020204"/>
            </a:endParaRPr>
          </a:p>
        </p:txBody>
      </p:sp>
      <p:sp>
        <p:nvSpPr>
          <p:cNvPr id="133" name="Rectangle 41">
            <a:extLst>
              <a:ext uri="{FF2B5EF4-FFF2-40B4-BE49-F238E27FC236}">
                <a16:creationId xmlns:a16="http://schemas.microsoft.com/office/drawing/2014/main" id="{F813D4B3-8349-4A47-8478-96CA7DC34EA7}"/>
              </a:ext>
            </a:extLst>
          </p:cNvPr>
          <p:cNvSpPr/>
          <p:nvPr/>
        </p:nvSpPr>
        <p:spPr>
          <a:xfrm>
            <a:off x="7503983" y="4058252"/>
            <a:ext cx="4357836" cy="1141376"/>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6000" rIns="48000" rtlCol="0" anchor="ctr"/>
          <a:lstStyle/>
          <a:p>
            <a:pPr algn="ctr" defTabSz="914377"/>
            <a:endParaRPr lang="en-US" sz="2133" baseline="30000" dirty="0">
              <a:solidFill>
                <a:srgbClr val="005392"/>
              </a:solidFill>
              <a:latin typeface="Arial" panose="020B0604020202020204"/>
            </a:endParaRPr>
          </a:p>
        </p:txBody>
      </p:sp>
      <p:sp>
        <p:nvSpPr>
          <p:cNvPr id="216" name="Rettangolo 215">
            <a:extLst>
              <a:ext uri="{FF2B5EF4-FFF2-40B4-BE49-F238E27FC236}">
                <a16:creationId xmlns:a16="http://schemas.microsoft.com/office/drawing/2014/main" id="{63CA1C3B-3FA9-437A-9F0E-754416A92360}"/>
              </a:ext>
            </a:extLst>
          </p:cNvPr>
          <p:cNvSpPr/>
          <p:nvPr/>
        </p:nvSpPr>
        <p:spPr>
          <a:xfrm>
            <a:off x="7573827" y="4179419"/>
            <a:ext cx="4358463" cy="861021"/>
          </a:xfrm>
          <a:prstGeom prst="rect">
            <a:avLst/>
          </a:prstGeom>
        </p:spPr>
        <p:txBody>
          <a:bodyPr wrap="square" anchor="ctr" anchorCtr="0">
            <a:noAutofit/>
          </a:bodyPr>
          <a:lstStyle/>
          <a:p>
            <a:pPr defTabSz="914377"/>
            <a:r>
              <a:rPr lang="it-IT" sz="1867" dirty="0">
                <a:solidFill>
                  <a:srgbClr val="374654"/>
                </a:solidFill>
                <a:latin typeface="Arial" panose="020B0604020202020204" pitchFamily="34" charset="0"/>
                <a:cs typeface="Arial" panose="020B0604020202020204" pitchFamily="34" charset="0"/>
              </a:rPr>
              <a:t>Gestione relazioni a cura dei Referenti PA con copertura territoriale proattiva, presso sedi e spazi Cdp </a:t>
            </a:r>
          </a:p>
        </p:txBody>
      </p:sp>
      <p:sp>
        <p:nvSpPr>
          <p:cNvPr id="34" name="CasellaDiTesto 33">
            <a:extLst>
              <a:ext uri="{FF2B5EF4-FFF2-40B4-BE49-F238E27FC236}">
                <a16:creationId xmlns:a16="http://schemas.microsoft.com/office/drawing/2014/main" id="{E9849121-6FBC-465F-97ED-F3B23D53C7DA}"/>
              </a:ext>
            </a:extLst>
          </p:cNvPr>
          <p:cNvSpPr txBox="1"/>
          <p:nvPr/>
        </p:nvSpPr>
        <p:spPr>
          <a:xfrm>
            <a:off x="7573828" y="5512910"/>
            <a:ext cx="4359089" cy="954300"/>
          </a:xfrm>
          <a:prstGeom prst="rect">
            <a:avLst/>
          </a:prstGeom>
        </p:spPr>
        <p:txBody>
          <a:bodyPr wrap="square" anchor="ctr" anchorCtr="0">
            <a:spAutoFit/>
          </a:bodyPr>
          <a:lstStyle>
            <a:defPPr>
              <a:defRPr lang="it-IT"/>
            </a:defPPr>
            <a:lvl1pPr>
              <a:defRPr sz="1400">
                <a:solidFill>
                  <a:srgbClr val="374654"/>
                </a:solidFill>
                <a:latin typeface="Arial" panose="020B0604020202020204" pitchFamily="34" charset="0"/>
                <a:cs typeface="Arial" panose="020B0604020202020204" pitchFamily="34" charset="0"/>
              </a:defRPr>
            </a:lvl1pPr>
          </a:lstStyle>
          <a:p>
            <a:pPr defTabSz="914377"/>
            <a:r>
              <a:rPr lang="it-IT" sz="1867" dirty="0"/>
              <a:t>Assistenza del Contact Center PA: </a:t>
            </a:r>
            <a:br>
              <a:rPr lang="it-IT" sz="1867" dirty="0"/>
            </a:br>
            <a:r>
              <a:rPr lang="it-IT" sz="1867" dirty="0"/>
              <a:t>richieste di informazioni e di supporto tecnico delle controparti PA</a:t>
            </a:r>
          </a:p>
        </p:txBody>
      </p:sp>
    </p:spTree>
    <p:extLst>
      <p:ext uri="{BB962C8B-B14F-4D97-AF65-F5344CB8AC3E}">
        <p14:creationId xmlns:p14="http://schemas.microsoft.com/office/powerpoint/2010/main" val="2073454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F1AEB402-D918-49A9-AA75-2BCAD5C1A2AD}"/>
              </a:ext>
            </a:extLst>
          </p:cNvPr>
          <p:cNvSpPr>
            <a:spLocks noGrp="1"/>
          </p:cNvSpPr>
          <p:nvPr>
            <p:ph type="title"/>
          </p:nvPr>
        </p:nvSpPr>
        <p:spPr>
          <a:xfrm>
            <a:off x="409730" y="4747086"/>
            <a:ext cx="10906008" cy="675480"/>
          </a:xfrm>
        </p:spPr>
        <p:txBody>
          <a:bodyPr vert="horz" lIns="121920" tIns="60960" rIns="121920" bIns="60960" rtlCol="0" anchor="b" anchorCtr="0">
            <a:normAutofit fontScale="90000"/>
          </a:bodyPr>
          <a:lstStyle/>
          <a:p>
            <a:pPr algn="ctr" defTabSz="1219170"/>
            <a:r>
              <a:rPr lang="en-US" sz="4400" dirty="0">
                <a:solidFill>
                  <a:schemeClr val="tx1"/>
                </a:solidFill>
                <a:latin typeface="+mj-lt"/>
                <a:ea typeface="+mj-ea"/>
                <a:cs typeface="+mj-cs"/>
              </a:rPr>
              <a:t>Ufficio CDP Bari</a:t>
            </a:r>
            <a:br>
              <a:rPr lang="en-US" sz="4400" dirty="0">
                <a:solidFill>
                  <a:schemeClr val="tx1"/>
                </a:solidFill>
                <a:latin typeface="+mj-lt"/>
                <a:ea typeface="+mj-ea"/>
                <a:cs typeface="+mj-cs"/>
              </a:rPr>
            </a:br>
            <a:br>
              <a:rPr lang="en-US" sz="2000" dirty="0">
                <a:solidFill>
                  <a:schemeClr val="tx1"/>
                </a:solidFill>
                <a:latin typeface="+mj-lt"/>
                <a:ea typeface="+mj-ea"/>
                <a:cs typeface="+mj-cs"/>
              </a:rPr>
            </a:br>
            <a:r>
              <a:rPr lang="it-IT" sz="2200" dirty="0"/>
              <a:t>L.go Nicola Nitti Valentini, 4 – tel. 080.8769939</a:t>
            </a:r>
            <a:endParaRPr lang="en-US" sz="4400" dirty="0">
              <a:solidFill>
                <a:schemeClr val="tx1"/>
              </a:solidFill>
              <a:latin typeface="+mj-lt"/>
              <a:ea typeface="+mj-ea"/>
              <a:cs typeface="+mj-cs"/>
            </a:endParaRPr>
          </a:p>
        </p:txBody>
      </p:sp>
      <p:pic>
        <p:nvPicPr>
          <p:cNvPr id="12" name="Immagine 11" descr="Immagine che contiene testo, esterni, cordolo&#10;&#10;Descrizione generata automaticamente">
            <a:extLst>
              <a:ext uri="{FF2B5EF4-FFF2-40B4-BE49-F238E27FC236}">
                <a16:creationId xmlns:a16="http://schemas.microsoft.com/office/drawing/2014/main" id="{1110D586-F29C-47AB-9EAB-DE2F1D08B7A7}"/>
              </a:ext>
            </a:extLst>
          </p:cNvPr>
          <p:cNvPicPr>
            <a:picLocks noChangeAspect="1"/>
          </p:cNvPicPr>
          <p:nvPr/>
        </p:nvPicPr>
        <p:blipFill rotWithShape="1">
          <a:blip r:embed="rId2"/>
          <a:srcRect t="22227" r="-4" b="8624"/>
          <a:stretch/>
        </p:blipFill>
        <p:spPr>
          <a:xfrm>
            <a:off x="321628" y="320512"/>
            <a:ext cx="3794760" cy="3930977"/>
          </a:xfrm>
          <a:prstGeom prst="rect">
            <a:avLst/>
          </a:prstGeom>
        </p:spPr>
      </p:pic>
      <p:pic>
        <p:nvPicPr>
          <p:cNvPr id="10" name="Immagine 9" descr="Immagine che contiene testo, interni, pavimento, soffitto&#10;&#10;Descrizione generata automaticamente">
            <a:extLst>
              <a:ext uri="{FF2B5EF4-FFF2-40B4-BE49-F238E27FC236}">
                <a16:creationId xmlns:a16="http://schemas.microsoft.com/office/drawing/2014/main" id="{2FAD7029-9A43-4A71-9FF5-F733EA489BE1}"/>
              </a:ext>
            </a:extLst>
          </p:cNvPr>
          <p:cNvPicPr>
            <a:picLocks noChangeAspect="1"/>
          </p:cNvPicPr>
          <p:nvPr/>
        </p:nvPicPr>
        <p:blipFill rotWithShape="1">
          <a:blip r:embed="rId3"/>
          <a:srcRect l="19594" r="26108" b="6"/>
          <a:stretch/>
        </p:blipFill>
        <p:spPr>
          <a:xfrm>
            <a:off x="4198384" y="320512"/>
            <a:ext cx="3794760" cy="3930977"/>
          </a:xfrm>
          <a:prstGeom prst="rect">
            <a:avLst/>
          </a:prstGeom>
        </p:spPr>
      </p:pic>
      <p:pic>
        <p:nvPicPr>
          <p:cNvPr id="14" name="Immagine 13" descr="Immagine che contiene interni, parete, pavimento, soffitto&#10;&#10;Descrizione generata automaticamente">
            <a:extLst>
              <a:ext uri="{FF2B5EF4-FFF2-40B4-BE49-F238E27FC236}">
                <a16:creationId xmlns:a16="http://schemas.microsoft.com/office/drawing/2014/main" id="{412DB798-6AFB-47EA-9201-B9F9814E40BA}"/>
              </a:ext>
            </a:extLst>
          </p:cNvPr>
          <p:cNvPicPr>
            <a:picLocks noChangeAspect="1"/>
          </p:cNvPicPr>
          <p:nvPr/>
        </p:nvPicPr>
        <p:blipFill rotWithShape="1">
          <a:blip r:embed="rId4"/>
          <a:srcRect l="20049" r="15513" b="-1"/>
          <a:stretch/>
        </p:blipFill>
        <p:spPr>
          <a:xfrm>
            <a:off x="8075141" y="320512"/>
            <a:ext cx="3794760" cy="3930977"/>
          </a:xfrm>
          <a:prstGeom prst="rect">
            <a:avLst/>
          </a:prstGeom>
        </p:spPr>
      </p:pic>
      <p:sp>
        <p:nvSpPr>
          <p:cNvPr id="8" name="CasellaDiTesto 94">
            <a:extLst>
              <a:ext uri="{FF2B5EF4-FFF2-40B4-BE49-F238E27FC236}">
                <a16:creationId xmlns:a16="http://schemas.microsoft.com/office/drawing/2014/main" id="{678E6A10-0020-4E8D-ADEE-79391AFF4C16}"/>
              </a:ext>
            </a:extLst>
          </p:cNvPr>
          <p:cNvSpPr txBox="1"/>
          <p:nvPr/>
        </p:nvSpPr>
        <p:spPr>
          <a:xfrm>
            <a:off x="3975782" y="5595040"/>
            <a:ext cx="1426754" cy="675479"/>
          </a:xfrm>
          <a:prstGeom prst="rect">
            <a:avLst/>
          </a:prstGeom>
          <a:noFill/>
          <a:ln>
            <a:noFill/>
          </a:ln>
        </p:spPr>
        <p:txBody>
          <a:bodyPr wrap="square" lIns="0" rIns="0" rtlCol="0" anchor="ctr">
            <a:noAutofit/>
          </a:bodyPr>
          <a:lstStyle/>
          <a:p>
            <a:pPr defTabSz="685783">
              <a:buClr>
                <a:srgbClr val="00B050"/>
              </a:buClr>
            </a:pPr>
            <a:r>
              <a:rPr lang="it-IT" sz="1100" b="1" dirty="0">
                <a:solidFill>
                  <a:srgbClr val="415064"/>
                </a:solidFill>
                <a:latin typeface="+mj-lt"/>
              </a:rPr>
              <a:t>Mariana</a:t>
            </a:r>
          </a:p>
          <a:p>
            <a:pPr defTabSz="685783">
              <a:buClr>
                <a:srgbClr val="00B050"/>
              </a:buClr>
            </a:pPr>
            <a:r>
              <a:rPr lang="it-IT" sz="1100" b="1" dirty="0">
                <a:solidFill>
                  <a:srgbClr val="415064"/>
                </a:solidFill>
                <a:latin typeface="+mj-lt"/>
              </a:rPr>
              <a:t>Liuzzi</a:t>
            </a:r>
          </a:p>
        </p:txBody>
      </p:sp>
      <p:pic>
        <p:nvPicPr>
          <p:cNvPr id="9" name="Immagine 8" descr="Immagine che contiene persona&#10;&#10;Descrizione generata automaticamente">
            <a:extLst>
              <a:ext uri="{FF2B5EF4-FFF2-40B4-BE49-F238E27FC236}">
                <a16:creationId xmlns:a16="http://schemas.microsoft.com/office/drawing/2014/main" id="{D467D934-1CB9-4650-B616-CF726F0A11AC}"/>
              </a:ext>
            </a:extLst>
          </p:cNvPr>
          <p:cNvPicPr>
            <a:picLocks noChangeAspect="1"/>
          </p:cNvPicPr>
          <p:nvPr/>
        </p:nvPicPr>
        <p:blipFill>
          <a:blip r:embed="rId5"/>
          <a:stretch>
            <a:fillRect/>
          </a:stretch>
        </p:blipFill>
        <p:spPr>
          <a:xfrm>
            <a:off x="3273350" y="5611249"/>
            <a:ext cx="630172" cy="6347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Immagine 10" descr="Immagine che contiene persona, abbigliamento&#10;&#10;Descrizione generata automaticamente">
            <a:extLst>
              <a:ext uri="{FF2B5EF4-FFF2-40B4-BE49-F238E27FC236}">
                <a16:creationId xmlns:a16="http://schemas.microsoft.com/office/drawing/2014/main" id="{FAA92251-12A0-49E3-91D2-F4BF1A736F4E}"/>
              </a:ext>
            </a:extLst>
          </p:cNvPr>
          <p:cNvPicPr>
            <a:picLocks noChangeAspect="1"/>
          </p:cNvPicPr>
          <p:nvPr/>
        </p:nvPicPr>
        <p:blipFill>
          <a:blip r:embed="rId6"/>
          <a:stretch>
            <a:fillRect/>
          </a:stretch>
        </p:blipFill>
        <p:spPr>
          <a:xfrm>
            <a:off x="5091962" y="5621861"/>
            <a:ext cx="612562" cy="62239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CasellaDiTesto 94">
            <a:extLst>
              <a:ext uri="{FF2B5EF4-FFF2-40B4-BE49-F238E27FC236}">
                <a16:creationId xmlns:a16="http://schemas.microsoft.com/office/drawing/2014/main" id="{2FB921E0-D3DC-4C61-9381-5D504DC524FD}"/>
              </a:ext>
            </a:extLst>
          </p:cNvPr>
          <p:cNvSpPr txBox="1"/>
          <p:nvPr/>
        </p:nvSpPr>
        <p:spPr>
          <a:xfrm>
            <a:off x="5766474" y="5595040"/>
            <a:ext cx="1434845" cy="675479"/>
          </a:xfrm>
          <a:prstGeom prst="rect">
            <a:avLst/>
          </a:prstGeom>
          <a:noFill/>
          <a:ln>
            <a:noFill/>
          </a:ln>
        </p:spPr>
        <p:txBody>
          <a:bodyPr wrap="square" lIns="0" rIns="0" rtlCol="0" anchor="ctr">
            <a:noAutofit/>
          </a:bodyPr>
          <a:lstStyle/>
          <a:p>
            <a:pPr defTabSz="685783">
              <a:buClr>
                <a:srgbClr val="00B050"/>
              </a:buClr>
            </a:pPr>
            <a:r>
              <a:rPr lang="it-IT" sz="1100" b="1" dirty="0">
                <a:solidFill>
                  <a:srgbClr val="415064"/>
                </a:solidFill>
                <a:latin typeface="+mj-lt"/>
              </a:rPr>
              <a:t>Giovanna</a:t>
            </a:r>
          </a:p>
          <a:p>
            <a:pPr defTabSz="685783">
              <a:buClr>
                <a:srgbClr val="00B050"/>
              </a:buClr>
            </a:pPr>
            <a:r>
              <a:rPr lang="it-IT" sz="1100" b="1" dirty="0">
                <a:solidFill>
                  <a:srgbClr val="415064"/>
                </a:solidFill>
                <a:latin typeface="+mj-lt"/>
              </a:rPr>
              <a:t>Ladisa</a:t>
            </a:r>
          </a:p>
        </p:txBody>
      </p:sp>
      <p:grpSp>
        <p:nvGrpSpPr>
          <p:cNvPr id="15" name="Gruppo 14">
            <a:extLst>
              <a:ext uri="{FF2B5EF4-FFF2-40B4-BE49-F238E27FC236}">
                <a16:creationId xmlns:a16="http://schemas.microsoft.com/office/drawing/2014/main" id="{99F6960A-F279-469C-94EF-9193BECECDA3}"/>
              </a:ext>
            </a:extLst>
          </p:cNvPr>
          <p:cNvGrpSpPr/>
          <p:nvPr/>
        </p:nvGrpSpPr>
        <p:grpSpPr>
          <a:xfrm>
            <a:off x="6900750" y="5544428"/>
            <a:ext cx="695533" cy="765018"/>
            <a:chOff x="4026912" y="2344135"/>
            <a:chExt cx="595066" cy="675479"/>
          </a:xfrm>
        </p:grpSpPr>
        <p:pic>
          <p:nvPicPr>
            <p:cNvPr id="16" name="Immagine 15">
              <a:extLst>
                <a:ext uri="{FF2B5EF4-FFF2-40B4-BE49-F238E27FC236}">
                  <a16:creationId xmlns:a16="http://schemas.microsoft.com/office/drawing/2014/main" id="{92AA8010-9ED5-4863-BBE4-1BC996BFF58F}"/>
                </a:ext>
              </a:extLst>
            </p:cNvPr>
            <p:cNvPicPr>
              <a:picLocks noChangeAspect="1"/>
            </p:cNvPicPr>
            <p:nvPr/>
          </p:nvPicPr>
          <p:blipFill>
            <a:blip r:embed="rId7"/>
            <a:stretch>
              <a:fillRect/>
            </a:stretch>
          </p:blipFill>
          <p:spPr>
            <a:xfrm>
              <a:off x="4026912" y="2344135"/>
              <a:ext cx="595066" cy="675479"/>
            </a:xfrm>
            <a:prstGeom prst="rect">
              <a:avLst/>
            </a:prstGeom>
          </p:spPr>
        </p:pic>
        <p:sp>
          <p:nvSpPr>
            <p:cNvPr id="17" name="Ovale 16">
              <a:extLst>
                <a:ext uri="{FF2B5EF4-FFF2-40B4-BE49-F238E27FC236}">
                  <a16:creationId xmlns:a16="http://schemas.microsoft.com/office/drawing/2014/main" id="{AAA84C93-6EF6-4B30-9C5C-210C768B0A83}"/>
                </a:ext>
              </a:extLst>
            </p:cNvPr>
            <p:cNvSpPr/>
            <p:nvPr/>
          </p:nvSpPr>
          <p:spPr>
            <a:xfrm>
              <a:off x="4062829" y="2412454"/>
              <a:ext cx="510264" cy="55638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1200" dirty="0" err="1"/>
            </a:p>
          </p:txBody>
        </p:sp>
      </p:grpSp>
      <p:sp>
        <p:nvSpPr>
          <p:cNvPr id="18" name="CasellaDiTesto 94">
            <a:extLst>
              <a:ext uri="{FF2B5EF4-FFF2-40B4-BE49-F238E27FC236}">
                <a16:creationId xmlns:a16="http://schemas.microsoft.com/office/drawing/2014/main" id="{E39783AF-0B8C-4522-A250-B58D8E4FB5DE}"/>
              </a:ext>
            </a:extLst>
          </p:cNvPr>
          <p:cNvSpPr txBox="1"/>
          <p:nvPr/>
        </p:nvSpPr>
        <p:spPr>
          <a:xfrm>
            <a:off x="7605945" y="5595040"/>
            <a:ext cx="1426094" cy="675479"/>
          </a:xfrm>
          <a:prstGeom prst="rect">
            <a:avLst/>
          </a:prstGeom>
          <a:noFill/>
          <a:ln>
            <a:noFill/>
          </a:ln>
        </p:spPr>
        <p:txBody>
          <a:bodyPr wrap="square" lIns="0" rIns="0" rtlCol="0" anchor="ctr">
            <a:noAutofit/>
          </a:bodyPr>
          <a:lstStyle/>
          <a:p>
            <a:pPr defTabSz="685783">
              <a:buClr>
                <a:srgbClr val="00B050"/>
              </a:buClr>
            </a:pPr>
            <a:r>
              <a:rPr lang="it-IT" sz="1100" b="1" dirty="0">
                <a:solidFill>
                  <a:srgbClr val="415064"/>
                </a:solidFill>
                <a:latin typeface="+mj-lt"/>
              </a:rPr>
              <a:t>Antonietta</a:t>
            </a:r>
          </a:p>
          <a:p>
            <a:pPr defTabSz="685783">
              <a:buClr>
                <a:srgbClr val="00B050"/>
              </a:buClr>
            </a:pPr>
            <a:r>
              <a:rPr lang="it-IT" sz="1100" b="1" dirty="0">
                <a:solidFill>
                  <a:srgbClr val="415064"/>
                </a:solidFill>
                <a:latin typeface="+mj-lt"/>
              </a:rPr>
              <a:t>Malatesta</a:t>
            </a:r>
          </a:p>
        </p:txBody>
      </p:sp>
    </p:spTree>
    <p:extLst>
      <p:ext uri="{BB962C8B-B14F-4D97-AF65-F5344CB8AC3E}">
        <p14:creationId xmlns:p14="http://schemas.microsoft.com/office/powerpoint/2010/main" val="2665304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D9207FF8-AA2C-451A-833F-98CD19FCBBF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643985"/>
            <a:ext cx="12192000" cy="5683049"/>
          </a:xfrm>
          <a:prstGeom prst="rect">
            <a:avLst/>
          </a:prstGeom>
        </p:spPr>
      </p:pic>
      <p:graphicFrame>
        <p:nvGraphicFramePr>
          <p:cNvPr id="6" name="Oggetto 5" hidden="1">
            <a:extLst>
              <a:ext uri="{FF2B5EF4-FFF2-40B4-BE49-F238E27FC236}">
                <a16:creationId xmlns:a16="http://schemas.microsoft.com/office/drawing/2014/main" id="{2690E763-8BE7-45FD-A96F-8597260B2E0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35" name="Diapositiva think-cell" r:id="rId6" imgW="395" imgH="394" progId="TCLayout.ActiveDocument.1">
                  <p:embed/>
                </p:oleObj>
              </mc:Choice>
              <mc:Fallback>
                <p:oleObj name="Diapositiva think-cell" r:id="rId6" imgW="395" imgH="394" progId="TCLayout.ActiveDocument.1">
                  <p:embed/>
                  <p:pic>
                    <p:nvPicPr>
                      <p:cNvPr id="6" name="Oggetto 5" hidden="1">
                        <a:extLst>
                          <a:ext uri="{FF2B5EF4-FFF2-40B4-BE49-F238E27FC236}">
                            <a16:creationId xmlns:a16="http://schemas.microsoft.com/office/drawing/2014/main" id="{2690E763-8BE7-45FD-A96F-8597260B2E0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Segnaposto testo 1">
            <a:extLst>
              <a:ext uri="{FF2B5EF4-FFF2-40B4-BE49-F238E27FC236}">
                <a16:creationId xmlns:a16="http://schemas.microsoft.com/office/drawing/2014/main" id="{83C8497E-5AF7-422B-B28A-57318539F4E5}"/>
              </a:ext>
            </a:extLst>
          </p:cNvPr>
          <p:cNvSpPr>
            <a:spLocks noGrp="1"/>
          </p:cNvSpPr>
          <p:nvPr>
            <p:ph type="body" idx="4294967295"/>
          </p:nvPr>
        </p:nvSpPr>
        <p:spPr>
          <a:xfrm>
            <a:off x="370382" y="2886902"/>
            <a:ext cx="2323191" cy="914033"/>
          </a:xfrm>
        </p:spPr>
        <p:txBody>
          <a:bodyPr vert="horz" lIns="121920" tIns="60960" rIns="121920" bIns="60960" rtlCol="0">
            <a:normAutofit/>
          </a:bodyPr>
          <a:lstStyle/>
          <a:p>
            <a:pPr marL="0" indent="0" algn="r">
              <a:buNone/>
            </a:pPr>
            <a:r>
              <a:rPr lang="it-IT" sz="3200" b="1" dirty="0">
                <a:solidFill>
                  <a:schemeClr val="bg1"/>
                </a:solidFill>
              </a:rPr>
              <a:t>Agenda</a:t>
            </a:r>
          </a:p>
        </p:txBody>
      </p:sp>
      <p:sp>
        <p:nvSpPr>
          <p:cNvPr id="4" name="Segnaposto numero diapositiva 3">
            <a:extLst>
              <a:ext uri="{FF2B5EF4-FFF2-40B4-BE49-F238E27FC236}">
                <a16:creationId xmlns:a16="http://schemas.microsoft.com/office/drawing/2014/main" id="{52C954B1-B0F4-4E12-BE66-48509ABAF6A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EFD"/>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it-IT" sz="1067"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2BC6CC9B-E7EE-4CAC-8EC6-0DD28D84F1C0}"/>
              </a:ext>
            </a:extLst>
          </p:cNvPr>
          <p:cNvSpPr/>
          <p:nvPr/>
        </p:nvSpPr>
        <p:spPr>
          <a:xfrm>
            <a:off x="0" y="0"/>
            <a:ext cx="12191999" cy="6858000"/>
          </a:xfrm>
          <a:prstGeom prst="rect">
            <a:avLst/>
          </a:prstGeom>
          <a:solidFill>
            <a:schemeClr val="bg1">
              <a:alpha val="2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700" b="1" i="0" u="none" strike="noStrike" kern="1200" cap="none" spc="0" normalizeH="0" baseline="0" noProof="0" dirty="0">
              <a:ln>
                <a:noFill/>
              </a:ln>
              <a:solidFill>
                <a:srgbClr val="FFFEFD"/>
              </a:solidFill>
              <a:effectLst/>
              <a:uLnTx/>
              <a:uFillTx/>
              <a:latin typeface="Arial"/>
              <a:cs typeface="Arial"/>
            </a:endParaRPr>
          </a:p>
        </p:txBody>
      </p:sp>
      <p:sp>
        <p:nvSpPr>
          <p:cNvPr id="12" name="Text Placeholder 4">
            <a:extLst>
              <a:ext uri="{FF2B5EF4-FFF2-40B4-BE49-F238E27FC236}">
                <a16:creationId xmlns:a16="http://schemas.microsoft.com/office/drawing/2014/main" id="{D9A787E4-4ABA-43DB-9167-2FC932399930}"/>
              </a:ext>
            </a:extLst>
          </p:cNvPr>
          <p:cNvSpPr txBox="1">
            <a:spLocks/>
          </p:cNvSpPr>
          <p:nvPr/>
        </p:nvSpPr>
        <p:spPr>
          <a:xfrm>
            <a:off x="3187434" y="1996046"/>
            <a:ext cx="8100000" cy="624000"/>
          </a:xfrm>
          <a:prstGeom prst="rect">
            <a:avLst/>
          </a:prstGeom>
          <a:solidFill>
            <a:schemeClr val="bg1"/>
          </a:solidFill>
        </p:spPr>
        <p:txBody>
          <a:bodyPr vert="horz" lIns="121920" tIns="60960" rIns="121920" bIns="6096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1463" marR="0" lvl="1" indent="-268288" algn="l" defTabSz="573071" rtl="0" eaLnBrk="1" fontAlgn="base" latinLnBrk="0" hangingPunct="1">
              <a:lnSpc>
                <a:spcPct val="120000"/>
              </a:lnSpc>
              <a:spcBef>
                <a:spcPts val="800"/>
              </a:spcBef>
              <a:spcAft>
                <a:spcPct val="0"/>
              </a:spcAft>
              <a:buClr>
                <a:srgbClr val="003E6D"/>
              </a:buClr>
              <a:buSzPct val="100000"/>
              <a:buFont typeface="Wingdings" panose="05000000000000000000" pitchFamily="2" charset="2"/>
              <a:buChar char="§"/>
              <a:tabLst>
                <a:tab pos="1547447" algn="l"/>
              </a:tabLst>
              <a:defRPr/>
            </a:pPr>
            <a:r>
              <a:rPr kumimoji="0" lang="it-IT" sz="2400" b="1" i="0" u="none" strike="noStrike" kern="1200" cap="none" spc="0" normalizeH="0" baseline="0" noProof="0" dirty="0">
                <a:ln>
                  <a:noFill/>
                </a:ln>
                <a:solidFill>
                  <a:srgbClr val="003E6D"/>
                </a:solidFill>
                <a:effectLst/>
                <a:uLnTx/>
                <a:uFillTx/>
                <a:latin typeface="Arial" panose="020B0604020202020204" pitchFamily="34" charset="0"/>
                <a:cs typeface="Arial" panose="020B0604020202020204" pitchFamily="34" charset="0"/>
              </a:rPr>
              <a:t>CDP e le linee guida del Piano Strategico 2022-2024</a:t>
            </a:r>
          </a:p>
        </p:txBody>
      </p:sp>
      <p:sp>
        <p:nvSpPr>
          <p:cNvPr id="14" name="Text Placeholder 4">
            <a:hlinkClick r:id="" action="ppaction://noaction"/>
            <a:extLst>
              <a:ext uri="{FF2B5EF4-FFF2-40B4-BE49-F238E27FC236}">
                <a16:creationId xmlns:a16="http://schemas.microsoft.com/office/drawing/2014/main" id="{1EE2BA42-2E25-4708-93FC-CBB7765E4C1B}"/>
              </a:ext>
            </a:extLst>
          </p:cNvPr>
          <p:cNvSpPr txBox="1">
            <a:spLocks/>
          </p:cNvSpPr>
          <p:nvPr/>
        </p:nvSpPr>
        <p:spPr>
          <a:xfrm>
            <a:off x="3187434" y="2604761"/>
            <a:ext cx="8099691" cy="624000"/>
          </a:xfrm>
          <a:prstGeom prst="rect">
            <a:avLst/>
          </a:prstGeom>
          <a:solidFill>
            <a:srgbClr val="B1C8A9"/>
          </a:solidFill>
        </p:spPr>
        <p:txBody>
          <a:bodyPr vert="horz" lIns="121920" tIns="60960" rIns="48000" bIns="60960" rtlCol="0" anchor="ctr">
            <a:noAutofit/>
          </a:bodyPr>
          <a:lstStyle>
            <a:defPPr>
              <a:defRPr lang="it-IT"/>
            </a:defPPr>
            <a:lvl1pPr marL="171450" indent="-171450">
              <a:lnSpc>
                <a:spcPct val="90000"/>
              </a:lnSpc>
              <a:spcBef>
                <a:spcPts val="750"/>
              </a:spcBef>
              <a:buFont typeface="Arial" panose="020B0604020202020204" pitchFamily="34" charset="0"/>
              <a:buChar char="•"/>
              <a:defRPr sz="2100" b="0" i="0">
                <a:latin typeface="Arial" panose="020B0604020202020204" pitchFamily="34" charset="0"/>
                <a:cs typeface="Arial" panose="020B0604020202020204" pitchFamily="34" charset="0"/>
              </a:defRPr>
            </a:lvl1pPr>
            <a:lvl2pPr marL="287215" lvl="1" indent="-285750" defTabSz="429814" fontAlgn="base">
              <a:lnSpc>
                <a:spcPct val="120000"/>
              </a:lnSpc>
              <a:spcBef>
                <a:spcPts val="600"/>
              </a:spcBef>
              <a:spcAft>
                <a:spcPct val="0"/>
              </a:spcAft>
              <a:buClr>
                <a:srgbClr val="97989A"/>
              </a:buClr>
              <a:buSzPct val="100000"/>
              <a:buFont typeface="Wingdings" panose="05000000000000000000" pitchFamily="2" charset="2"/>
              <a:buChar char="§"/>
              <a:tabLst>
                <a:tab pos="1160614" algn="l"/>
              </a:tabLst>
              <a:defRPr sz="2000" b="1" i="0">
                <a:solidFill>
                  <a:srgbClr val="415064"/>
                </a:solidFill>
                <a:latin typeface="+mj-lt"/>
                <a:cs typeface="Arial" panose="020B0604020202020204" pitchFamily="34" charset="0"/>
              </a:defRPr>
            </a:lvl2pPr>
            <a:lvl3pPr marL="857250" indent="-171450">
              <a:lnSpc>
                <a:spcPct val="90000"/>
              </a:lnSpc>
              <a:spcBef>
                <a:spcPts val="375"/>
              </a:spcBef>
              <a:buFont typeface="Arial" panose="020B0604020202020204" pitchFamily="34" charset="0"/>
              <a:buChar char="•"/>
              <a:defRPr sz="1500" b="0" i="0">
                <a:latin typeface="Arial" panose="020B0604020202020204" pitchFamily="34" charset="0"/>
                <a:cs typeface="Arial" panose="020B0604020202020204" pitchFamily="34" charset="0"/>
              </a:defRPr>
            </a:lvl3pPr>
            <a:lvl4pPr marL="1200150" indent="-171450">
              <a:lnSpc>
                <a:spcPct val="90000"/>
              </a:lnSpc>
              <a:spcBef>
                <a:spcPts val="375"/>
              </a:spcBef>
              <a:buFont typeface="Arial" panose="020B0604020202020204" pitchFamily="34" charset="0"/>
              <a:buChar char="•"/>
              <a:defRPr b="0" i="0">
                <a:latin typeface="Arial" panose="020B0604020202020204" pitchFamily="34" charset="0"/>
                <a:cs typeface="Arial" panose="020B0604020202020204" pitchFamily="34" charset="0"/>
              </a:defRPr>
            </a:lvl4pPr>
            <a:lvl5pPr marL="1543050" indent="-171450">
              <a:lnSpc>
                <a:spcPct val="90000"/>
              </a:lnSpc>
              <a:spcBef>
                <a:spcPts val="375"/>
              </a:spcBef>
              <a:buFont typeface="Arial" panose="020B0604020202020204" pitchFamily="34" charset="0"/>
              <a:buChar char="•"/>
              <a:defRPr b="0" i="0">
                <a:latin typeface="Arial" panose="020B0604020202020204" pitchFamily="34" charset="0"/>
                <a:cs typeface="Arial" panose="020B0604020202020204" pitchFamily="34"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pPr marL="287215" marR="0" lvl="1" indent="-285750" algn="l" defTabSz="429814" rtl="0" eaLnBrk="1" fontAlgn="base" latinLnBrk="0" hangingPunct="1">
              <a:lnSpc>
                <a:spcPct val="120000"/>
              </a:lnSpc>
              <a:spcBef>
                <a:spcPts val="600"/>
              </a:spcBef>
              <a:spcAft>
                <a:spcPct val="0"/>
              </a:spcAft>
              <a:buClr>
                <a:schemeClr val="bg1"/>
              </a:buClr>
              <a:buSzPct val="100000"/>
              <a:buFont typeface="Wingdings" panose="05000000000000000000" pitchFamily="2" charset="2"/>
              <a:buChar char="§"/>
              <a:tabLst>
                <a:tab pos="1160614" algn="l"/>
              </a:tabLst>
              <a:defRPr/>
            </a:pPr>
            <a:r>
              <a:rPr kumimoji="0" lang="it-IT" sz="2400" b="0" i="0" u="none" strike="noStrike" kern="1200" cap="none" spc="0" normalizeH="0" baseline="0" noProof="0" dirty="0">
                <a:ln>
                  <a:noFill/>
                </a:ln>
                <a:solidFill>
                  <a:schemeClr val="bg1"/>
                </a:solidFill>
                <a:effectLst/>
                <a:uLnTx/>
                <a:uFillTx/>
                <a:latin typeface="Arial"/>
                <a:cs typeface="Arial" panose="020B0604020202020204" pitchFamily="34" charset="0"/>
              </a:rPr>
              <a:t>Le soluzioni di efficientamento energetico per la PA</a:t>
            </a:r>
          </a:p>
        </p:txBody>
      </p:sp>
      <p:sp>
        <p:nvSpPr>
          <p:cNvPr id="16" name="Text Placeholder 4">
            <a:hlinkClick r:id="" action="ppaction://noaction"/>
            <a:extLst>
              <a:ext uri="{FF2B5EF4-FFF2-40B4-BE49-F238E27FC236}">
                <a16:creationId xmlns:a16="http://schemas.microsoft.com/office/drawing/2014/main" id="{8B643585-E39F-4EB0-8171-B71959A1AB85}"/>
              </a:ext>
            </a:extLst>
          </p:cNvPr>
          <p:cNvSpPr txBox="1">
            <a:spLocks/>
          </p:cNvSpPr>
          <p:nvPr/>
        </p:nvSpPr>
        <p:spPr>
          <a:xfrm>
            <a:off x="3187433" y="3220574"/>
            <a:ext cx="8100000" cy="624000"/>
          </a:xfrm>
          <a:prstGeom prst="rect">
            <a:avLst/>
          </a:prstGeom>
          <a:solidFill>
            <a:srgbClr val="B1C8A9"/>
          </a:solidFill>
        </p:spPr>
        <p:txBody>
          <a:bodyPr vert="horz" lIns="121920" tIns="60960" rIns="121920" bIns="6096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1463" marR="0" lvl="1" indent="-271463" algn="l" defTabSz="573071" rtl="0" eaLnBrk="1" fontAlgn="base" latinLnBrk="0" hangingPunct="1">
              <a:lnSpc>
                <a:spcPct val="120000"/>
              </a:lnSpc>
              <a:spcBef>
                <a:spcPts val="800"/>
              </a:spcBef>
              <a:spcAft>
                <a:spcPct val="0"/>
              </a:spcAft>
              <a:buClr>
                <a:srgbClr val="FFFEFD"/>
              </a:buClr>
              <a:buSzPct val="100000"/>
              <a:buFont typeface="Wingdings" panose="05000000000000000000" pitchFamily="2" charset="2"/>
              <a:buChar char="§"/>
              <a:tabLst>
                <a:tab pos="1547447" algn="l"/>
              </a:tabLst>
              <a:defRPr/>
            </a:pPr>
            <a:r>
              <a:rPr kumimoji="0" lang="it-IT" sz="2400"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Focus Infrastrutture</a:t>
            </a:r>
          </a:p>
        </p:txBody>
      </p:sp>
      <p:sp>
        <p:nvSpPr>
          <p:cNvPr id="15" name="Text Placeholder 4">
            <a:hlinkClick r:id="" action="ppaction://noaction"/>
            <a:extLst>
              <a:ext uri="{FF2B5EF4-FFF2-40B4-BE49-F238E27FC236}">
                <a16:creationId xmlns:a16="http://schemas.microsoft.com/office/drawing/2014/main" id="{9D29FF75-A861-477A-ACC1-B8AD778F2C27}"/>
              </a:ext>
            </a:extLst>
          </p:cNvPr>
          <p:cNvSpPr txBox="1">
            <a:spLocks/>
          </p:cNvSpPr>
          <p:nvPr/>
        </p:nvSpPr>
        <p:spPr>
          <a:xfrm>
            <a:off x="3196958" y="3830174"/>
            <a:ext cx="8100000" cy="624000"/>
          </a:xfrm>
          <a:prstGeom prst="rect">
            <a:avLst/>
          </a:prstGeom>
          <a:solidFill>
            <a:srgbClr val="B1C8A9"/>
          </a:solidFill>
        </p:spPr>
        <p:txBody>
          <a:bodyPr vert="horz" lIns="121920" tIns="60960" rIns="121920" bIns="6096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1463" marR="0" lvl="1" indent="-271463" algn="l" defTabSz="573071" rtl="0" eaLnBrk="1" fontAlgn="base" latinLnBrk="0" hangingPunct="1">
              <a:lnSpc>
                <a:spcPct val="120000"/>
              </a:lnSpc>
              <a:spcBef>
                <a:spcPts val="800"/>
              </a:spcBef>
              <a:spcAft>
                <a:spcPct val="0"/>
              </a:spcAft>
              <a:buClr>
                <a:srgbClr val="FFFEFD"/>
              </a:buClr>
              <a:buSzPct val="100000"/>
              <a:buFont typeface="Wingdings" panose="05000000000000000000" pitchFamily="2" charset="2"/>
              <a:buChar char="§"/>
              <a:tabLst>
                <a:tab pos="1547447" algn="l"/>
              </a:tabLst>
              <a:defRPr/>
            </a:pPr>
            <a:r>
              <a:rPr kumimoji="0" lang="it-IT" sz="2400"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Focus </a:t>
            </a:r>
            <a:r>
              <a:rPr kumimoji="0" lang="it-IT" sz="2400" b="0" i="0" u="none" strike="noStrike" kern="1200" cap="none" spc="0" normalizeH="0" baseline="0" noProof="0" dirty="0" err="1">
                <a:ln>
                  <a:noFill/>
                </a:ln>
                <a:solidFill>
                  <a:srgbClr val="FFFEFD"/>
                </a:solidFill>
                <a:effectLst/>
                <a:uLnTx/>
                <a:uFillTx/>
                <a:latin typeface="Arial" panose="020B0604020202020204" pitchFamily="34" charset="0"/>
                <a:cs typeface="Arial" panose="020B0604020202020204" pitchFamily="34" charset="0"/>
              </a:rPr>
              <a:t>Renovit</a:t>
            </a:r>
            <a:r>
              <a:rPr kumimoji="0" lang="it-IT" sz="2400"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 e </a:t>
            </a:r>
            <a:r>
              <a:rPr kumimoji="0" lang="it-IT" sz="2400" b="0" i="0" u="none" strike="noStrike" kern="1200" cap="none" spc="0" normalizeH="0" baseline="0" noProof="0" dirty="0" err="1">
                <a:ln>
                  <a:noFill/>
                </a:ln>
                <a:solidFill>
                  <a:srgbClr val="FFFEFD"/>
                </a:solidFill>
                <a:effectLst/>
                <a:uLnTx/>
                <a:uFillTx/>
                <a:latin typeface="Arial" panose="020B0604020202020204" pitchFamily="34" charset="0"/>
                <a:cs typeface="Arial" panose="020B0604020202020204" pitchFamily="34" charset="0"/>
              </a:rPr>
              <a:t>GreenIT</a:t>
            </a:r>
            <a:endParaRPr kumimoji="0" lang="it-IT" sz="2400"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sp>
        <p:nvSpPr>
          <p:cNvPr id="17" name="Text Placeholder 4">
            <a:hlinkClick r:id="" action="ppaction://noaction"/>
            <a:extLst>
              <a:ext uri="{FF2B5EF4-FFF2-40B4-BE49-F238E27FC236}">
                <a16:creationId xmlns:a16="http://schemas.microsoft.com/office/drawing/2014/main" id="{A3AD7D8B-946A-431F-BBA0-62F790DCF593}"/>
              </a:ext>
            </a:extLst>
          </p:cNvPr>
          <p:cNvSpPr txBox="1">
            <a:spLocks/>
          </p:cNvSpPr>
          <p:nvPr/>
        </p:nvSpPr>
        <p:spPr>
          <a:xfrm>
            <a:off x="3196958" y="4458824"/>
            <a:ext cx="8100000" cy="624000"/>
          </a:xfrm>
          <a:prstGeom prst="rect">
            <a:avLst/>
          </a:prstGeom>
          <a:solidFill>
            <a:srgbClr val="B1C8A9"/>
          </a:solidFill>
        </p:spPr>
        <p:txBody>
          <a:bodyPr vert="horz" lIns="121920" tIns="60960" rIns="121920" bIns="6096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1463" marR="0" lvl="1" indent="-271463" algn="l" defTabSz="573071" rtl="0" eaLnBrk="1" fontAlgn="base" latinLnBrk="0" hangingPunct="1">
              <a:lnSpc>
                <a:spcPct val="120000"/>
              </a:lnSpc>
              <a:spcBef>
                <a:spcPts val="800"/>
              </a:spcBef>
              <a:spcAft>
                <a:spcPct val="0"/>
              </a:spcAft>
              <a:buClr>
                <a:srgbClr val="FFFEFD"/>
              </a:buClr>
              <a:buSzPct val="100000"/>
              <a:buFont typeface="Wingdings" panose="05000000000000000000" pitchFamily="2" charset="2"/>
              <a:buChar char="§"/>
              <a:tabLst>
                <a:tab pos="1547447" algn="l"/>
              </a:tabLst>
              <a:defRPr/>
            </a:pPr>
            <a:r>
              <a:rPr kumimoji="0" lang="it-IT" sz="2400"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Modello di servizio e presidio territoriale</a:t>
            </a:r>
          </a:p>
        </p:txBody>
      </p:sp>
      <p:cxnSp>
        <p:nvCxnSpPr>
          <p:cNvPr id="13" name="Connettore diritto 12">
            <a:extLst>
              <a:ext uri="{FF2B5EF4-FFF2-40B4-BE49-F238E27FC236}">
                <a16:creationId xmlns:a16="http://schemas.microsoft.com/office/drawing/2014/main" id="{7D7A8913-BF0C-4B02-882B-923432343420}"/>
              </a:ext>
            </a:extLst>
          </p:cNvPr>
          <p:cNvCxnSpPr/>
          <p:nvPr/>
        </p:nvCxnSpPr>
        <p:spPr>
          <a:xfrm>
            <a:off x="2826594" y="1388288"/>
            <a:ext cx="0" cy="405100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639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testo 2">
            <a:extLst>
              <a:ext uri="{FF2B5EF4-FFF2-40B4-BE49-F238E27FC236}">
                <a16:creationId xmlns:a16="http://schemas.microsoft.com/office/drawing/2014/main" id="{C799EC1E-764B-4A55-8C75-545A17B0C7D4}"/>
              </a:ext>
            </a:extLst>
          </p:cNvPr>
          <p:cNvSpPr>
            <a:spLocks noGrp="1"/>
          </p:cNvSpPr>
          <p:nvPr>
            <p:ph type="body" sz="quarter" idx="13"/>
          </p:nvPr>
        </p:nvSpPr>
        <p:spPr>
          <a:xfrm>
            <a:off x="334435" y="1415549"/>
            <a:ext cx="6216347" cy="2402643"/>
          </a:xfrm>
        </p:spPr>
        <p:txBody>
          <a:bodyPr/>
          <a:lstStyle/>
          <a:p>
            <a:r>
              <a:rPr lang="it-IT" sz="4800" dirty="0"/>
              <a:t>Grazie!</a:t>
            </a:r>
          </a:p>
        </p:txBody>
      </p:sp>
      <p:sp>
        <p:nvSpPr>
          <p:cNvPr id="3" name="Segnaposto testo 2">
            <a:extLst>
              <a:ext uri="{FF2B5EF4-FFF2-40B4-BE49-F238E27FC236}">
                <a16:creationId xmlns:a16="http://schemas.microsoft.com/office/drawing/2014/main" id="{60246822-F869-4015-AEC9-D677445FB9EF}"/>
              </a:ext>
            </a:extLst>
          </p:cNvPr>
          <p:cNvSpPr>
            <a:spLocks noGrp="1"/>
          </p:cNvSpPr>
          <p:nvPr>
            <p:ph type="body" sz="quarter" idx="21"/>
          </p:nvPr>
        </p:nvSpPr>
        <p:spPr/>
        <p:txBody>
          <a:bodyPr/>
          <a:lstStyle/>
          <a:p>
            <a:r>
              <a:rPr lang="en-US" dirty="0"/>
              <a:t>Lecce, 19 </a:t>
            </a:r>
            <a:r>
              <a:rPr lang="en-US" dirty="0" err="1"/>
              <a:t>ottobre</a:t>
            </a:r>
            <a:r>
              <a:rPr lang="en-US" dirty="0"/>
              <a:t> 2022</a:t>
            </a:r>
          </a:p>
        </p:txBody>
      </p:sp>
      <p:pic>
        <p:nvPicPr>
          <p:cNvPr id="9" name="Segnaposto immagine 15" descr="Immagine che contiene esterni, edificio, cielo, castello&#10;&#10;Descrizione generata automaticamente">
            <a:extLst>
              <a:ext uri="{FF2B5EF4-FFF2-40B4-BE49-F238E27FC236}">
                <a16:creationId xmlns:a16="http://schemas.microsoft.com/office/drawing/2014/main" id="{090D8837-F672-4531-AED8-7C5EE086E428}"/>
              </a:ext>
            </a:extLst>
          </p:cNvPr>
          <p:cNvPicPr>
            <a:picLocks noGrp="1" noChangeAspect="1"/>
          </p:cNvPicPr>
          <p:nvPr>
            <p:ph type="pic" sz="quarter" idx="20"/>
          </p:nvPr>
        </p:nvPicPr>
        <p:blipFill>
          <a:blip r:embed="rId2" cstate="print">
            <a:extLst>
              <a:ext uri="{28A0092B-C50C-407E-A947-70E740481C1C}">
                <a14:useLocalDpi xmlns:a14="http://schemas.microsoft.com/office/drawing/2010/main"/>
              </a:ext>
            </a:extLst>
          </a:blip>
          <a:srcRect/>
          <a:stretch>
            <a:fillRect/>
          </a:stretch>
        </p:blipFill>
        <p:spPr>
          <a:xfrm>
            <a:off x="6813425" y="768383"/>
            <a:ext cx="4723643" cy="5296483"/>
          </a:xfrm>
        </p:spPr>
      </p:pic>
    </p:spTree>
    <p:extLst>
      <p:ext uri="{BB962C8B-B14F-4D97-AF65-F5344CB8AC3E}">
        <p14:creationId xmlns:p14="http://schemas.microsoft.com/office/powerpoint/2010/main" val="3741442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98A743-6E47-154F-B42F-E877D580AFDD}"/>
              </a:ext>
            </a:extLst>
          </p:cNvPr>
          <p:cNvSpPr txBox="1">
            <a:spLocks/>
          </p:cNvSpPr>
          <p:nvPr/>
        </p:nvSpPr>
        <p:spPr bwMode="gray">
          <a:xfrm>
            <a:off x="345989" y="202049"/>
            <a:ext cx="78836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defTabSz="1218026" eaLnBrk="1" hangingPunct="1">
              <a:tabLst>
                <a:tab pos="367135" algn="l"/>
              </a:tabLst>
              <a:defRPr sz="3200" b="1" kern="0" baseline="0">
                <a:solidFill>
                  <a:schemeClr val="accent3"/>
                </a:solidFill>
                <a:latin typeface="+mj-lt"/>
                <a:ea typeface="+mj-ea"/>
                <a:cs typeface="+mj-cs"/>
              </a:defRPr>
            </a:lvl1pPr>
            <a:lvl2pPr defTabSz="1218026" eaLnBrk="1" hangingPunct="1">
              <a:defRPr sz="2584" b="1">
                <a:solidFill>
                  <a:schemeClr val="tx2"/>
                </a:solidFill>
              </a:defRPr>
            </a:lvl2pPr>
            <a:lvl3pPr defTabSz="1218026" eaLnBrk="1" hangingPunct="1">
              <a:defRPr sz="2584" b="1">
                <a:solidFill>
                  <a:schemeClr val="tx2"/>
                </a:solidFill>
              </a:defRPr>
            </a:lvl3pPr>
            <a:lvl4pPr defTabSz="1218026" eaLnBrk="1" hangingPunct="1">
              <a:defRPr sz="2584" b="1">
                <a:solidFill>
                  <a:schemeClr val="tx2"/>
                </a:solidFill>
              </a:defRPr>
            </a:lvl4pPr>
            <a:lvl5pPr defTabSz="1218026" eaLnBrk="1" hangingPunct="1">
              <a:defRPr sz="2584" b="1">
                <a:solidFill>
                  <a:schemeClr val="tx2"/>
                </a:solidFill>
              </a:defRPr>
            </a:lvl5pPr>
            <a:lvl6pPr marL="621970" defTabSz="1218026" fontAlgn="base">
              <a:spcBef>
                <a:spcPct val="0"/>
              </a:spcBef>
              <a:spcAft>
                <a:spcPct val="0"/>
              </a:spcAft>
              <a:defRPr sz="2584" b="1">
                <a:solidFill>
                  <a:schemeClr val="tx2"/>
                </a:solidFill>
              </a:defRPr>
            </a:lvl6pPr>
            <a:lvl7pPr marL="1243941" defTabSz="1218026" fontAlgn="base">
              <a:spcBef>
                <a:spcPct val="0"/>
              </a:spcBef>
              <a:spcAft>
                <a:spcPct val="0"/>
              </a:spcAft>
              <a:defRPr sz="2584" b="1">
                <a:solidFill>
                  <a:schemeClr val="tx2"/>
                </a:solidFill>
              </a:defRPr>
            </a:lvl7pPr>
            <a:lvl8pPr marL="1865909" defTabSz="1218026" fontAlgn="base">
              <a:spcBef>
                <a:spcPct val="0"/>
              </a:spcBef>
              <a:spcAft>
                <a:spcPct val="0"/>
              </a:spcAft>
              <a:defRPr sz="2584" b="1">
                <a:solidFill>
                  <a:schemeClr val="tx2"/>
                </a:solidFill>
              </a:defRPr>
            </a:lvl8pPr>
            <a:lvl9pPr marL="2487880" defTabSz="1218026" fontAlgn="base">
              <a:spcBef>
                <a:spcPct val="0"/>
              </a:spcBef>
              <a:spcAft>
                <a:spcPct val="0"/>
              </a:spcAft>
              <a:defRPr sz="2584" b="1">
                <a:solidFill>
                  <a:schemeClr val="tx2"/>
                </a:solidFill>
              </a:defRPr>
            </a:lvl9pPr>
          </a:lstStyle>
          <a:p>
            <a:pPr defTabSz="457189">
              <a:tabLst/>
              <a:defRPr/>
            </a:pPr>
            <a:r>
              <a:rPr lang="it-IT" sz="2400" dirty="0" err="1">
                <a:solidFill>
                  <a:srgbClr val="415064"/>
                </a:solidFill>
                <a:latin typeface="Arial" panose="020B0604020202020204"/>
              </a:rPr>
              <a:t>Disclaimer</a:t>
            </a:r>
            <a:endParaRPr lang="it-IT" sz="2400" dirty="0">
              <a:solidFill>
                <a:srgbClr val="415064"/>
              </a:solidFill>
              <a:latin typeface="Arial" panose="020B0604020202020204"/>
            </a:endParaRPr>
          </a:p>
        </p:txBody>
      </p:sp>
      <p:sp>
        <p:nvSpPr>
          <p:cNvPr id="2" name="Rettangolo 1">
            <a:extLst>
              <a:ext uri="{FF2B5EF4-FFF2-40B4-BE49-F238E27FC236}">
                <a16:creationId xmlns:a16="http://schemas.microsoft.com/office/drawing/2014/main" id="{40E258FD-DCC3-4BAF-8986-5CCDF77F44E3}"/>
              </a:ext>
            </a:extLst>
          </p:cNvPr>
          <p:cNvSpPr/>
          <p:nvPr/>
        </p:nvSpPr>
        <p:spPr>
          <a:xfrm>
            <a:off x="345990" y="705789"/>
            <a:ext cx="11253828" cy="4770537"/>
          </a:xfrm>
          <a:prstGeom prst="rect">
            <a:avLst/>
          </a:prstGeom>
        </p:spPr>
        <p:txBody>
          <a:bodyPr wrap="square">
            <a:spAutoFit/>
          </a:bodyPr>
          <a:lstStyle/>
          <a:p>
            <a:pPr marL="266693" lvl="1" indent="-263519" algn="just" defTabSz="685106">
              <a:spcAft>
                <a:spcPts val="600"/>
              </a:spcAft>
              <a:buClr>
                <a:srgbClr val="415364"/>
              </a:buClr>
              <a:buSzPct val="100000"/>
              <a:buFont typeface="Wingdings" panose="05000000000000000000" pitchFamily="2" charset="2"/>
              <a:buChar char="ü"/>
              <a:defRPr/>
            </a:pPr>
            <a:r>
              <a:rPr lang="it-IT" sz="1100" dirty="0">
                <a:solidFill>
                  <a:srgbClr val="415364"/>
                </a:solidFill>
                <a:latin typeface="Arial" panose="020B0604020202020204"/>
              </a:rPr>
              <a:t>Il presente documento è stato redatto da Cassa depositi e prestiti S.p.A..</a:t>
            </a:r>
          </a:p>
          <a:p>
            <a:pPr marL="266693" lvl="1" indent="-263519" algn="just" defTabSz="685106">
              <a:spcAft>
                <a:spcPts val="600"/>
              </a:spcAft>
              <a:buClr>
                <a:srgbClr val="415364"/>
              </a:buClr>
              <a:buSzPct val="100000"/>
              <a:buFont typeface="Wingdings" panose="05000000000000000000" pitchFamily="2" charset="2"/>
              <a:buChar char="ü"/>
              <a:defRPr/>
            </a:pPr>
            <a:r>
              <a:rPr lang="it-IT" sz="1100" dirty="0">
                <a:solidFill>
                  <a:srgbClr val="415364"/>
                </a:solidFill>
                <a:latin typeface="Arial" panose="020B0604020202020204"/>
              </a:rPr>
              <a:t>Tutti i dati citati nel presente documento sono pubblici e le informazioni ivi contenute e qualsiasi altra informazione orale o scritta resa disponibile durante la presentazione (le "Informazioni") si basano su piani, stime, proiezioni condotte da Cassa depositi e prestiti S.p.A..</a:t>
            </a:r>
          </a:p>
          <a:p>
            <a:pPr marL="266693" lvl="1" indent="-263519" algn="just" defTabSz="685106">
              <a:spcAft>
                <a:spcPts val="600"/>
              </a:spcAft>
              <a:buClr>
                <a:srgbClr val="415364"/>
              </a:buClr>
              <a:buSzPct val="100000"/>
              <a:buFont typeface="Wingdings" panose="05000000000000000000" pitchFamily="2" charset="2"/>
              <a:buChar char="ü"/>
              <a:defRPr/>
            </a:pPr>
            <a:r>
              <a:rPr lang="it-IT" sz="1100" dirty="0">
                <a:solidFill>
                  <a:srgbClr val="415364"/>
                </a:solidFill>
                <a:latin typeface="Arial" panose="020B0604020202020204"/>
              </a:rPr>
              <a:t>I piani, le previsioni o le stime contenute nel documento sono formulate con esclusivo riferimento alla data di redazione del documento e non vi è alcuna garanzia che i futuri risultati o qualsiasi altro evento futuro saranno coerenti con i piani, le previsioni o stime qui riportate.</a:t>
            </a:r>
          </a:p>
          <a:p>
            <a:pPr marL="266693" lvl="1" indent="-263519" algn="just" defTabSz="685106">
              <a:spcAft>
                <a:spcPts val="600"/>
              </a:spcAft>
              <a:buClr>
                <a:srgbClr val="415364"/>
              </a:buClr>
              <a:buSzPct val="100000"/>
              <a:buFont typeface="Wingdings" panose="05000000000000000000" pitchFamily="2" charset="2"/>
              <a:buChar char="ü"/>
              <a:defRPr/>
            </a:pPr>
            <a:r>
              <a:rPr lang="it-IT" sz="1100" dirty="0">
                <a:solidFill>
                  <a:srgbClr val="415364"/>
                </a:solidFill>
                <a:latin typeface="Arial" panose="020B0604020202020204"/>
              </a:rPr>
              <a:t>Tutte le informazioni contenute nel presente documento potranno, successivamente alla data di redazione del medesimo, essere oggetto di modifica o aggiornamento da parte di Cassa depositi e prestiti S.p.A., senza alcun obbligo da parte della stessa di comunicare tali modifiche o aggiornamenti a coloro ai quali tale documento sia stato in precedenza distribuito.</a:t>
            </a:r>
          </a:p>
          <a:p>
            <a:pPr marL="266693" lvl="1" indent="-263519" algn="just" defTabSz="685106">
              <a:spcAft>
                <a:spcPts val="600"/>
              </a:spcAft>
              <a:buClr>
                <a:srgbClr val="415364"/>
              </a:buClr>
              <a:buSzPct val="100000"/>
              <a:buFont typeface="Wingdings" panose="05000000000000000000" pitchFamily="2" charset="2"/>
              <a:buChar char="ü"/>
              <a:defRPr/>
            </a:pPr>
            <a:r>
              <a:rPr lang="it-IT" altLang="it-IT" sz="1100" dirty="0">
                <a:solidFill>
                  <a:srgbClr val="415364"/>
                </a:solidFill>
                <a:latin typeface="Arial" panose="020B0604020202020204"/>
              </a:rPr>
              <a:t>Il rating non è una raccomandazione ad acquistare, vendere o detenere titoli e può essere soggetto a revisione, sospensione, riduzione o ritiro in qualsiasi momento dalle agenzie di rating interessate. Il significato di ciascun rating deve essere analizzato indipendentemente da qualsiasi altro rating. </a:t>
            </a:r>
            <a:endParaRPr lang="it-IT" sz="1100" dirty="0">
              <a:solidFill>
                <a:srgbClr val="415364"/>
              </a:solidFill>
              <a:latin typeface="Arial" panose="020B0604020202020204"/>
            </a:endParaRPr>
          </a:p>
          <a:p>
            <a:pPr marL="266693" lvl="1" indent="-263519" algn="just" defTabSz="685106">
              <a:spcAft>
                <a:spcPts val="600"/>
              </a:spcAft>
              <a:buClr>
                <a:srgbClr val="415364"/>
              </a:buClr>
              <a:buSzPct val="100000"/>
              <a:buFont typeface="Wingdings" panose="05000000000000000000" pitchFamily="2" charset="2"/>
              <a:buChar char="ü"/>
              <a:defRPr/>
            </a:pPr>
            <a:r>
              <a:rPr lang="it-IT" sz="1100" dirty="0">
                <a:solidFill>
                  <a:srgbClr val="415364"/>
                </a:solidFill>
                <a:latin typeface="Arial" panose="020B0604020202020204"/>
              </a:rPr>
              <a:t>La presente pubblicazione viene fornita per meri fini di informazione e illustrazione, e a titolo meramente indicativo, non costituendo pertanto la stessa, in alcun modo, una proposta di conclusione di contratto, una sollecitazione all’acquisto o alla vendita di qualsiasi strumento finanziario o un servizio di consulenza, una futura strategia di business o commerciale di Cassa depositi e prestiti S.p.A. La presente pubblicazione non costituisce una raccomandazione di investimento come definita ai sensi del Regolamento UE 596/2014 in materia di abusi di mercato.</a:t>
            </a:r>
          </a:p>
          <a:p>
            <a:pPr marL="266693" lvl="1" indent="-263519" algn="just" defTabSz="685106">
              <a:spcAft>
                <a:spcPts val="600"/>
              </a:spcAft>
              <a:buClr>
                <a:srgbClr val="415364"/>
              </a:buClr>
              <a:buSzPct val="100000"/>
              <a:buFont typeface="Wingdings" panose="05000000000000000000" pitchFamily="2" charset="2"/>
              <a:buChar char="ü"/>
              <a:defRPr/>
            </a:pPr>
            <a:r>
              <a:rPr lang="it-IT" sz="1100" dirty="0">
                <a:solidFill>
                  <a:srgbClr val="415364"/>
                </a:solidFill>
                <a:latin typeface="Arial" panose="020B0604020202020204"/>
              </a:rPr>
              <a:t>I contenuti del documento non impegnano la responsabilità di Cassa depositi e prestiti S.p.A.. Né Cassa depositi e prestiti S.p.A. né i suoi amministratori e dipendenti devono essere ritenuti responsabili per eventuali danni diretti o indiretti, derivanti anche da imprecisioni e/o errori, che possano derivare a terzi dall'uso dei dati contenuti nel presente documento.</a:t>
            </a:r>
          </a:p>
          <a:p>
            <a:pPr marL="266693" lvl="1" indent="-263519" algn="just" defTabSz="685106">
              <a:spcAft>
                <a:spcPts val="600"/>
              </a:spcAft>
              <a:buClr>
                <a:srgbClr val="415364"/>
              </a:buClr>
              <a:buSzPct val="100000"/>
              <a:buFont typeface="Wingdings" panose="05000000000000000000" pitchFamily="2" charset="2"/>
              <a:buChar char="ü"/>
              <a:defRPr/>
            </a:pPr>
            <a:r>
              <a:rPr lang="it-IT" sz="1100" dirty="0">
                <a:solidFill>
                  <a:srgbClr val="415364"/>
                </a:solidFill>
                <a:latin typeface="Arial" panose="020B0604020202020204"/>
              </a:rPr>
              <a:t>In considerazione delle attività che Cassa depositi e prestiti S.p.A. è statutariamente deputata a svolgere, tra le quali finanziare gli investimenti del settore pubblico, la stessa potrebbe prestare attività tipicamente bancarie, tra le quali l’erogazione del credito ai soggetti menzionati nel presente documento. Inoltre, sempre nell’ambito delle attività che statutariamente è deputata a svolgere, Cassa depositi e prestiti S.p.A. può detenere partecipazioni, anche di controllo, nel capitale sociale dei soggetti menzionati nel presente documento e, conseguentemente, può aver designato propri dipendenti e/o amministratori negli organi sociali dei soggetti menzionati o in altre società appartenenti al gruppo di riferimento degli stessi.</a:t>
            </a:r>
          </a:p>
          <a:p>
            <a:pPr marL="266693" lvl="1" indent="-263519" algn="just" defTabSz="685106">
              <a:spcAft>
                <a:spcPts val="600"/>
              </a:spcAft>
              <a:buClr>
                <a:srgbClr val="415364"/>
              </a:buClr>
              <a:buSzPct val="100000"/>
              <a:buFont typeface="Wingdings" panose="05000000000000000000" pitchFamily="2" charset="2"/>
              <a:buChar char="ü"/>
              <a:defRPr/>
            </a:pPr>
            <a:r>
              <a:rPr lang="it-IT" sz="1100" dirty="0">
                <a:solidFill>
                  <a:srgbClr val="415364"/>
                </a:solidFill>
                <a:latin typeface="Arial" panose="020B0604020202020204"/>
              </a:rPr>
              <a:t>Il dirigente preposto alla redazione dei documenti contabili societari, Paolo Calcagnini, dichiara ai sensi del comma 2 dell’art. 154-bis del Testo Unico della Finanza che l’informativa contabile contenuta nel presente documento corrisponde alle risultanze documentali, ai libri e alle scritture contabili.</a:t>
            </a:r>
          </a:p>
        </p:txBody>
      </p:sp>
      <p:sp>
        <p:nvSpPr>
          <p:cNvPr id="5" name="Rettangolo 4">
            <a:extLst>
              <a:ext uri="{FF2B5EF4-FFF2-40B4-BE49-F238E27FC236}">
                <a16:creationId xmlns:a16="http://schemas.microsoft.com/office/drawing/2014/main" id="{36779914-C484-4FD9-B76F-200BCBB4EA3F}"/>
              </a:ext>
            </a:extLst>
          </p:cNvPr>
          <p:cNvSpPr/>
          <p:nvPr/>
        </p:nvSpPr>
        <p:spPr>
          <a:xfrm>
            <a:off x="345990" y="5482607"/>
            <a:ext cx="10783567" cy="1015663"/>
          </a:xfrm>
          <a:prstGeom prst="rect">
            <a:avLst/>
          </a:prstGeom>
        </p:spPr>
        <p:txBody>
          <a:bodyPr wrap="square">
            <a:spAutoFit/>
          </a:bodyPr>
          <a:lstStyle/>
          <a:p>
            <a:pPr algn="just" defTabSz="914377">
              <a:spcAft>
                <a:spcPts val="600"/>
              </a:spcAft>
            </a:pPr>
            <a:r>
              <a:rPr lang="it-IT" sz="1100" b="1" u="sng" dirty="0">
                <a:solidFill>
                  <a:srgbClr val="415364"/>
                </a:solidFill>
                <a:latin typeface="Arial" panose="020B0604020202020204"/>
              </a:rPr>
              <a:t>Copyright</a:t>
            </a:r>
          </a:p>
          <a:p>
            <a:pPr algn="just" defTabSz="914377">
              <a:spcAft>
                <a:spcPts val="600"/>
              </a:spcAft>
            </a:pPr>
            <a:r>
              <a:rPr lang="it-IT" sz="1100" dirty="0">
                <a:solidFill>
                  <a:srgbClr val="415364"/>
                </a:solidFill>
                <a:latin typeface="Arial" panose="020B0604020202020204"/>
              </a:rPr>
              <a:t>Il presente documento non potrà essere riprodotto, ridistribuito, direttamente o indirettamente, a terzi o pubblicato, in tutto o in parte, per qualsiasi motivo, senza il preventivo consenso espresso di Cassa depositi e prestiti S.p.A. Nelle altre giurisdizioni questo documento può essere distribuito solo in conformità con la rispettiva legge applicabile e la persona che ottiene il possesso di questi documenti deve aderire alle disposizioni legali applicabili. Il copyright e ogni diritto di proprietà intellettuale su dati, informazioni, opinioni e valutazioni contenuti nel presente documento è di pertinenza di Cassa depositi e prestiti S.p.A., salvo diversamente indicato.</a:t>
            </a:r>
          </a:p>
        </p:txBody>
      </p:sp>
    </p:spTree>
    <p:extLst>
      <p:ext uri="{BB962C8B-B14F-4D97-AF65-F5344CB8AC3E}">
        <p14:creationId xmlns:p14="http://schemas.microsoft.com/office/powerpoint/2010/main" val="129212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 name="Oggetto 87" hidden="1">
            <a:extLst>
              <a:ext uri="{FF2B5EF4-FFF2-40B4-BE49-F238E27FC236}">
                <a16:creationId xmlns:a16="http://schemas.microsoft.com/office/drawing/2014/main" id="{658B8261-97B9-4753-8F59-AFEF0AE47216}"/>
              </a:ext>
            </a:extLst>
          </p:cNvPr>
          <p:cNvGraphicFramePr>
            <a:graphicFrameLocks noChangeAspect="1"/>
          </p:cNvGraphicFramePr>
          <p:nvPr>
            <p:custDataLst>
              <p:tags r:id="rId2"/>
            </p:custDataLst>
            <p:extLst>
              <p:ext uri="{D42A27DB-BD31-4B8C-83A1-F6EECF244321}">
                <p14:modId xmlns:p14="http://schemas.microsoft.com/office/powerpoint/2010/main" val="1312078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73" name="Diapositiva think-cell" r:id="rId4" imgW="395" imgH="394" progId="TCLayout.ActiveDocument.1">
                  <p:embed/>
                </p:oleObj>
              </mc:Choice>
              <mc:Fallback>
                <p:oleObj name="Diapositiva think-cell" r:id="rId4" imgW="395" imgH="394" progId="TCLayout.ActiveDocument.1">
                  <p:embed/>
                  <p:pic>
                    <p:nvPicPr>
                      <p:cNvPr id="88" name="Oggetto 87" hidden="1">
                        <a:extLst>
                          <a:ext uri="{FF2B5EF4-FFF2-40B4-BE49-F238E27FC236}">
                            <a16:creationId xmlns:a16="http://schemas.microsoft.com/office/drawing/2014/main" id="{658B8261-97B9-4753-8F59-AFEF0AE472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8" name="Rettangolo 97">
            <a:extLst>
              <a:ext uri="{FF2B5EF4-FFF2-40B4-BE49-F238E27FC236}">
                <a16:creationId xmlns:a16="http://schemas.microsoft.com/office/drawing/2014/main" id="{058252A1-949B-4EF7-929F-DB16B2D4CC41}"/>
              </a:ext>
            </a:extLst>
          </p:cNvPr>
          <p:cNvSpPr/>
          <p:nvPr/>
        </p:nvSpPr>
        <p:spPr>
          <a:xfrm>
            <a:off x="8601075" y="1581150"/>
            <a:ext cx="3000375" cy="1428750"/>
          </a:xfrm>
          <a:prstGeom prst="rect">
            <a:avLst/>
          </a:prstGeom>
          <a:solidFill>
            <a:srgbClr val="95C488">
              <a:alpha val="50196"/>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rIns="0" rtlCol="0" anchor="ctr"/>
          <a:lstStyle/>
          <a:p>
            <a:pPr algn="ctr"/>
            <a:endParaRPr lang="en-US" sz="700" b="1" dirty="0"/>
          </a:p>
        </p:txBody>
      </p:sp>
      <p:sp>
        <p:nvSpPr>
          <p:cNvPr id="93" name="Rettangolo 92">
            <a:extLst>
              <a:ext uri="{FF2B5EF4-FFF2-40B4-BE49-F238E27FC236}">
                <a16:creationId xmlns:a16="http://schemas.microsoft.com/office/drawing/2014/main" id="{DD1EA0ED-1CB0-477E-9477-A4893ECD013A}"/>
              </a:ext>
            </a:extLst>
          </p:cNvPr>
          <p:cNvSpPr/>
          <p:nvPr/>
        </p:nvSpPr>
        <p:spPr>
          <a:xfrm>
            <a:off x="6781800" y="6029325"/>
            <a:ext cx="2305050" cy="314325"/>
          </a:xfrm>
          <a:prstGeom prst="rect">
            <a:avLst/>
          </a:prstGeom>
          <a:solidFill>
            <a:srgbClr val="FFF2D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rIns="0" rtlCol="0" anchor="ctr"/>
          <a:lstStyle/>
          <a:p>
            <a:pPr algn="ctr"/>
            <a:endParaRPr lang="en-US" sz="700" b="1" dirty="0"/>
          </a:p>
        </p:txBody>
      </p:sp>
      <p:sp>
        <p:nvSpPr>
          <p:cNvPr id="85" name="Rettangolo 84">
            <a:extLst>
              <a:ext uri="{FF2B5EF4-FFF2-40B4-BE49-F238E27FC236}">
                <a16:creationId xmlns:a16="http://schemas.microsoft.com/office/drawing/2014/main" id="{88187F25-4A73-4DC2-B41D-5AD4FB3534DC}"/>
              </a:ext>
            </a:extLst>
          </p:cNvPr>
          <p:cNvSpPr/>
          <p:nvPr/>
        </p:nvSpPr>
        <p:spPr>
          <a:xfrm>
            <a:off x="2514600" y="1552575"/>
            <a:ext cx="3000375" cy="1428750"/>
          </a:xfrm>
          <a:prstGeom prst="rect">
            <a:avLst/>
          </a:prstGeom>
          <a:solidFill>
            <a:srgbClr val="95C488">
              <a:alpha val="50196"/>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rIns="0" rtlCol="0" anchor="ctr"/>
          <a:lstStyle/>
          <a:p>
            <a:pPr algn="ctr"/>
            <a:endParaRPr lang="en-US" sz="700" b="1" dirty="0"/>
          </a:p>
        </p:txBody>
      </p:sp>
      <p:pic>
        <p:nvPicPr>
          <p:cNvPr id="2" name="object 2"/>
          <p:cNvPicPr/>
          <p:nvPr/>
        </p:nvPicPr>
        <p:blipFill>
          <a:blip r:embed="rId6" cstate="print"/>
          <a:stretch>
            <a:fillRect/>
          </a:stretch>
        </p:blipFill>
        <p:spPr>
          <a:xfrm>
            <a:off x="485648" y="3688588"/>
            <a:ext cx="1778000" cy="1304544"/>
          </a:xfrm>
          <a:prstGeom prst="rect">
            <a:avLst/>
          </a:prstGeom>
        </p:spPr>
      </p:pic>
      <p:pic>
        <p:nvPicPr>
          <p:cNvPr id="3" name="object 3"/>
          <p:cNvPicPr/>
          <p:nvPr/>
        </p:nvPicPr>
        <p:blipFill>
          <a:blip r:embed="rId7" cstate="print"/>
          <a:stretch>
            <a:fillRect/>
          </a:stretch>
        </p:blipFill>
        <p:spPr>
          <a:xfrm>
            <a:off x="485649" y="3139947"/>
            <a:ext cx="1782063" cy="375919"/>
          </a:xfrm>
          <a:prstGeom prst="rect">
            <a:avLst/>
          </a:prstGeom>
        </p:spPr>
      </p:pic>
      <p:pic>
        <p:nvPicPr>
          <p:cNvPr id="4" name="object 4"/>
          <p:cNvPicPr/>
          <p:nvPr/>
        </p:nvPicPr>
        <p:blipFill>
          <a:blip r:embed="rId8" cstate="print"/>
          <a:stretch>
            <a:fillRect/>
          </a:stretch>
        </p:blipFill>
        <p:spPr>
          <a:xfrm>
            <a:off x="481584" y="1647951"/>
            <a:ext cx="1851152" cy="1237488"/>
          </a:xfrm>
          <a:prstGeom prst="rect">
            <a:avLst/>
          </a:prstGeom>
        </p:spPr>
      </p:pic>
      <p:sp>
        <p:nvSpPr>
          <p:cNvPr id="5" name="object 5"/>
          <p:cNvSpPr txBox="1"/>
          <p:nvPr/>
        </p:nvSpPr>
        <p:spPr>
          <a:xfrm>
            <a:off x="317533" y="6475408"/>
            <a:ext cx="110067" cy="181310"/>
          </a:xfrm>
          <a:prstGeom prst="rect">
            <a:avLst/>
          </a:prstGeom>
        </p:spPr>
        <p:txBody>
          <a:bodyPr vert="horz" wrap="square" lIns="0" tIns="16933" rIns="0" bIns="0" rtlCol="0">
            <a:spAutoFit/>
          </a:bodyPr>
          <a:lstStyle/>
          <a:p>
            <a:pPr marL="16933" marR="0" lvl="0" indent="0" algn="l" defTabSz="1219170" rtl="0" eaLnBrk="1" fontAlgn="auto" latinLnBrk="0" hangingPunct="1">
              <a:lnSpc>
                <a:spcPct val="100000"/>
              </a:lnSpc>
              <a:spcBef>
                <a:spcPts val="133"/>
              </a:spcBef>
              <a:spcAft>
                <a:spcPts val="0"/>
              </a:spcAft>
              <a:buClrTx/>
              <a:buSzTx/>
              <a:buFontTx/>
              <a:buNone/>
              <a:tabLst/>
              <a:defRPr/>
            </a:pPr>
            <a:r>
              <a:rPr kumimoji="0" sz="1067" b="0" i="0" u="none" strike="noStrike" kern="1200" cap="none" spc="0" normalizeH="0" baseline="0" noProof="0" dirty="0">
                <a:ln>
                  <a:noFill/>
                </a:ln>
                <a:solidFill>
                  <a:srgbClr val="415364"/>
                </a:solidFill>
                <a:effectLst/>
                <a:uLnTx/>
                <a:uFillTx/>
                <a:latin typeface="Arial MT"/>
                <a:cs typeface="Arial MT"/>
              </a:rPr>
              <a:t>3</a:t>
            </a:r>
            <a:endParaRPr kumimoji="0" sz="1067" b="0" i="0" u="none" strike="noStrike" kern="1200" cap="none" spc="0" normalizeH="0" baseline="0" noProof="0">
              <a:ln>
                <a:noFill/>
              </a:ln>
              <a:solidFill>
                <a:prstClr val="black"/>
              </a:solidFill>
              <a:effectLst/>
              <a:uLnTx/>
              <a:uFillTx/>
              <a:latin typeface="Arial MT"/>
              <a:cs typeface="Arial MT"/>
            </a:endParaRPr>
          </a:p>
        </p:txBody>
      </p:sp>
      <p:pic>
        <p:nvPicPr>
          <p:cNvPr id="6" name="object 6"/>
          <p:cNvPicPr/>
          <p:nvPr/>
        </p:nvPicPr>
        <p:blipFill>
          <a:blip r:embed="rId9" cstate="print"/>
          <a:stretch>
            <a:fillRect/>
          </a:stretch>
        </p:blipFill>
        <p:spPr>
          <a:xfrm>
            <a:off x="2617215" y="2598927"/>
            <a:ext cx="290575" cy="288544"/>
          </a:xfrm>
          <a:prstGeom prst="rect">
            <a:avLst/>
          </a:prstGeom>
        </p:spPr>
      </p:pic>
      <p:sp>
        <p:nvSpPr>
          <p:cNvPr id="7" name="object 7"/>
          <p:cNvSpPr txBox="1"/>
          <p:nvPr/>
        </p:nvSpPr>
        <p:spPr>
          <a:xfrm>
            <a:off x="2699003" y="2621448"/>
            <a:ext cx="127847" cy="221365"/>
          </a:xfrm>
          <a:prstGeom prst="rect">
            <a:avLst/>
          </a:prstGeom>
        </p:spPr>
        <p:txBody>
          <a:bodyPr vert="horz" wrap="square" lIns="0" tIns="16087" rIns="0" bIns="0" rtlCol="0">
            <a:spAutoFit/>
          </a:bodyPr>
          <a:lstStyle/>
          <a:p>
            <a:pPr marL="16933" marR="0" lvl="0" indent="0" algn="l" defTabSz="1219170" rtl="0" eaLnBrk="1" fontAlgn="auto" latinLnBrk="0" hangingPunct="1">
              <a:lnSpc>
                <a:spcPct val="100000"/>
              </a:lnSpc>
              <a:spcBef>
                <a:spcPts val="127"/>
              </a:spcBef>
              <a:spcAft>
                <a:spcPts val="0"/>
              </a:spcAft>
              <a:buClrTx/>
              <a:buSzTx/>
              <a:buFontTx/>
              <a:buNone/>
              <a:tabLst/>
              <a:defRPr/>
            </a:pPr>
            <a:r>
              <a:rPr kumimoji="0" sz="1333" b="1" i="0" u="none" strike="noStrike" kern="1200" cap="none" spc="-7" normalizeH="0" baseline="0" noProof="0" dirty="0">
                <a:ln>
                  <a:noFill/>
                </a:ln>
                <a:solidFill>
                  <a:srgbClr val="FFFFFF"/>
                </a:solidFill>
                <a:effectLst/>
                <a:uLnTx/>
                <a:uFillTx/>
                <a:latin typeface="Arial"/>
                <a:cs typeface="Arial"/>
              </a:rPr>
              <a:t>3</a:t>
            </a:r>
            <a:endParaRPr kumimoji="0" sz="1333" b="0" i="0" u="none" strike="noStrike" kern="1200" cap="none" spc="0" normalizeH="0" baseline="0" noProof="0">
              <a:ln>
                <a:noFill/>
              </a:ln>
              <a:solidFill>
                <a:prstClr val="black"/>
              </a:solidFill>
              <a:effectLst/>
              <a:uLnTx/>
              <a:uFillTx/>
              <a:latin typeface="Arial"/>
              <a:cs typeface="Arial"/>
            </a:endParaRPr>
          </a:p>
        </p:txBody>
      </p:sp>
      <p:pic>
        <p:nvPicPr>
          <p:cNvPr id="8" name="object 8"/>
          <p:cNvPicPr/>
          <p:nvPr/>
        </p:nvPicPr>
        <p:blipFill>
          <a:blip r:embed="rId10" cstate="print"/>
          <a:stretch>
            <a:fillRect/>
          </a:stretch>
        </p:blipFill>
        <p:spPr>
          <a:xfrm>
            <a:off x="2617215" y="3182619"/>
            <a:ext cx="290575" cy="290576"/>
          </a:xfrm>
          <a:prstGeom prst="rect">
            <a:avLst/>
          </a:prstGeom>
        </p:spPr>
      </p:pic>
      <p:sp>
        <p:nvSpPr>
          <p:cNvPr id="9" name="object 9"/>
          <p:cNvSpPr txBox="1"/>
          <p:nvPr/>
        </p:nvSpPr>
        <p:spPr>
          <a:xfrm>
            <a:off x="2699003" y="3205920"/>
            <a:ext cx="128693" cy="221365"/>
          </a:xfrm>
          <a:prstGeom prst="rect">
            <a:avLst/>
          </a:prstGeom>
        </p:spPr>
        <p:txBody>
          <a:bodyPr vert="horz" wrap="square" lIns="0" tIns="16087" rIns="0" bIns="0" rtlCol="0">
            <a:spAutoFit/>
          </a:bodyPr>
          <a:lstStyle/>
          <a:p>
            <a:pPr marL="16933" marR="0" lvl="0" indent="0" algn="l" defTabSz="1219170" rtl="0" eaLnBrk="1" fontAlgn="auto" latinLnBrk="0" hangingPunct="1">
              <a:lnSpc>
                <a:spcPct val="100000"/>
              </a:lnSpc>
              <a:spcBef>
                <a:spcPts val="127"/>
              </a:spcBef>
              <a:spcAft>
                <a:spcPts val="0"/>
              </a:spcAft>
              <a:buClrTx/>
              <a:buSzTx/>
              <a:buFontTx/>
              <a:buNone/>
              <a:tabLst/>
              <a:defRPr/>
            </a:pPr>
            <a:r>
              <a:rPr kumimoji="0" sz="1333" b="1" i="0" u="none" strike="noStrike" kern="1200" cap="none" spc="-7" normalizeH="0" baseline="0" noProof="0" dirty="0">
                <a:ln>
                  <a:noFill/>
                </a:ln>
                <a:solidFill>
                  <a:srgbClr val="FFFFFF"/>
                </a:solidFill>
                <a:effectLst/>
                <a:uLnTx/>
                <a:uFillTx/>
                <a:latin typeface="Arial"/>
                <a:cs typeface="Arial"/>
              </a:rPr>
              <a:t>4</a:t>
            </a:r>
            <a:endParaRPr kumimoji="0" sz="1333" b="0" i="0" u="none" strike="noStrike" kern="1200" cap="none" spc="0" normalizeH="0" baseline="0" noProof="0">
              <a:ln>
                <a:noFill/>
              </a:ln>
              <a:solidFill>
                <a:prstClr val="black"/>
              </a:solidFill>
              <a:effectLst/>
              <a:uLnTx/>
              <a:uFillTx/>
              <a:latin typeface="Arial"/>
              <a:cs typeface="Arial"/>
            </a:endParaRPr>
          </a:p>
        </p:txBody>
      </p:sp>
      <p:pic>
        <p:nvPicPr>
          <p:cNvPr id="10" name="object 10"/>
          <p:cNvPicPr/>
          <p:nvPr/>
        </p:nvPicPr>
        <p:blipFill>
          <a:blip r:embed="rId9" cstate="print"/>
          <a:stretch>
            <a:fillRect/>
          </a:stretch>
        </p:blipFill>
        <p:spPr>
          <a:xfrm>
            <a:off x="2617215" y="3690619"/>
            <a:ext cx="290575" cy="288544"/>
          </a:xfrm>
          <a:prstGeom prst="rect">
            <a:avLst/>
          </a:prstGeom>
        </p:spPr>
      </p:pic>
      <p:sp>
        <p:nvSpPr>
          <p:cNvPr id="11" name="object 11"/>
          <p:cNvSpPr txBox="1"/>
          <p:nvPr/>
        </p:nvSpPr>
        <p:spPr>
          <a:xfrm>
            <a:off x="2699003" y="3713987"/>
            <a:ext cx="127847" cy="221365"/>
          </a:xfrm>
          <a:prstGeom prst="rect">
            <a:avLst/>
          </a:prstGeom>
        </p:spPr>
        <p:txBody>
          <a:bodyPr vert="horz" wrap="square" lIns="0" tIns="16087" rIns="0" bIns="0" rtlCol="0">
            <a:spAutoFit/>
          </a:bodyPr>
          <a:lstStyle/>
          <a:p>
            <a:pPr marL="16933" marR="0" lvl="0" indent="0" algn="l" defTabSz="1219170" rtl="0" eaLnBrk="1" fontAlgn="auto" latinLnBrk="0" hangingPunct="1">
              <a:lnSpc>
                <a:spcPct val="100000"/>
              </a:lnSpc>
              <a:spcBef>
                <a:spcPts val="127"/>
              </a:spcBef>
              <a:spcAft>
                <a:spcPts val="0"/>
              </a:spcAft>
              <a:buClrTx/>
              <a:buSzTx/>
              <a:buFontTx/>
              <a:buNone/>
              <a:tabLst/>
              <a:defRPr/>
            </a:pPr>
            <a:r>
              <a:rPr kumimoji="0" sz="1333" b="1" i="0" u="none" strike="noStrike" kern="1200" cap="none" spc="-7" normalizeH="0" baseline="0" noProof="0" dirty="0">
                <a:ln>
                  <a:noFill/>
                </a:ln>
                <a:solidFill>
                  <a:srgbClr val="FFFFFF"/>
                </a:solidFill>
                <a:effectLst/>
                <a:uLnTx/>
                <a:uFillTx/>
                <a:latin typeface="Arial"/>
                <a:cs typeface="Arial"/>
              </a:rPr>
              <a:t>5</a:t>
            </a:r>
            <a:endParaRPr kumimoji="0" sz="1333" b="0" i="0" u="none" strike="noStrike" kern="1200" cap="none" spc="0" normalizeH="0" baseline="0" noProof="0">
              <a:ln>
                <a:noFill/>
              </a:ln>
              <a:solidFill>
                <a:prstClr val="black"/>
              </a:solidFill>
              <a:effectLst/>
              <a:uLnTx/>
              <a:uFillTx/>
              <a:latin typeface="Arial"/>
              <a:cs typeface="Arial"/>
            </a:endParaRPr>
          </a:p>
        </p:txBody>
      </p:sp>
      <p:pic>
        <p:nvPicPr>
          <p:cNvPr id="12" name="object 12"/>
          <p:cNvPicPr/>
          <p:nvPr/>
        </p:nvPicPr>
        <p:blipFill>
          <a:blip r:embed="rId9" cstate="print"/>
          <a:stretch>
            <a:fillRect/>
          </a:stretch>
        </p:blipFill>
        <p:spPr>
          <a:xfrm>
            <a:off x="2617215" y="4160011"/>
            <a:ext cx="290575" cy="288544"/>
          </a:xfrm>
          <a:prstGeom prst="rect">
            <a:avLst/>
          </a:prstGeom>
        </p:spPr>
      </p:pic>
      <p:sp>
        <p:nvSpPr>
          <p:cNvPr id="13" name="object 13"/>
          <p:cNvSpPr txBox="1"/>
          <p:nvPr/>
        </p:nvSpPr>
        <p:spPr>
          <a:xfrm>
            <a:off x="2699003" y="4161027"/>
            <a:ext cx="1691640" cy="263320"/>
          </a:xfrm>
          <a:prstGeom prst="rect">
            <a:avLst/>
          </a:prstGeom>
        </p:spPr>
        <p:txBody>
          <a:bodyPr vert="horz" wrap="square" lIns="0" tIns="16933" rIns="0" bIns="0" rtlCol="0">
            <a:spAutoFit/>
          </a:bodyPr>
          <a:lstStyle/>
          <a:p>
            <a:pPr marL="16933" marR="0" lvl="0" indent="0" algn="l" defTabSz="1219170" rtl="0" eaLnBrk="1" fontAlgn="auto" latinLnBrk="0" hangingPunct="1">
              <a:lnSpc>
                <a:spcPct val="100000"/>
              </a:lnSpc>
              <a:spcBef>
                <a:spcPts val="133"/>
              </a:spcBef>
              <a:spcAft>
                <a:spcPts val="0"/>
              </a:spcAft>
              <a:buClrTx/>
              <a:buSzTx/>
              <a:buFontTx/>
              <a:buNone/>
              <a:tabLst/>
              <a:defRPr/>
            </a:pPr>
            <a:r>
              <a:rPr kumimoji="0" sz="2000" b="1" i="0" u="none" strike="noStrike" kern="1200" cap="none" spc="-9" normalizeH="0" baseline="2777" noProof="0" dirty="0">
                <a:ln>
                  <a:noFill/>
                </a:ln>
                <a:solidFill>
                  <a:srgbClr val="FFFFFF"/>
                </a:solidFill>
                <a:effectLst/>
                <a:uLnTx/>
                <a:uFillTx/>
                <a:latin typeface="Arial"/>
                <a:cs typeface="Arial"/>
              </a:rPr>
              <a:t>6</a:t>
            </a:r>
            <a:r>
              <a:rPr kumimoji="0" sz="2000" b="1" i="0" u="none" strike="noStrike" kern="1200" cap="none" spc="1269" normalizeH="0" baseline="2777" noProof="0" dirty="0">
                <a:ln>
                  <a:noFill/>
                </a:ln>
                <a:solidFill>
                  <a:srgbClr val="FFFFFF"/>
                </a:solidFill>
                <a:effectLst/>
                <a:uLnTx/>
                <a:uFillTx/>
                <a:latin typeface="Arial"/>
                <a:cs typeface="Arial"/>
              </a:rPr>
              <a:t> </a:t>
            </a:r>
            <a:r>
              <a:rPr kumimoji="0" sz="1600" b="0" i="0" u="none" strike="noStrike" kern="1200" cap="none" spc="-13" normalizeH="0" baseline="0" noProof="0" dirty="0">
                <a:ln>
                  <a:noFill/>
                </a:ln>
                <a:solidFill>
                  <a:srgbClr val="2D475A"/>
                </a:solidFill>
                <a:effectLst/>
                <a:uLnTx/>
                <a:uFillTx/>
                <a:latin typeface="Arial MT"/>
                <a:cs typeface="Arial MT"/>
              </a:rPr>
              <a:t>Digitalizzazione</a:t>
            </a:r>
            <a:endParaRPr kumimoji="0" sz="1600" b="0" i="0" u="none" strike="noStrike" kern="1200" cap="none" spc="0" normalizeH="0" baseline="0" noProof="0">
              <a:ln>
                <a:noFill/>
              </a:ln>
              <a:solidFill>
                <a:prstClr val="black"/>
              </a:solidFill>
              <a:effectLst/>
              <a:uLnTx/>
              <a:uFillTx/>
              <a:latin typeface="Arial MT"/>
              <a:cs typeface="Arial MT"/>
            </a:endParaRPr>
          </a:p>
        </p:txBody>
      </p:sp>
      <p:pic>
        <p:nvPicPr>
          <p:cNvPr id="14" name="object 14"/>
          <p:cNvPicPr/>
          <p:nvPr/>
        </p:nvPicPr>
        <p:blipFill>
          <a:blip r:embed="rId11" cstate="print"/>
          <a:stretch>
            <a:fillRect/>
          </a:stretch>
        </p:blipFill>
        <p:spPr>
          <a:xfrm>
            <a:off x="2617215" y="4647692"/>
            <a:ext cx="290575" cy="288544"/>
          </a:xfrm>
          <a:prstGeom prst="rect">
            <a:avLst/>
          </a:prstGeom>
        </p:spPr>
      </p:pic>
      <p:sp>
        <p:nvSpPr>
          <p:cNvPr id="15" name="object 15"/>
          <p:cNvSpPr txBox="1"/>
          <p:nvPr/>
        </p:nvSpPr>
        <p:spPr>
          <a:xfrm>
            <a:off x="2699003" y="4648708"/>
            <a:ext cx="2461260" cy="263320"/>
          </a:xfrm>
          <a:prstGeom prst="rect">
            <a:avLst/>
          </a:prstGeom>
        </p:spPr>
        <p:txBody>
          <a:bodyPr vert="horz" wrap="square" lIns="0" tIns="16933" rIns="0" bIns="0" rtlCol="0">
            <a:spAutoFit/>
          </a:bodyPr>
          <a:lstStyle/>
          <a:p>
            <a:pPr marL="16933" marR="0" lvl="0" indent="0" algn="l" defTabSz="1219170" rtl="0" eaLnBrk="1" fontAlgn="auto" latinLnBrk="0" hangingPunct="1">
              <a:lnSpc>
                <a:spcPct val="100000"/>
              </a:lnSpc>
              <a:spcBef>
                <a:spcPts val="133"/>
              </a:spcBef>
              <a:spcAft>
                <a:spcPts val="0"/>
              </a:spcAft>
              <a:buClrTx/>
              <a:buSzTx/>
              <a:buFontTx/>
              <a:buNone/>
              <a:tabLst/>
              <a:defRPr/>
            </a:pPr>
            <a:r>
              <a:rPr kumimoji="0" sz="2000" b="1" i="0" u="none" strike="noStrike" kern="1200" cap="none" spc="-9" normalizeH="0" baseline="2777" noProof="0" dirty="0">
                <a:ln>
                  <a:noFill/>
                </a:ln>
                <a:solidFill>
                  <a:srgbClr val="FFFFFF"/>
                </a:solidFill>
                <a:effectLst/>
                <a:uLnTx/>
                <a:uFillTx/>
                <a:latin typeface="Arial"/>
                <a:cs typeface="Arial"/>
              </a:rPr>
              <a:t>7</a:t>
            </a:r>
            <a:r>
              <a:rPr kumimoji="0" sz="2000" b="1" i="0" u="none" strike="noStrike" kern="1200" cap="none" spc="1289" normalizeH="0" baseline="2777" noProof="0" dirty="0">
                <a:ln>
                  <a:noFill/>
                </a:ln>
                <a:solidFill>
                  <a:srgbClr val="FFFFFF"/>
                </a:solidFill>
                <a:effectLst/>
                <a:uLnTx/>
                <a:uFillTx/>
                <a:latin typeface="Arial"/>
                <a:cs typeface="Arial"/>
              </a:rPr>
              <a:t> </a:t>
            </a:r>
            <a:r>
              <a:rPr kumimoji="0" sz="1600" b="0" i="0" u="none" strike="noStrike" kern="1200" cap="none" spc="-7" normalizeH="0" baseline="0" noProof="0" dirty="0">
                <a:ln>
                  <a:noFill/>
                </a:ln>
                <a:solidFill>
                  <a:srgbClr val="2D475A"/>
                </a:solidFill>
                <a:effectLst/>
                <a:uLnTx/>
                <a:uFillTx/>
                <a:latin typeface="Arial MT"/>
                <a:cs typeface="Arial MT"/>
              </a:rPr>
              <a:t>Innovazione</a:t>
            </a:r>
            <a:r>
              <a:rPr kumimoji="0" sz="1600" b="0" i="0" u="none" strike="noStrike" kern="1200" cap="none" spc="-20" normalizeH="0" baseline="0" noProof="0" dirty="0">
                <a:ln>
                  <a:noFill/>
                </a:ln>
                <a:solidFill>
                  <a:srgbClr val="2D475A"/>
                </a:solidFill>
                <a:effectLst/>
                <a:uLnTx/>
                <a:uFillTx/>
                <a:latin typeface="Arial MT"/>
                <a:cs typeface="Arial MT"/>
              </a:rPr>
              <a:t> </a:t>
            </a:r>
            <a:r>
              <a:rPr kumimoji="0" sz="1600" b="0" i="0" u="none" strike="noStrike" kern="1200" cap="none" spc="-13" normalizeH="0" baseline="0" noProof="0" dirty="0">
                <a:ln>
                  <a:noFill/>
                </a:ln>
                <a:solidFill>
                  <a:srgbClr val="2D475A"/>
                </a:solidFill>
                <a:effectLst/>
                <a:uLnTx/>
                <a:uFillTx/>
                <a:latin typeface="Arial MT"/>
                <a:cs typeface="Arial MT"/>
              </a:rPr>
              <a:t>tecnologica</a:t>
            </a:r>
            <a:endParaRPr kumimoji="0" sz="1600" b="0" i="0" u="none" strike="noStrike" kern="1200" cap="none" spc="0" normalizeH="0" baseline="0" noProof="0">
              <a:ln>
                <a:noFill/>
              </a:ln>
              <a:solidFill>
                <a:prstClr val="black"/>
              </a:solidFill>
              <a:effectLst/>
              <a:uLnTx/>
              <a:uFillTx/>
              <a:latin typeface="Arial MT"/>
              <a:cs typeface="Arial MT"/>
            </a:endParaRPr>
          </a:p>
        </p:txBody>
      </p:sp>
      <p:pic>
        <p:nvPicPr>
          <p:cNvPr id="16" name="object 16"/>
          <p:cNvPicPr/>
          <p:nvPr/>
        </p:nvPicPr>
        <p:blipFill>
          <a:blip r:embed="rId10" cstate="print"/>
          <a:stretch>
            <a:fillRect/>
          </a:stretch>
        </p:blipFill>
        <p:spPr>
          <a:xfrm>
            <a:off x="2617215" y="5194301"/>
            <a:ext cx="290575" cy="290575"/>
          </a:xfrm>
          <a:prstGeom prst="rect">
            <a:avLst/>
          </a:prstGeom>
        </p:spPr>
      </p:pic>
      <p:sp>
        <p:nvSpPr>
          <p:cNvPr id="17" name="object 17"/>
          <p:cNvSpPr txBox="1"/>
          <p:nvPr/>
        </p:nvSpPr>
        <p:spPr>
          <a:xfrm>
            <a:off x="2699003" y="5218819"/>
            <a:ext cx="127847" cy="221365"/>
          </a:xfrm>
          <a:prstGeom prst="rect">
            <a:avLst/>
          </a:prstGeom>
        </p:spPr>
        <p:txBody>
          <a:bodyPr vert="horz" wrap="square" lIns="0" tIns="16087" rIns="0" bIns="0" rtlCol="0">
            <a:spAutoFit/>
          </a:bodyPr>
          <a:lstStyle/>
          <a:p>
            <a:pPr marL="16933" marR="0" lvl="0" indent="0" algn="l" defTabSz="1219170" rtl="0" eaLnBrk="1" fontAlgn="auto" latinLnBrk="0" hangingPunct="1">
              <a:lnSpc>
                <a:spcPct val="100000"/>
              </a:lnSpc>
              <a:spcBef>
                <a:spcPts val="127"/>
              </a:spcBef>
              <a:spcAft>
                <a:spcPts val="0"/>
              </a:spcAft>
              <a:buClrTx/>
              <a:buSzTx/>
              <a:buFontTx/>
              <a:buNone/>
              <a:tabLst/>
              <a:defRPr/>
            </a:pPr>
            <a:r>
              <a:rPr kumimoji="0" sz="1333" b="1" i="0" u="none" strike="noStrike" kern="1200" cap="none" spc="-7" normalizeH="0" baseline="0" noProof="0" dirty="0">
                <a:ln>
                  <a:noFill/>
                </a:ln>
                <a:solidFill>
                  <a:srgbClr val="FFFFFF"/>
                </a:solidFill>
                <a:effectLst/>
                <a:uLnTx/>
                <a:uFillTx/>
                <a:latin typeface="Arial"/>
                <a:cs typeface="Arial"/>
              </a:rPr>
              <a:t>8</a:t>
            </a:r>
            <a:endParaRPr kumimoji="0" sz="1333" b="0" i="0" u="none" strike="noStrike" kern="1200" cap="none" spc="0" normalizeH="0" baseline="0" noProof="0">
              <a:ln>
                <a:noFill/>
              </a:ln>
              <a:solidFill>
                <a:prstClr val="black"/>
              </a:solidFill>
              <a:effectLst/>
              <a:uLnTx/>
              <a:uFillTx/>
              <a:latin typeface="Arial"/>
              <a:cs typeface="Arial"/>
            </a:endParaRPr>
          </a:p>
        </p:txBody>
      </p:sp>
      <p:pic>
        <p:nvPicPr>
          <p:cNvPr id="18" name="object 18"/>
          <p:cNvPicPr/>
          <p:nvPr/>
        </p:nvPicPr>
        <p:blipFill>
          <a:blip r:embed="rId12" cstate="print"/>
          <a:stretch>
            <a:fillRect/>
          </a:stretch>
        </p:blipFill>
        <p:spPr>
          <a:xfrm>
            <a:off x="2617215" y="5690107"/>
            <a:ext cx="290575" cy="288544"/>
          </a:xfrm>
          <a:prstGeom prst="rect">
            <a:avLst/>
          </a:prstGeom>
        </p:spPr>
      </p:pic>
      <p:sp>
        <p:nvSpPr>
          <p:cNvPr id="19" name="object 19"/>
          <p:cNvSpPr txBox="1"/>
          <p:nvPr/>
        </p:nvSpPr>
        <p:spPr>
          <a:xfrm>
            <a:off x="2699003" y="5713001"/>
            <a:ext cx="127847" cy="221365"/>
          </a:xfrm>
          <a:prstGeom prst="rect">
            <a:avLst/>
          </a:prstGeom>
        </p:spPr>
        <p:txBody>
          <a:bodyPr vert="horz" wrap="square" lIns="0" tIns="16087" rIns="0" bIns="0" rtlCol="0">
            <a:spAutoFit/>
          </a:bodyPr>
          <a:lstStyle/>
          <a:p>
            <a:pPr marL="16933" marR="0" lvl="0" indent="0" algn="l" defTabSz="1219170" rtl="0" eaLnBrk="1" fontAlgn="auto" latinLnBrk="0" hangingPunct="1">
              <a:lnSpc>
                <a:spcPct val="100000"/>
              </a:lnSpc>
              <a:spcBef>
                <a:spcPts val="127"/>
              </a:spcBef>
              <a:spcAft>
                <a:spcPts val="0"/>
              </a:spcAft>
              <a:buClrTx/>
              <a:buSzTx/>
              <a:buFontTx/>
              <a:buNone/>
              <a:tabLst/>
              <a:defRPr/>
            </a:pPr>
            <a:r>
              <a:rPr kumimoji="0" sz="1333" b="1" i="0" u="none" strike="noStrike" kern="1200" cap="none" spc="-7" normalizeH="0" baseline="0" noProof="0" dirty="0">
                <a:ln>
                  <a:noFill/>
                </a:ln>
                <a:solidFill>
                  <a:srgbClr val="FFFFFF"/>
                </a:solidFill>
                <a:effectLst/>
                <a:uLnTx/>
                <a:uFillTx/>
                <a:latin typeface="Arial"/>
                <a:cs typeface="Arial"/>
              </a:rPr>
              <a:t>9</a:t>
            </a:r>
            <a:endParaRPr kumimoji="0" sz="1333" b="0" i="0" u="none" strike="noStrike" kern="1200" cap="none" spc="0" normalizeH="0" baseline="0" noProof="0">
              <a:ln>
                <a:noFill/>
              </a:ln>
              <a:solidFill>
                <a:prstClr val="black"/>
              </a:solidFill>
              <a:effectLst/>
              <a:uLnTx/>
              <a:uFillTx/>
              <a:latin typeface="Arial"/>
              <a:cs typeface="Arial"/>
            </a:endParaRPr>
          </a:p>
        </p:txBody>
      </p:sp>
      <p:pic>
        <p:nvPicPr>
          <p:cNvPr id="20" name="object 20"/>
          <p:cNvPicPr/>
          <p:nvPr/>
        </p:nvPicPr>
        <p:blipFill>
          <a:blip r:embed="rId13" cstate="print"/>
          <a:stretch>
            <a:fillRect/>
          </a:stretch>
        </p:blipFill>
        <p:spPr>
          <a:xfrm>
            <a:off x="2617215" y="6157468"/>
            <a:ext cx="290575" cy="288544"/>
          </a:xfrm>
          <a:prstGeom prst="rect">
            <a:avLst/>
          </a:prstGeom>
        </p:spPr>
      </p:pic>
      <p:sp>
        <p:nvSpPr>
          <p:cNvPr id="21" name="object 21"/>
          <p:cNvSpPr txBox="1"/>
          <p:nvPr/>
        </p:nvSpPr>
        <p:spPr>
          <a:xfrm>
            <a:off x="2652269" y="6160042"/>
            <a:ext cx="2466340" cy="263320"/>
          </a:xfrm>
          <a:prstGeom prst="rect">
            <a:avLst/>
          </a:prstGeom>
        </p:spPr>
        <p:txBody>
          <a:bodyPr vert="horz" wrap="square" lIns="0" tIns="16933" rIns="0" bIns="0" rtlCol="0">
            <a:spAutoFit/>
          </a:bodyPr>
          <a:lstStyle/>
          <a:p>
            <a:pPr marL="16933" marR="0" lvl="0" indent="0" algn="l" defTabSz="1219170" rtl="0" eaLnBrk="1" fontAlgn="auto" latinLnBrk="0" hangingPunct="1">
              <a:lnSpc>
                <a:spcPct val="100000"/>
              </a:lnSpc>
              <a:spcBef>
                <a:spcPts val="133"/>
              </a:spcBef>
              <a:spcAft>
                <a:spcPts val="0"/>
              </a:spcAft>
              <a:buClrTx/>
              <a:buSzTx/>
              <a:buFontTx/>
              <a:buNone/>
              <a:tabLst/>
              <a:defRPr/>
            </a:pPr>
            <a:r>
              <a:rPr kumimoji="0" sz="2000" b="1" i="0" u="none" strike="noStrike" kern="1200" cap="none" spc="-9" normalizeH="0" baseline="5555" noProof="0" dirty="0">
                <a:ln>
                  <a:noFill/>
                </a:ln>
                <a:solidFill>
                  <a:srgbClr val="FFFFFF"/>
                </a:solidFill>
                <a:effectLst/>
                <a:uLnTx/>
                <a:uFillTx/>
                <a:latin typeface="Arial"/>
                <a:cs typeface="Arial"/>
              </a:rPr>
              <a:t>10</a:t>
            </a:r>
            <a:r>
              <a:rPr kumimoji="0" sz="2000" b="1" i="0" u="none" strike="noStrike" kern="1200" cap="none" spc="689" normalizeH="0" baseline="5555" noProof="0" dirty="0">
                <a:ln>
                  <a:noFill/>
                </a:ln>
                <a:solidFill>
                  <a:srgbClr val="FFFFFF"/>
                </a:solidFill>
                <a:effectLst/>
                <a:uLnTx/>
                <a:uFillTx/>
                <a:latin typeface="Arial"/>
                <a:cs typeface="Arial"/>
              </a:rPr>
              <a:t> </a:t>
            </a:r>
            <a:r>
              <a:rPr kumimoji="0" sz="1600" b="0" i="0" u="none" strike="noStrike" kern="1200" cap="none" spc="-7" normalizeH="0" baseline="0" noProof="0" dirty="0">
                <a:ln>
                  <a:noFill/>
                </a:ln>
                <a:solidFill>
                  <a:srgbClr val="415364"/>
                </a:solidFill>
                <a:effectLst/>
                <a:uLnTx/>
                <a:uFillTx/>
                <a:latin typeface="Arial MT"/>
                <a:cs typeface="Arial MT"/>
              </a:rPr>
              <a:t>Trasporto</a:t>
            </a:r>
            <a:r>
              <a:rPr kumimoji="0" sz="1600" b="0" i="0" u="none" strike="noStrike" kern="1200" cap="none" spc="-67" normalizeH="0" baseline="0" noProof="0" dirty="0">
                <a:ln>
                  <a:noFill/>
                </a:ln>
                <a:solidFill>
                  <a:srgbClr val="415364"/>
                </a:solidFill>
                <a:effectLst/>
                <a:uLnTx/>
                <a:uFillTx/>
                <a:latin typeface="Arial MT"/>
                <a:cs typeface="Arial MT"/>
              </a:rPr>
              <a:t> </a:t>
            </a:r>
            <a:r>
              <a:rPr kumimoji="0" sz="1600" b="0" i="0" u="none" strike="noStrike" kern="1200" cap="none" spc="0" normalizeH="0" baseline="0" noProof="0" dirty="0">
                <a:ln>
                  <a:noFill/>
                </a:ln>
                <a:solidFill>
                  <a:srgbClr val="415364"/>
                </a:solidFill>
                <a:effectLst/>
                <a:uLnTx/>
                <a:uFillTx/>
                <a:latin typeface="Arial MT"/>
                <a:cs typeface="Arial MT"/>
              </a:rPr>
              <a:t>/</a:t>
            </a:r>
            <a:r>
              <a:rPr kumimoji="0" sz="1600" b="0" i="0" u="none" strike="noStrike" kern="1200" cap="none" spc="-7" normalizeH="0" baseline="0" noProof="0" dirty="0">
                <a:ln>
                  <a:noFill/>
                </a:ln>
                <a:solidFill>
                  <a:srgbClr val="415364"/>
                </a:solidFill>
                <a:effectLst/>
                <a:uLnTx/>
                <a:uFillTx/>
                <a:latin typeface="Arial MT"/>
                <a:cs typeface="Arial MT"/>
              </a:rPr>
              <a:t> </a:t>
            </a:r>
            <a:r>
              <a:rPr kumimoji="0" sz="1600" b="0" i="0" u="none" strike="noStrike" kern="1200" cap="none" spc="0" normalizeH="0" baseline="0" noProof="0" dirty="0">
                <a:ln>
                  <a:noFill/>
                </a:ln>
                <a:solidFill>
                  <a:srgbClr val="415364"/>
                </a:solidFill>
                <a:effectLst/>
                <a:uLnTx/>
                <a:uFillTx/>
                <a:latin typeface="Arial MT"/>
                <a:cs typeface="Arial MT"/>
              </a:rPr>
              <a:t>nodi</a:t>
            </a:r>
            <a:r>
              <a:rPr kumimoji="0" sz="1600" b="0" i="0" u="none" strike="noStrike" kern="1200" cap="none" spc="-73" normalizeH="0" baseline="0" noProof="0" dirty="0">
                <a:ln>
                  <a:noFill/>
                </a:ln>
                <a:solidFill>
                  <a:srgbClr val="415364"/>
                </a:solidFill>
                <a:effectLst/>
                <a:uLnTx/>
                <a:uFillTx/>
                <a:latin typeface="Arial MT"/>
                <a:cs typeface="Arial MT"/>
              </a:rPr>
              <a:t> </a:t>
            </a:r>
            <a:r>
              <a:rPr kumimoji="0" sz="1600" b="0" i="0" u="none" strike="noStrike" kern="1200" cap="none" spc="-7" normalizeH="0" baseline="0" noProof="0" dirty="0">
                <a:ln>
                  <a:noFill/>
                </a:ln>
                <a:solidFill>
                  <a:srgbClr val="415364"/>
                </a:solidFill>
                <a:effectLst/>
                <a:uLnTx/>
                <a:uFillTx/>
                <a:latin typeface="Arial MT"/>
                <a:cs typeface="Arial MT"/>
              </a:rPr>
              <a:t>logistici</a:t>
            </a:r>
            <a:endParaRPr kumimoji="0" sz="1600" b="0" i="0" u="none" strike="noStrike" kern="1200" cap="none" spc="0" normalizeH="0" baseline="0" noProof="0">
              <a:ln>
                <a:noFill/>
              </a:ln>
              <a:solidFill>
                <a:prstClr val="black"/>
              </a:solidFill>
              <a:effectLst/>
              <a:uLnTx/>
              <a:uFillTx/>
              <a:latin typeface="Arial MT"/>
              <a:cs typeface="Arial MT"/>
            </a:endParaRPr>
          </a:p>
        </p:txBody>
      </p:sp>
      <p:sp>
        <p:nvSpPr>
          <p:cNvPr id="22" name="object 22"/>
          <p:cNvSpPr txBox="1"/>
          <p:nvPr/>
        </p:nvSpPr>
        <p:spPr>
          <a:xfrm>
            <a:off x="2951820" y="3183569"/>
            <a:ext cx="1807633" cy="263320"/>
          </a:xfrm>
          <a:prstGeom prst="rect">
            <a:avLst/>
          </a:prstGeom>
        </p:spPr>
        <p:txBody>
          <a:bodyPr vert="horz" wrap="square" lIns="0" tIns="16933" rIns="0" bIns="0" rtlCol="0">
            <a:spAutoFit/>
          </a:bodyPr>
          <a:lstStyle/>
          <a:p>
            <a:pPr marL="16933" marR="0" lvl="0" indent="0" algn="l" defTabSz="1219170" rtl="0" eaLnBrk="1" fontAlgn="auto" latinLnBrk="0" hangingPunct="1">
              <a:lnSpc>
                <a:spcPct val="100000"/>
              </a:lnSpc>
              <a:spcBef>
                <a:spcPts val="133"/>
              </a:spcBef>
              <a:spcAft>
                <a:spcPts val="0"/>
              </a:spcAft>
              <a:buClrTx/>
              <a:buSzTx/>
              <a:buFontTx/>
              <a:buNone/>
              <a:tabLst/>
              <a:defRPr/>
            </a:pPr>
            <a:r>
              <a:rPr kumimoji="0" sz="1600" b="0" i="0" u="none" strike="noStrike" kern="1200" cap="none" spc="-7" normalizeH="0" baseline="0" noProof="0" dirty="0">
                <a:ln>
                  <a:noFill/>
                </a:ln>
                <a:solidFill>
                  <a:srgbClr val="2D475A"/>
                </a:solidFill>
                <a:effectLst/>
                <a:uLnTx/>
                <a:uFillTx/>
                <a:latin typeface="Arial MT"/>
                <a:cs typeface="Arial MT"/>
              </a:rPr>
              <a:t>Infrastrutture</a:t>
            </a:r>
            <a:r>
              <a:rPr kumimoji="0" sz="1600" b="0" i="0" u="none" strike="noStrike" kern="1200" cap="none" spc="-80" normalizeH="0" baseline="0" noProof="0" dirty="0">
                <a:ln>
                  <a:noFill/>
                </a:ln>
                <a:solidFill>
                  <a:srgbClr val="2D475A"/>
                </a:solidFill>
                <a:effectLst/>
                <a:uLnTx/>
                <a:uFillTx/>
                <a:latin typeface="Arial MT"/>
                <a:cs typeface="Arial MT"/>
              </a:rPr>
              <a:t> </a:t>
            </a:r>
            <a:r>
              <a:rPr kumimoji="0" sz="1600" b="0" i="0" u="none" strike="noStrike" kern="1200" cap="none" spc="0" normalizeH="0" baseline="0" noProof="0" dirty="0">
                <a:ln>
                  <a:noFill/>
                </a:ln>
                <a:solidFill>
                  <a:srgbClr val="2D475A"/>
                </a:solidFill>
                <a:effectLst/>
                <a:uLnTx/>
                <a:uFillTx/>
                <a:latin typeface="Arial MT"/>
                <a:cs typeface="Arial MT"/>
              </a:rPr>
              <a:t>sociali</a:t>
            </a:r>
            <a:endParaRPr kumimoji="0" sz="1600" b="0" i="0" u="none" strike="noStrike" kern="1200" cap="none" spc="0" normalizeH="0" baseline="0" noProof="0">
              <a:ln>
                <a:noFill/>
              </a:ln>
              <a:solidFill>
                <a:prstClr val="black"/>
              </a:solidFill>
              <a:effectLst/>
              <a:uLnTx/>
              <a:uFillTx/>
              <a:latin typeface="Arial MT"/>
              <a:cs typeface="Arial MT"/>
            </a:endParaRPr>
          </a:p>
        </p:txBody>
      </p:sp>
      <p:sp>
        <p:nvSpPr>
          <p:cNvPr id="23" name="object 23"/>
          <p:cNvSpPr txBox="1"/>
          <p:nvPr/>
        </p:nvSpPr>
        <p:spPr>
          <a:xfrm>
            <a:off x="2951819" y="3691636"/>
            <a:ext cx="1783080" cy="263320"/>
          </a:xfrm>
          <a:prstGeom prst="rect">
            <a:avLst/>
          </a:prstGeom>
        </p:spPr>
        <p:txBody>
          <a:bodyPr vert="horz" wrap="square" lIns="0" tIns="16933" rIns="0" bIns="0" rtlCol="0">
            <a:spAutoFit/>
          </a:bodyPr>
          <a:lstStyle/>
          <a:p>
            <a:pPr marL="16933" marR="0" lvl="0" indent="0" algn="l" defTabSz="1219170" rtl="0" eaLnBrk="1" fontAlgn="auto" latinLnBrk="0" hangingPunct="1">
              <a:lnSpc>
                <a:spcPct val="100000"/>
              </a:lnSpc>
              <a:spcBef>
                <a:spcPts val="133"/>
              </a:spcBef>
              <a:spcAft>
                <a:spcPts val="0"/>
              </a:spcAft>
              <a:buClrTx/>
              <a:buSzTx/>
              <a:buFontTx/>
              <a:buNone/>
              <a:tabLst/>
              <a:defRPr/>
            </a:pPr>
            <a:r>
              <a:rPr kumimoji="0" sz="1600" b="0" i="0" u="none" strike="noStrike" kern="1200" cap="none" spc="-7" normalizeH="0" baseline="0" noProof="0" dirty="0">
                <a:ln>
                  <a:noFill/>
                </a:ln>
                <a:solidFill>
                  <a:srgbClr val="2D475A"/>
                </a:solidFill>
                <a:effectLst/>
                <a:uLnTx/>
                <a:uFillTx/>
                <a:latin typeface="Arial MT"/>
                <a:cs typeface="Arial MT"/>
              </a:rPr>
              <a:t>Mercato</a:t>
            </a:r>
            <a:r>
              <a:rPr kumimoji="0" sz="1600" b="0" i="0" u="none" strike="noStrike" kern="1200" cap="none" spc="-47" normalizeH="0" baseline="0" noProof="0" dirty="0">
                <a:ln>
                  <a:noFill/>
                </a:ln>
                <a:solidFill>
                  <a:srgbClr val="2D475A"/>
                </a:solidFill>
                <a:effectLst/>
                <a:uLnTx/>
                <a:uFillTx/>
                <a:latin typeface="Arial MT"/>
                <a:cs typeface="Arial MT"/>
              </a:rPr>
              <a:t> </a:t>
            </a:r>
            <a:r>
              <a:rPr kumimoji="0" sz="1600" b="0" i="0" u="none" strike="noStrike" kern="1200" cap="none" spc="0" normalizeH="0" baseline="0" noProof="0" dirty="0">
                <a:ln>
                  <a:noFill/>
                </a:ln>
                <a:solidFill>
                  <a:srgbClr val="2D475A"/>
                </a:solidFill>
                <a:effectLst/>
                <a:uLnTx/>
                <a:uFillTx/>
                <a:latin typeface="Arial MT"/>
                <a:cs typeface="Arial MT"/>
              </a:rPr>
              <a:t>dei</a:t>
            </a:r>
            <a:r>
              <a:rPr kumimoji="0" sz="1600" b="0" i="0" u="none" strike="noStrike" kern="1200" cap="none" spc="-60" normalizeH="0" baseline="0" noProof="0" dirty="0">
                <a:ln>
                  <a:noFill/>
                </a:ln>
                <a:solidFill>
                  <a:srgbClr val="2D475A"/>
                </a:solidFill>
                <a:effectLst/>
                <a:uLnTx/>
                <a:uFillTx/>
                <a:latin typeface="Arial MT"/>
                <a:cs typeface="Arial MT"/>
              </a:rPr>
              <a:t> </a:t>
            </a:r>
            <a:r>
              <a:rPr kumimoji="0" sz="1600" b="0" i="0" u="none" strike="noStrike" kern="1200" cap="none" spc="-7" normalizeH="0" baseline="0" noProof="0" dirty="0">
                <a:ln>
                  <a:noFill/>
                </a:ln>
                <a:solidFill>
                  <a:srgbClr val="2D475A"/>
                </a:solidFill>
                <a:effectLst/>
                <a:uLnTx/>
                <a:uFillTx/>
                <a:latin typeface="Arial MT"/>
                <a:cs typeface="Arial MT"/>
              </a:rPr>
              <a:t>capitali</a:t>
            </a:r>
            <a:endParaRPr kumimoji="0" sz="1600" b="0" i="0" u="none" strike="noStrike" kern="1200" cap="none" spc="0" normalizeH="0" baseline="0" noProof="0">
              <a:ln>
                <a:noFill/>
              </a:ln>
              <a:solidFill>
                <a:prstClr val="black"/>
              </a:solidFill>
              <a:effectLst/>
              <a:uLnTx/>
              <a:uFillTx/>
              <a:latin typeface="Arial MT"/>
              <a:cs typeface="Arial MT"/>
            </a:endParaRPr>
          </a:p>
        </p:txBody>
      </p:sp>
      <p:sp>
        <p:nvSpPr>
          <p:cNvPr id="24" name="object 24"/>
          <p:cNvSpPr txBox="1"/>
          <p:nvPr/>
        </p:nvSpPr>
        <p:spPr>
          <a:xfrm>
            <a:off x="2951820" y="5213130"/>
            <a:ext cx="2849033" cy="263320"/>
          </a:xfrm>
          <a:prstGeom prst="rect">
            <a:avLst/>
          </a:prstGeom>
        </p:spPr>
        <p:txBody>
          <a:bodyPr vert="horz" wrap="square" lIns="0" tIns="16933" rIns="0" bIns="0" rtlCol="0">
            <a:spAutoFit/>
          </a:bodyPr>
          <a:lstStyle/>
          <a:p>
            <a:pPr marL="16933" marR="0" lvl="0" indent="0" algn="l" defTabSz="1219170" rtl="0" eaLnBrk="1" fontAlgn="auto" latinLnBrk="0" hangingPunct="1">
              <a:lnSpc>
                <a:spcPct val="100000"/>
              </a:lnSpc>
              <a:spcBef>
                <a:spcPts val="133"/>
              </a:spcBef>
              <a:spcAft>
                <a:spcPts val="0"/>
              </a:spcAft>
              <a:buClrTx/>
              <a:buSzTx/>
              <a:buFontTx/>
              <a:buNone/>
              <a:tabLst/>
              <a:defRPr/>
            </a:pPr>
            <a:r>
              <a:rPr kumimoji="0" sz="1600" b="0" i="0" u="none" strike="noStrike" kern="1200" cap="none" spc="-7" normalizeH="0" baseline="0" noProof="0" dirty="0">
                <a:ln>
                  <a:noFill/>
                </a:ln>
                <a:solidFill>
                  <a:srgbClr val="2D475A"/>
                </a:solidFill>
                <a:effectLst/>
                <a:uLnTx/>
                <a:uFillTx/>
                <a:latin typeface="Arial MT"/>
                <a:cs typeface="Arial MT"/>
              </a:rPr>
              <a:t>Sostegno</a:t>
            </a:r>
            <a:r>
              <a:rPr kumimoji="0" sz="1600" b="0" i="0" u="none" strike="noStrike" kern="1200" cap="none" spc="-47" normalizeH="0" baseline="0" noProof="0" dirty="0">
                <a:ln>
                  <a:noFill/>
                </a:ln>
                <a:solidFill>
                  <a:srgbClr val="2D475A"/>
                </a:solidFill>
                <a:effectLst/>
                <a:uLnTx/>
                <a:uFillTx/>
                <a:latin typeface="Arial MT"/>
                <a:cs typeface="Arial MT"/>
              </a:rPr>
              <a:t> </a:t>
            </a:r>
            <a:r>
              <a:rPr kumimoji="0" sz="1600" b="0" i="0" u="none" strike="noStrike" kern="1200" cap="none" spc="-7" normalizeH="0" baseline="0" noProof="0" dirty="0">
                <a:ln>
                  <a:noFill/>
                </a:ln>
                <a:solidFill>
                  <a:srgbClr val="2D475A"/>
                </a:solidFill>
                <a:effectLst/>
                <a:uLnTx/>
                <a:uFillTx/>
                <a:latin typeface="Arial MT"/>
                <a:cs typeface="Arial MT"/>
              </a:rPr>
              <a:t>alle</a:t>
            </a:r>
            <a:r>
              <a:rPr kumimoji="0" sz="1600" b="0" i="0" u="none" strike="noStrike" kern="1200" cap="none" spc="-27" normalizeH="0" baseline="0" noProof="0" dirty="0">
                <a:ln>
                  <a:noFill/>
                </a:ln>
                <a:solidFill>
                  <a:srgbClr val="2D475A"/>
                </a:solidFill>
                <a:effectLst/>
                <a:uLnTx/>
                <a:uFillTx/>
                <a:latin typeface="Arial MT"/>
                <a:cs typeface="Arial MT"/>
              </a:rPr>
              <a:t> </a:t>
            </a:r>
            <a:r>
              <a:rPr kumimoji="0" sz="1600" b="0" i="0" u="none" strike="noStrike" kern="1200" cap="none" spc="-7" normalizeH="0" baseline="0" noProof="0" dirty="0">
                <a:ln>
                  <a:noFill/>
                </a:ln>
                <a:solidFill>
                  <a:srgbClr val="2D475A"/>
                </a:solidFill>
                <a:effectLst/>
                <a:uLnTx/>
                <a:uFillTx/>
                <a:latin typeface="Arial MT"/>
                <a:cs typeface="Arial MT"/>
              </a:rPr>
              <a:t>filiere</a:t>
            </a:r>
            <a:r>
              <a:rPr kumimoji="0" sz="1600" b="0" i="0" u="none" strike="noStrike" kern="1200" cap="none" spc="-27" normalizeH="0" baseline="0" noProof="0" dirty="0">
                <a:ln>
                  <a:noFill/>
                </a:ln>
                <a:solidFill>
                  <a:srgbClr val="2D475A"/>
                </a:solidFill>
                <a:effectLst/>
                <a:uLnTx/>
                <a:uFillTx/>
                <a:latin typeface="Arial MT"/>
                <a:cs typeface="Arial MT"/>
              </a:rPr>
              <a:t> </a:t>
            </a:r>
            <a:r>
              <a:rPr kumimoji="0" sz="1600" b="0" i="0" u="none" strike="noStrike" kern="1200" cap="none" spc="-7" normalizeH="0" baseline="0" noProof="0" dirty="0">
                <a:ln>
                  <a:noFill/>
                </a:ln>
                <a:solidFill>
                  <a:srgbClr val="2D475A"/>
                </a:solidFill>
                <a:effectLst/>
                <a:uLnTx/>
                <a:uFillTx/>
                <a:latin typeface="Arial MT"/>
                <a:cs typeface="Arial MT"/>
              </a:rPr>
              <a:t>strategiche</a:t>
            </a:r>
            <a:endParaRPr kumimoji="0" sz="1600" b="0" i="0" u="none" strike="noStrike" kern="1200" cap="none" spc="0" normalizeH="0" baseline="0" noProof="0">
              <a:ln>
                <a:noFill/>
              </a:ln>
              <a:solidFill>
                <a:prstClr val="black"/>
              </a:solidFill>
              <a:effectLst/>
              <a:uLnTx/>
              <a:uFillTx/>
              <a:latin typeface="Arial MT"/>
              <a:cs typeface="Arial MT"/>
            </a:endParaRPr>
          </a:p>
        </p:txBody>
      </p:sp>
      <p:pic>
        <p:nvPicPr>
          <p:cNvPr id="25" name="object 25"/>
          <p:cNvPicPr/>
          <p:nvPr/>
        </p:nvPicPr>
        <p:blipFill>
          <a:blip r:embed="rId13" cstate="print"/>
          <a:stretch>
            <a:fillRect/>
          </a:stretch>
        </p:blipFill>
        <p:spPr>
          <a:xfrm>
            <a:off x="2617215" y="1647951"/>
            <a:ext cx="290575" cy="290576"/>
          </a:xfrm>
          <a:prstGeom prst="rect">
            <a:avLst/>
          </a:prstGeom>
        </p:spPr>
      </p:pic>
      <p:sp>
        <p:nvSpPr>
          <p:cNvPr id="26" name="object 26"/>
          <p:cNvSpPr txBox="1"/>
          <p:nvPr/>
        </p:nvSpPr>
        <p:spPr>
          <a:xfrm>
            <a:off x="2699003" y="1671320"/>
            <a:ext cx="127847" cy="221365"/>
          </a:xfrm>
          <a:prstGeom prst="rect">
            <a:avLst/>
          </a:prstGeom>
        </p:spPr>
        <p:txBody>
          <a:bodyPr vert="horz" wrap="square" lIns="0" tIns="16087" rIns="0" bIns="0" rtlCol="0">
            <a:spAutoFit/>
          </a:bodyPr>
          <a:lstStyle/>
          <a:p>
            <a:pPr marL="16933" marR="0" lvl="0" indent="0" algn="l" defTabSz="1219170" rtl="0" eaLnBrk="1" fontAlgn="auto" latinLnBrk="0" hangingPunct="1">
              <a:lnSpc>
                <a:spcPct val="100000"/>
              </a:lnSpc>
              <a:spcBef>
                <a:spcPts val="127"/>
              </a:spcBef>
              <a:spcAft>
                <a:spcPts val="0"/>
              </a:spcAft>
              <a:buClrTx/>
              <a:buSzTx/>
              <a:buFontTx/>
              <a:buNone/>
              <a:tabLst/>
              <a:defRPr/>
            </a:pPr>
            <a:r>
              <a:rPr kumimoji="0" sz="1333" b="1" i="0" u="none" strike="noStrike" kern="1200" cap="none" spc="-7" normalizeH="0" baseline="0" noProof="0" dirty="0">
                <a:ln>
                  <a:noFill/>
                </a:ln>
                <a:solidFill>
                  <a:srgbClr val="FFFFFF"/>
                </a:solidFill>
                <a:effectLst/>
                <a:uLnTx/>
                <a:uFillTx/>
                <a:latin typeface="Arial"/>
                <a:cs typeface="Arial"/>
              </a:rPr>
              <a:t>1</a:t>
            </a:r>
            <a:endParaRPr kumimoji="0" sz="1333" b="0" i="0" u="none" strike="noStrike" kern="1200" cap="none" spc="0" normalizeH="0" baseline="0" noProof="0">
              <a:ln>
                <a:noFill/>
              </a:ln>
              <a:solidFill>
                <a:prstClr val="black"/>
              </a:solidFill>
              <a:effectLst/>
              <a:uLnTx/>
              <a:uFillTx/>
              <a:latin typeface="Arial"/>
              <a:cs typeface="Arial"/>
            </a:endParaRPr>
          </a:p>
        </p:txBody>
      </p:sp>
      <p:sp>
        <p:nvSpPr>
          <p:cNvPr id="27" name="object 27"/>
          <p:cNvSpPr txBox="1"/>
          <p:nvPr/>
        </p:nvSpPr>
        <p:spPr>
          <a:xfrm>
            <a:off x="2951820" y="2599098"/>
            <a:ext cx="2340185" cy="263320"/>
          </a:xfrm>
          <a:prstGeom prst="rect">
            <a:avLst/>
          </a:prstGeom>
        </p:spPr>
        <p:txBody>
          <a:bodyPr vert="horz" wrap="square" lIns="0" tIns="16933" rIns="0" bIns="0" rtlCol="0">
            <a:spAutoFit/>
          </a:bodyPr>
          <a:lstStyle/>
          <a:p>
            <a:pPr marL="16933" marR="0" lvl="0" indent="0" algn="l" defTabSz="1219170" rtl="0" eaLnBrk="1" fontAlgn="auto" latinLnBrk="0" hangingPunct="1">
              <a:lnSpc>
                <a:spcPct val="100000"/>
              </a:lnSpc>
              <a:spcBef>
                <a:spcPts val="133"/>
              </a:spcBef>
              <a:spcAft>
                <a:spcPts val="0"/>
              </a:spcAft>
              <a:buClrTx/>
              <a:buSzTx/>
              <a:buFontTx/>
              <a:buNone/>
              <a:tabLst/>
              <a:defRPr/>
            </a:pPr>
            <a:r>
              <a:rPr kumimoji="0" sz="1600" b="0" i="0" u="none" strike="noStrike" kern="1200" cap="none" spc="-7" normalizeH="0" baseline="0" noProof="0" dirty="0">
                <a:ln>
                  <a:noFill/>
                </a:ln>
                <a:solidFill>
                  <a:srgbClr val="2D475A"/>
                </a:solidFill>
                <a:effectLst/>
                <a:uLnTx/>
                <a:uFillTx/>
                <a:latin typeface="Arial MT"/>
                <a:cs typeface="Arial MT"/>
              </a:rPr>
              <a:t>Salvaguardia</a:t>
            </a:r>
            <a:r>
              <a:rPr kumimoji="0" sz="1600" b="0" i="0" u="none" strike="noStrike" kern="1200" cap="none" spc="-87" normalizeH="0" baseline="0" noProof="0" dirty="0">
                <a:ln>
                  <a:noFill/>
                </a:ln>
                <a:solidFill>
                  <a:srgbClr val="2D475A"/>
                </a:solidFill>
                <a:effectLst/>
                <a:uLnTx/>
                <a:uFillTx/>
                <a:latin typeface="Arial MT"/>
                <a:cs typeface="Arial MT"/>
              </a:rPr>
              <a:t> </a:t>
            </a:r>
            <a:r>
              <a:rPr kumimoji="0" sz="1600" b="0" i="0" u="none" strike="noStrike" kern="1200" cap="none" spc="0" normalizeH="0" baseline="0" noProof="0" dirty="0">
                <a:ln>
                  <a:noFill/>
                </a:ln>
                <a:solidFill>
                  <a:srgbClr val="2D475A"/>
                </a:solidFill>
                <a:effectLst/>
                <a:uLnTx/>
                <a:uFillTx/>
                <a:latin typeface="Arial MT"/>
                <a:cs typeface="Arial MT"/>
              </a:rPr>
              <a:t>del</a:t>
            </a:r>
            <a:r>
              <a:rPr kumimoji="0" sz="1600" b="0" i="0" u="none" strike="noStrike" kern="1200" cap="none" spc="-47" normalizeH="0" baseline="0" noProof="0" dirty="0">
                <a:ln>
                  <a:noFill/>
                </a:ln>
                <a:solidFill>
                  <a:srgbClr val="2D475A"/>
                </a:solidFill>
                <a:effectLst/>
                <a:uLnTx/>
                <a:uFillTx/>
                <a:latin typeface="Arial MT"/>
                <a:cs typeface="Arial MT"/>
              </a:rPr>
              <a:t> </a:t>
            </a:r>
            <a:r>
              <a:rPr kumimoji="0" sz="1600" b="0" i="0" u="none" strike="noStrike" kern="1200" cap="none" spc="-7" normalizeH="0" baseline="0" noProof="0" dirty="0">
                <a:ln>
                  <a:noFill/>
                </a:ln>
                <a:solidFill>
                  <a:srgbClr val="2D475A"/>
                </a:solidFill>
                <a:effectLst/>
                <a:uLnTx/>
                <a:uFillTx/>
                <a:latin typeface="Arial MT"/>
                <a:cs typeface="Arial MT"/>
              </a:rPr>
              <a:t>territorio</a:t>
            </a:r>
            <a:endParaRPr kumimoji="0" sz="1600" b="0" i="0" u="none" strike="noStrike" kern="1200" cap="none" spc="0" normalizeH="0" baseline="0" noProof="0">
              <a:ln>
                <a:noFill/>
              </a:ln>
              <a:solidFill>
                <a:prstClr val="black"/>
              </a:solidFill>
              <a:effectLst/>
              <a:uLnTx/>
              <a:uFillTx/>
              <a:latin typeface="Arial MT"/>
              <a:cs typeface="Arial MT"/>
            </a:endParaRPr>
          </a:p>
        </p:txBody>
      </p:sp>
      <p:pic>
        <p:nvPicPr>
          <p:cNvPr id="28" name="object 28"/>
          <p:cNvPicPr/>
          <p:nvPr/>
        </p:nvPicPr>
        <p:blipFill>
          <a:blip r:embed="rId9" cstate="print"/>
          <a:stretch>
            <a:fillRect/>
          </a:stretch>
        </p:blipFill>
        <p:spPr>
          <a:xfrm>
            <a:off x="2617215" y="2123440"/>
            <a:ext cx="290575" cy="288544"/>
          </a:xfrm>
          <a:prstGeom prst="rect">
            <a:avLst/>
          </a:prstGeom>
        </p:spPr>
      </p:pic>
      <p:sp>
        <p:nvSpPr>
          <p:cNvPr id="29" name="object 29"/>
          <p:cNvSpPr txBox="1"/>
          <p:nvPr/>
        </p:nvSpPr>
        <p:spPr>
          <a:xfrm>
            <a:off x="2699003" y="2146299"/>
            <a:ext cx="127847" cy="221365"/>
          </a:xfrm>
          <a:prstGeom prst="rect">
            <a:avLst/>
          </a:prstGeom>
        </p:spPr>
        <p:txBody>
          <a:bodyPr vert="horz" wrap="square" lIns="0" tIns="16087" rIns="0" bIns="0" rtlCol="0">
            <a:spAutoFit/>
          </a:bodyPr>
          <a:lstStyle/>
          <a:p>
            <a:pPr marL="16933" marR="0" lvl="0" indent="0" algn="l" defTabSz="1219170" rtl="0" eaLnBrk="1" fontAlgn="auto" latinLnBrk="0" hangingPunct="1">
              <a:lnSpc>
                <a:spcPct val="100000"/>
              </a:lnSpc>
              <a:spcBef>
                <a:spcPts val="127"/>
              </a:spcBef>
              <a:spcAft>
                <a:spcPts val="0"/>
              </a:spcAft>
              <a:buClrTx/>
              <a:buSzTx/>
              <a:buFontTx/>
              <a:buNone/>
              <a:tabLst/>
              <a:defRPr/>
            </a:pPr>
            <a:r>
              <a:rPr kumimoji="0" sz="1333" b="1" i="0" u="none" strike="noStrike" kern="1200" cap="none" spc="-7" normalizeH="0" baseline="0" noProof="0" dirty="0">
                <a:ln>
                  <a:noFill/>
                </a:ln>
                <a:solidFill>
                  <a:srgbClr val="FFFFFF"/>
                </a:solidFill>
                <a:effectLst/>
                <a:uLnTx/>
                <a:uFillTx/>
                <a:latin typeface="Arial"/>
                <a:cs typeface="Arial"/>
              </a:rPr>
              <a:t>2</a:t>
            </a:r>
            <a:endParaRPr kumimoji="0" sz="1333" b="0" i="0" u="none" strike="noStrike" kern="1200" cap="none" spc="0" normalizeH="0" baseline="0" noProof="0">
              <a:ln>
                <a:noFill/>
              </a:ln>
              <a:solidFill>
                <a:prstClr val="black"/>
              </a:solidFill>
              <a:effectLst/>
              <a:uLnTx/>
              <a:uFillTx/>
              <a:latin typeface="Arial"/>
              <a:cs typeface="Arial"/>
            </a:endParaRPr>
          </a:p>
        </p:txBody>
      </p:sp>
      <p:sp>
        <p:nvSpPr>
          <p:cNvPr id="30" name="object 30"/>
          <p:cNvSpPr txBox="1"/>
          <p:nvPr/>
        </p:nvSpPr>
        <p:spPr>
          <a:xfrm>
            <a:off x="2951819" y="2123948"/>
            <a:ext cx="1757680" cy="263320"/>
          </a:xfrm>
          <a:prstGeom prst="rect">
            <a:avLst/>
          </a:prstGeom>
        </p:spPr>
        <p:txBody>
          <a:bodyPr vert="horz" wrap="square" lIns="0" tIns="16933" rIns="0" bIns="0" rtlCol="0">
            <a:spAutoFit/>
          </a:bodyPr>
          <a:lstStyle/>
          <a:p>
            <a:pPr marL="16933" marR="0" lvl="0" indent="0" algn="l" defTabSz="1219170" rtl="0" eaLnBrk="1" fontAlgn="auto" latinLnBrk="0" hangingPunct="1">
              <a:lnSpc>
                <a:spcPct val="100000"/>
              </a:lnSpc>
              <a:spcBef>
                <a:spcPts val="133"/>
              </a:spcBef>
              <a:spcAft>
                <a:spcPts val="0"/>
              </a:spcAft>
              <a:buClrTx/>
              <a:buSzTx/>
              <a:buFontTx/>
              <a:buNone/>
              <a:tabLst/>
              <a:defRPr/>
            </a:pPr>
            <a:r>
              <a:rPr kumimoji="0" sz="1600" b="0" i="0" u="none" strike="noStrike" kern="1200" cap="none" spc="-7" normalizeH="0" baseline="0" noProof="0" dirty="0">
                <a:ln>
                  <a:noFill/>
                </a:ln>
                <a:solidFill>
                  <a:srgbClr val="2D475A"/>
                </a:solidFill>
                <a:effectLst/>
                <a:uLnTx/>
                <a:uFillTx/>
                <a:latin typeface="Arial MT"/>
                <a:cs typeface="Arial MT"/>
              </a:rPr>
              <a:t>Economia</a:t>
            </a:r>
            <a:r>
              <a:rPr kumimoji="0" sz="1600" b="0" i="0" u="none" strike="noStrike" kern="1200" cap="none" spc="-93" normalizeH="0" baseline="0" noProof="0" dirty="0">
                <a:ln>
                  <a:noFill/>
                </a:ln>
                <a:solidFill>
                  <a:srgbClr val="2D475A"/>
                </a:solidFill>
                <a:effectLst/>
                <a:uLnTx/>
                <a:uFillTx/>
                <a:latin typeface="Arial MT"/>
                <a:cs typeface="Arial MT"/>
              </a:rPr>
              <a:t> </a:t>
            </a:r>
            <a:r>
              <a:rPr kumimoji="0" sz="1600" b="0" i="0" u="none" strike="noStrike" kern="1200" cap="none" spc="-7" normalizeH="0" baseline="0" noProof="0" dirty="0">
                <a:ln>
                  <a:noFill/>
                </a:ln>
                <a:solidFill>
                  <a:srgbClr val="2D475A"/>
                </a:solidFill>
                <a:effectLst/>
                <a:uLnTx/>
                <a:uFillTx/>
                <a:latin typeface="Arial MT"/>
                <a:cs typeface="Arial MT"/>
              </a:rPr>
              <a:t>circolare</a:t>
            </a:r>
            <a:endParaRPr kumimoji="0" sz="1600" b="0" i="0" u="none" strike="noStrike" kern="1200" cap="none" spc="0" normalizeH="0" baseline="0" noProof="0">
              <a:ln>
                <a:noFill/>
              </a:ln>
              <a:solidFill>
                <a:prstClr val="black"/>
              </a:solidFill>
              <a:effectLst/>
              <a:uLnTx/>
              <a:uFillTx/>
              <a:latin typeface="Arial MT"/>
              <a:cs typeface="Arial MT"/>
            </a:endParaRPr>
          </a:p>
        </p:txBody>
      </p:sp>
      <p:sp>
        <p:nvSpPr>
          <p:cNvPr id="31" name="object 31"/>
          <p:cNvSpPr txBox="1"/>
          <p:nvPr/>
        </p:nvSpPr>
        <p:spPr>
          <a:xfrm>
            <a:off x="2951820" y="5706906"/>
            <a:ext cx="2610273" cy="263320"/>
          </a:xfrm>
          <a:prstGeom prst="rect">
            <a:avLst/>
          </a:prstGeom>
        </p:spPr>
        <p:txBody>
          <a:bodyPr vert="horz" wrap="square" lIns="0" tIns="16933" rIns="0" bIns="0" rtlCol="0">
            <a:spAutoFit/>
          </a:bodyPr>
          <a:lstStyle/>
          <a:p>
            <a:pPr marL="16933" marR="0" lvl="0" indent="0" algn="l" defTabSz="1219170" rtl="0" eaLnBrk="1" fontAlgn="auto" latinLnBrk="0" hangingPunct="1">
              <a:lnSpc>
                <a:spcPct val="100000"/>
              </a:lnSpc>
              <a:spcBef>
                <a:spcPts val="133"/>
              </a:spcBef>
              <a:spcAft>
                <a:spcPts val="0"/>
              </a:spcAft>
              <a:buClrTx/>
              <a:buSzTx/>
              <a:buFontTx/>
              <a:buNone/>
              <a:tabLst/>
              <a:defRPr/>
            </a:pPr>
            <a:r>
              <a:rPr kumimoji="0" sz="1600" b="0" i="0" u="none" strike="noStrike" kern="1200" cap="none" spc="-7" normalizeH="0" baseline="0" noProof="0" dirty="0">
                <a:ln>
                  <a:noFill/>
                </a:ln>
                <a:solidFill>
                  <a:srgbClr val="415364"/>
                </a:solidFill>
                <a:effectLst/>
                <a:uLnTx/>
                <a:uFillTx/>
                <a:latin typeface="Arial MT"/>
                <a:cs typeface="Arial MT"/>
              </a:rPr>
              <a:t>Co</a:t>
            </a:r>
            <a:r>
              <a:rPr kumimoji="0" sz="1600" b="0" i="0" u="none" strike="noStrike" kern="1200" cap="none" spc="7" normalizeH="0" baseline="0" noProof="0" dirty="0">
                <a:ln>
                  <a:noFill/>
                </a:ln>
                <a:solidFill>
                  <a:srgbClr val="415364"/>
                </a:solidFill>
                <a:effectLst/>
                <a:uLnTx/>
                <a:uFillTx/>
                <a:latin typeface="Arial MT"/>
                <a:cs typeface="Arial MT"/>
              </a:rPr>
              <a:t>o</a:t>
            </a:r>
            <a:r>
              <a:rPr kumimoji="0" sz="1600" b="0" i="0" u="none" strike="noStrike" kern="1200" cap="none" spc="0" normalizeH="0" baseline="0" noProof="0" dirty="0">
                <a:ln>
                  <a:noFill/>
                </a:ln>
                <a:solidFill>
                  <a:srgbClr val="415364"/>
                </a:solidFill>
                <a:effectLst/>
                <a:uLnTx/>
                <a:uFillTx/>
                <a:latin typeface="Arial MT"/>
                <a:cs typeface="Arial MT"/>
              </a:rPr>
              <a:t>per</a:t>
            </a:r>
            <a:r>
              <a:rPr kumimoji="0" sz="1600" b="0" i="0" u="none" strike="noStrike" kern="1200" cap="none" spc="-20" normalizeH="0" baseline="0" noProof="0" dirty="0">
                <a:ln>
                  <a:noFill/>
                </a:ln>
                <a:solidFill>
                  <a:srgbClr val="415364"/>
                </a:solidFill>
                <a:effectLst/>
                <a:uLnTx/>
                <a:uFillTx/>
                <a:latin typeface="Arial MT"/>
                <a:cs typeface="Arial MT"/>
              </a:rPr>
              <a:t>az</a:t>
            </a:r>
            <a:r>
              <a:rPr kumimoji="0" sz="1600" b="0" i="0" u="none" strike="noStrike" kern="1200" cap="none" spc="-7" normalizeH="0" baseline="0" noProof="0" dirty="0">
                <a:ln>
                  <a:noFill/>
                </a:ln>
                <a:solidFill>
                  <a:srgbClr val="415364"/>
                </a:solidFill>
                <a:effectLst/>
                <a:uLnTx/>
                <a:uFillTx/>
                <a:latin typeface="Arial MT"/>
                <a:cs typeface="Arial MT"/>
              </a:rPr>
              <a:t>io</a:t>
            </a:r>
            <a:r>
              <a:rPr kumimoji="0" sz="1600" b="0" i="0" u="none" strike="noStrike" kern="1200" cap="none" spc="7" normalizeH="0" baseline="0" noProof="0" dirty="0">
                <a:ln>
                  <a:noFill/>
                </a:ln>
                <a:solidFill>
                  <a:srgbClr val="415364"/>
                </a:solidFill>
                <a:effectLst/>
                <a:uLnTx/>
                <a:uFillTx/>
                <a:latin typeface="Arial MT"/>
                <a:cs typeface="Arial MT"/>
              </a:rPr>
              <a:t>n</a:t>
            </a:r>
            <a:r>
              <a:rPr kumimoji="0" sz="1600" b="0" i="0" u="none" strike="noStrike" kern="1200" cap="none" spc="0" normalizeH="0" baseline="0" noProof="0" dirty="0">
                <a:ln>
                  <a:noFill/>
                </a:ln>
                <a:solidFill>
                  <a:srgbClr val="415364"/>
                </a:solidFill>
                <a:effectLst/>
                <a:uLnTx/>
                <a:uFillTx/>
                <a:latin typeface="Arial MT"/>
                <a:cs typeface="Arial MT"/>
              </a:rPr>
              <a:t>e</a:t>
            </a:r>
            <a:r>
              <a:rPr kumimoji="0" sz="1600" b="0" i="0" u="none" strike="noStrike" kern="1200" cap="none" spc="-60" normalizeH="0" baseline="0" noProof="0" dirty="0">
                <a:ln>
                  <a:noFill/>
                </a:ln>
                <a:solidFill>
                  <a:srgbClr val="415364"/>
                </a:solidFill>
                <a:effectLst/>
                <a:uLnTx/>
                <a:uFillTx/>
                <a:latin typeface="Arial MT"/>
                <a:cs typeface="Arial MT"/>
              </a:rPr>
              <a:t> </a:t>
            </a:r>
            <a:r>
              <a:rPr kumimoji="0" sz="1600" b="0" i="0" u="none" strike="noStrike" kern="1200" cap="none" spc="-7" normalizeH="0" baseline="0" noProof="0" dirty="0">
                <a:ln>
                  <a:noFill/>
                </a:ln>
                <a:solidFill>
                  <a:srgbClr val="415364"/>
                </a:solidFill>
                <a:effectLst/>
                <a:uLnTx/>
                <a:uFillTx/>
                <a:latin typeface="Arial MT"/>
                <a:cs typeface="Arial MT"/>
              </a:rPr>
              <a:t>in</a:t>
            </a:r>
            <a:r>
              <a:rPr kumimoji="0" sz="1600" b="0" i="0" u="none" strike="noStrike" kern="1200" cap="none" spc="0" normalizeH="0" baseline="0" noProof="0" dirty="0">
                <a:ln>
                  <a:noFill/>
                </a:ln>
                <a:solidFill>
                  <a:srgbClr val="415364"/>
                </a:solidFill>
                <a:effectLst/>
                <a:uLnTx/>
                <a:uFillTx/>
                <a:latin typeface="Arial MT"/>
                <a:cs typeface="Arial MT"/>
              </a:rPr>
              <a:t>terna</a:t>
            </a:r>
            <a:r>
              <a:rPr kumimoji="0" sz="1600" b="0" i="0" u="none" strike="noStrike" kern="1200" cap="none" spc="-20" normalizeH="0" baseline="0" noProof="0" dirty="0">
                <a:ln>
                  <a:noFill/>
                </a:ln>
                <a:solidFill>
                  <a:srgbClr val="415364"/>
                </a:solidFill>
                <a:effectLst/>
                <a:uLnTx/>
                <a:uFillTx/>
                <a:latin typeface="Arial MT"/>
                <a:cs typeface="Arial MT"/>
              </a:rPr>
              <a:t>z</a:t>
            </a:r>
            <a:r>
              <a:rPr kumimoji="0" sz="1600" b="0" i="0" u="none" strike="noStrike" kern="1200" cap="none" spc="-7" normalizeH="0" baseline="0" noProof="0" dirty="0">
                <a:ln>
                  <a:noFill/>
                </a:ln>
                <a:solidFill>
                  <a:srgbClr val="415364"/>
                </a:solidFill>
                <a:effectLst/>
                <a:uLnTx/>
                <a:uFillTx/>
                <a:latin typeface="Arial MT"/>
                <a:cs typeface="Arial MT"/>
              </a:rPr>
              <a:t>ion</a:t>
            </a:r>
            <a:r>
              <a:rPr kumimoji="0" sz="1600" b="0" i="0" u="none" strike="noStrike" kern="1200" cap="none" spc="0" normalizeH="0" baseline="0" noProof="0" dirty="0">
                <a:ln>
                  <a:noFill/>
                </a:ln>
                <a:solidFill>
                  <a:srgbClr val="415364"/>
                </a:solidFill>
                <a:effectLst/>
                <a:uLnTx/>
                <a:uFillTx/>
                <a:latin typeface="Arial MT"/>
                <a:cs typeface="Arial MT"/>
              </a:rPr>
              <a:t>a</a:t>
            </a:r>
            <a:r>
              <a:rPr kumimoji="0" sz="1600" b="0" i="0" u="none" strike="noStrike" kern="1200" cap="none" spc="-20" normalizeH="0" baseline="0" noProof="0" dirty="0">
                <a:ln>
                  <a:noFill/>
                </a:ln>
                <a:solidFill>
                  <a:srgbClr val="415364"/>
                </a:solidFill>
                <a:effectLst/>
                <a:uLnTx/>
                <a:uFillTx/>
                <a:latin typeface="Arial MT"/>
                <a:cs typeface="Arial MT"/>
              </a:rPr>
              <a:t>l</a:t>
            </a:r>
            <a:r>
              <a:rPr kumimoji="0" sz="1600" b="0" i="0" u="none" strike="noStrike" kern="1200" cap="none" spc="0" normalizeH="0" baseline="0" noProof="0" dirty="0">
                <a:ln>
                  <a:noFill/>
                </a:ln>
                <a:solidFill>
                  <a:srgbClr val="415364"/>
                </a:solidFill>
                <a:effectLst/>
                <a:uLnTx/>
                <a:uFillTx/>
                <a:latin typeface="Arial MT"/>
                <a:cs typeface="Arial MT"/>
              </a:rPr>
              <a:t>e</a:t>
            </a:r>
            <a:endParaRPr kumimoji="0" sz="1600" b="0" i="0" u="none" strike="noStrike" kern="1200" cap="none" spc="0" normalizeH="0" baseline="0" noProof="0">
              <a:ln>
                <a:noFill/>
              </a:ln>
              <a:solidFill>
                <a:prstClr val="black"/>
              </a:solidFill>
              <a:effectLst/>
              <a:uLnTx/>
              <a:uFillTx/>
              <a:latin typeface="Arial MT"/>
              <a:cs typeface="Arial MT"/>
            </a:endParaRPr>
          </a:p>
        </p:txBody>
      </p:sp>
      <p:sp>
        <p:nvSpPr>
          <p:cNvPr id="32" name="object 32"/>
          <p:cNvSpPr txBox="1"/>
          <p:nvPr/>
        </p:nvSpPr>
        <p:spPr>
          <a:xfrm>
            <a:off x="2951819" y="1648969"/>
            <a:ext cx="2078567" cy="263320"/>
          </a:xfrm>
          <a:prstGeom prst="rect">
            <a:avLst/>
          </a:prstGeom>
        </p:spPr>
        <p:txBody>
          <a:bodyPr vert="horz" wrap="square" lIns="0" tIns="16933" rIns="0" bIns="0" rtlCol="0">
            <a:spAutoFit/>
          </a:bodyPr>
          <a:lstStyle/>
          <a:p>
            <a:pPr marL="16933" marR="0" lvl="0" indent="0" algn="l" defTabSz="1219170" rtl="0" eaLnBrk="1" fontAlgn="auto" latinLnBrk="0" hangingPunct="1">
              <a:lnSpc>
                <a:spcPct val="100000"/>
              </a:lnSpc>
              <a:spcBef>
                <a:spcPts val="133"/>
              </a:spcBef>
              <a:spcAft>
                <a:spcPts val="0"/>
              </a:spcAft>
              <a:buClrTx/>
              <a:buSzTx/>
              <a:buFontTx/>
              <a:buNone/>
              <a:tabLst/>
              <a:defRPr/>
            </a:pPr>
            <a:r>
              <a:rPr kumimoji="0" sz="1600" b="0" i="0" u="none" strike="noStrike" kern="1200" cap="none" spc="-13" normalizeH="0" baseline="0" noProof="0" dirty="0">
                <a:ln>
                  <a:noFill/>
                </a:ln>
                <a:solidFill>
                  <a:srgbClr val="2D475A"/>
                </a:solidFill>
                <a:effectLst/>
                <a:uLnTx/>
                <a:uFillTx/>
                <a:latin typeface="Arial MT"/>
                <a:cs typeface="Arial MT"/>
              </a:rPr>
              <a:t>Transizione</a:t>
            </a:r>
            <a:r>
              <a:rPr kumimoji="0" sz="1600" b="0" i="0" u="none" strike="noStrike" kern="1200" cap="none" spc="-60" normalizeH="0" baseline="0" noProof="0" dirty="0">
                <a:ln>
                  <a:noFill/>
                </a:ln>
                <a:solidFill>
                  <a:srgbClr val="2D475A"/>
                </a:solidFill>
                <a:effectLst/>
                <a:uLnTx/>
                <a:uFillTx/>
                <a:latin typeface="Arial MT"/>
                <a:cs typeface="Arial MT"/>
              </a:rPr>
              <a:t> </a:t>
            </a:r>
            <a:r>
              <a:rPr kumimoji="0" sz="1600" b="0" i="0" u="none" strike="noStrike" kern="1200" cap="none" spc="-7" normalizeH="0" baseline="0" noProof="0" dirty="0">
                <a:ln>
                  <a:noFill/>
                </a:ln>
                <a:solidFill>
                  <a:srgbClr val="2D475A"/>
                </a:solidFill>
                <a:effectLst/>
                <a:uLnTx/>
                <a:uFillTx/>
                <a:latin typeface="Arial MT"/>
                <a:cs typeface="Arial MT"/>
              </a:rPr>
              <a:t>energetica</a:t>
            </a:r>
            <a:endParaRPr kumimoji="0" sz="1600" b="0" i="0" u="none" strike="noStrike" kern="1200" cap="none" spc="0" normalizeH="0" baseline="0" noProof="0" dirty="0">
              <a:ln>
                <a:noFill/>
              </a:ln>
              <a:solidFill>
                <a:prstClr val="black"/>
              </a:solidFill>
              <a:effectLst/>
              <a:uLnTx/>
              <a:uFillTx/>
              <a:latin typeface="Arial MT"/>
              <a:cs typeface="Arial MT"/>
            </a:endParaRPr>
          </a:p>
        </p:txBody>
      </p:sp>
      <p:grpSp>
        <p:nvGrpSpPr>
          <p:cNvPr id="33" name="object 33"/>
          <p:cNvGrpSpPr/>
          <p:nvPr/>
        </p:nvGrpSpPr>
        <p:grpSpPr>
          <a:xfrm>
            <a:off x="5904356" y="3296284"/>
            <a:ext cx="246380" cy="3024000"/>
            <a:chOff x="4535423" y="1207769"/>
            <a:chExt cx="184785" cy="3573779"/>
          </a:xfrm>
        </p:grpSpPr>
        <p:sp>
          <p:nvSpPr>
            <p:cNvPr id="34" name="object 34"/>
            <p:cNvSpPr/>
            <p:nvPr/>
          </p:nvSpPr>
          <p:spPr>
            <a:xfrm>
              <a:off x="4647437" y="1207769"/>
              <a:ext cx="0" cy="3573779"/>
            </a:xfrm>
            <a:custGeom>
              <a:avLst/>
              <a:gdLst/>
              <a:ahLst/>
              <a:cxnLst/>
              <a:rect l="l" t="t" r="r" b="b"/>
              <a:pathLst>
                <a:path h="3573779">
                  <a:moveTo>
                    <a:pt x="0" y="3573627"/>
                  </a:moveTo>
                  <a:lnTo>
                    <a:pt x="0" y="0"/>
                  </a:lnTo>
                </a:path>
              </a:pathLst>
            </a:custGeom>
            <a:ln w="19812">
              <a:solidFill>
                <a:srgbClr val="2D475A"/>
              </a:solidFill>
            </a:ln>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cs typeface="Arial"/>
              </a:endParaRPr>
            </a:p>
          </p:txBody>
        </p:sp>
        <p:sp>
          <p:nvSpPr>
            <p:cNvPr id="35" name="object 35"/>
            <p:cNvSpPr/>
            <p:nvPr/>
          </p:nvSpPr>
          <p:spPr>
            <a:xfrm>
              <a:off x="4541519" y="2663952"/>
              <a:ext cx="172720" cy="632460"/>
            </a:xfrm>
            <a:custGeom>
              <a:avLst/>
              <a:gdLst/>
              <a:ahLst/>
              <a:cxnLst/>
              <a:rect l="l" t="t" r="r" b="b"/>
              <a:pathLst>
                <a:path w="172720" h="632460">
                  <a:moveTo>
                    <a:pt x="86105" y="0"/>
                  </a:moveTo>
                  <a:lnTo>
                    <a:pt x="0" y="0"/>
                  </a:lnTo>
                  <a:lnTo>
                    <a:pt x="86105" y="316230"/>
                  </a:lnTo>
                  <a:lnTo>
                    <a:pt x="0" y="632460"/>
                  </a:lnTo>
                  <a:lnTo>
                    <a:pt x="86105" y="632460"/>
                  </a:lnTo>
                  <a:lnTo>
                    <a:pt x="172212" y="316230"/>
                  </a:lnTo>
                  <a:lnTo>
                    <a:pt x="86105" y="0"/>
                  </a:lnTo>
                  <a:close/>
                </a:path>
              </a:pathLst>
            </a:custGeom>
            <a:solidFill>
              <a:srgbClr val="2D475A"/>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cs typeface="Arial"/>
              </a:endParaRPr>
            </a:p>
          </p:txBody>
        </p:sp>
        <p:sp>
          <p:nvSpPr>
            <p:cNvPr id="36" name="object 36"/>
            <p:cNvSpPr/>
            <p:nvPr/>
          </p:nvSpPr>
          <p:spPr>
            <a:xfrm>
              <a:off x="4541519" y="2663952"/>
              <a:ext cx="172720" cy="632460"/>
            </a:xfrm>
            <a:custGeom>
              <a:avLst/>
              <a:gdLst/>
              <a:ahLst/>
              <a:cxnLst/>
              <a:rect l="l" t="t" r="r" b="b"/>
              <a:pathLst>
                <a:path w="172720" h="632460">
                  <a:moveTo>
                    <a:pt x="0" y="0"/>
                  </a:moveTo>
                  <a:lnTo>
                    <a:pt x="86105" y="0"/>
                  </a:lnTo>
                  <a:lnTo>
                    <a:pt x="172212" y="316230"/>
                  </a:lnTo>
                  <a:lnTo>
                    <a:pt x="86105" y="632460"/>
                  </a:lnTo>
                  <a:lnTo>
                    <a:pt x="0" y="632460"/>
                  </a:lnTo>
                  <a:lnTo>
                    <a:pt x="86105" y="316230"/>
                  </a:lnTo>
                  <a:lnTo>
                    <a:pt x="0" y="0"/>
                  </a:lnTo>
                  <a:close/>
                </a:path>
              </a:pathLst>
            </a:custGeom>
            <a:ln w="12192">
              <a:solidFill>
                <a:srgbClr val="FFFEFD"/>
              </a:solidFill>
            </a:ln>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cs typeface="Arial"/>
              </a:endParaRPr>
            </a:p>
          </p:txBody>
        </p:sp>
      </p:grpSp>
      <p:sp>
        <p:nvSpPr>
          <p:cNvPr id="38" name="object 38"/>
          <p:cNvSpPr txBox="1"/>
          <p:nvPr/>
        </p:nvSpPr>
        <p:spPr>
          <a:xfrm>
            <a:off x="6203483" y="3296201"/>
            <a:ext cx="3159592" cy="756617"/>
          </a:xfrm>
          <a:prstGeom prst="rect">
            <a:avLst/>
          </a:prstGeom>
        </p:spPr>
        <p:txBody>
          <a:bodyPr vert="horz" wrap="square" lIns="0" tIns="17780" rIns="0" bIns="0" rtlCol="0">
            <a:spAutoFit/>
          </a:bodyPr>
          <a:lstStyle/>
          <a:p>
            <a:pPr marL="16933" marR="6773" lvl="0" indent="0" algn="ctr" defTabSz="1219170" rtl="0" eaLnBrk="1" fontAlgn="auto" latinLnBrk="0" hangingPunct="1">
              <a:lnSpc>
                <a:spcPct val="100000"/>
              </a:lnSpc>
              <a:spcBef>
                <a:spcPts val="140"/>
              </a:spcBef>
              <a:spcAft>
                <a:spcPts val="0"/>
              </a:spcAft>
              <a:buClrTx/>
              <a:buSzTx/>
              <a:buFontTx/>
              <a:buNone/>
              <a:tabLst/>
              <a:defRPr/>
            </a:pPr>
            <a:r>
              <a:rPr kumimoji="0" sz="1600" b="1" i="0" u="none" strike="noStrike" kern="1200" cap="none" spc="-7" normalizeH="0" baseline="0" noProof="0" dirty="0">
                <a:ln>
                  <a:noFill/>
                </a:ln>
                <a:solidFill>
                  <a:srgbClr val="2D475A"/>
                </a:solidFill>
                <a:effectLst/>
                <a:uLnTx/>
                <a:uFillTx/>
                <a:latin typeface="Arial"/>
                <a:cs typeface="Arial"/>
              </a:rPr>
              <a:t>Sustainable </a:t>
            </a:r>
            <a:r>
              <a:rPr kumimoji="0" sz="1600" b="1" i="0" u="none" strike="noStrike" kern="1200" cap="none" spc="0" normalizeH="0" baseline="0" noProof="0" dirty="0">
                <a:ln>
                  <a:noFill/>
                </a:ln>
                <a:solidFill>
                  <a:srgbClr val="2D475A"/>
                </a:solidFill>
                <a:effectLst/>
                <a:uLnTx/>
                <a:uFillTx/>
                <a:latin typeface="Arial"/>
                <a:cs typeface="Arial"/>
              </a:rPr>
              <a:t> </a:t>
            </a:r>
            <a:r>
              <a:rPr kumimoji="0" sz="1600" b="1" i="0" u="none" strike="noStrike" kern="1200" cap="none" spc="-7" normalizeH="0" baseline="0" noProof="0" dirty="0">
                <a:ln>
                  <a:noFill/>
                </a:ln>
                <a:solidFill>
                  <a:srgbClr val="2D475A"/>
                </a:solidFill>
                <a:effectLst/>
                <a:uLnTx/>
                <a:uFillTx/>
                <a:latin typeface="Arial"/>
                <a:cs typeface="Arial"/>
              </a:rPr>
              <a:t>Development </a:t>
            </a:r>
            <a:r>
              <a:rPr kumimoji="0" sz="1600" b="1" i="0" u="none" strike="noStrike" kern="1200" cap="none" spc="0" normalizeH="0" baseline="0" noProof="0" dirty="0">
                <a:ln>
                  <a:noFill/>
                </a:ln>
                <a:solidFill>
                  <a:srgbClr val="2D475A"/>
                </a:solidFill>
                <a:effectLst/>
                <a:uLnTx/>
                <a:uFillTx/>
                <a:latin typeface="Arial"/>
                <a:cs typeface="Arial"/>
              </a:rPr>
              <a:t> </a:t>
            </a:r>
            <a:r>
              <a:rPr kumimoji="0" sz="1600" b="1" i="0" u="none" strike="noStrike" kern="1200" cap="none" spc="-7" normalizeH="0" baseline="0" noProof="0" dirty="0">
                <a:ln>
                  <a:noFill/>
                </a:ln>
                <a:solidFill>
                  <a:srgbClr val="2D475A"/>
                </a:solidFill>
                <a:effectLst/>
                <a:uLnTx/>
                <a:uFillTx/>
                <a:latin typeface="Arial"/>
                <a:cs typeface="Arial"/>
              </a:rPr>
              <a:t>Goals </a:t>
            </a:r>
            <a:r>
              <a:rPr kumimoji="0" sz="1600" b="1" i="0" u="none" strike="noStrike" kern="1200" cap="none" spc="0" normalizeH="0" baseline="0" noProof="0" dirty="0">
                <a:ln>
                  <a:noFill/>
                </a:ln>
                <a:solidFill>
                  <a:srgbClr val="2D475A"/>
                </a:solidFill>
                <a:effectLst/>
                <a:uLnTx/>
                <a:uFillTx/>
                <a:latin typeface="Arial"/>
                <a:cs typeface="Arial"/>
              </a:rPr>
              <a:t>(SDGs) </a:t>
            </a:r>
            <a:r>
              <a:rPr kumimoji="0" sz="1600" b="1" i="0" u="none" strike="noStrike" kern="1200" cap="none" spc="7" normalizeH="0" baseline="0" noProof="0" dirty="0">
                <a:ln>
                  <a:noFill/>
                </a:ln>
                <a:solidFill>
                  <a:srgbClr val="2D475A"/>
                </a:solidFill>
                <a:effectLst/>
                <a:uLnTx/>
                <a:uFillTx/>
                <a:latin typeface="Arial"/>
                <a:cs typeface="Arial"/>
              </a:rPr>
              <a:t> </a:t>
            </a:r>
            <a:r>
              <a:rPr kumimoji="0" sz="1600" b="0" i="0" u="none" strike="noStrike" kern="1200" cap="none" spc="-7" normalizeH="0" baseline="0" noProof="0" dirty="0">
                <a:ln>
                  <a:noFill/>
                </a:ln>
                <a:solidFill>
                  <a:srgbClr val="2D475A"/>
                </a:solidFill>
                <a:effectLst/>
                <a:uLnTx/>
                <a:uFillTx/>
                <a:latin typeface="Arial MT"/>
                <a:cs typeface="Arial MT"/>
              </a:rPr>
              <a:t>dell’Agenda</a:t>
            </a:r>
            <a:r>
              <a:rPr kumimoji="0" sz="1600" b="0" i="0" u="none" strike="noStrike" kern="1200" cap="none" spc="-113" normalizeH="0" baseline="0" noProof="0" dirty="0">
                <a:ln>
                  <a:noFill/>
                </a:ln>
                <a:solidFill>
                  <a:srgbClr val="2D475A"/>
                </a:solidFill>
                <a:effectLst/>
                <a:uLnTx/>
                <a:uFillTx/>
                <a:latin typeface="Arial MT"/>
                <a:cs typeface="Arial MT"/>
              </a:rPr>
              <a:t> </a:t>
            </a:r>
            <a:r>
              <a:rPr kumimoji="0" sz="1600" b="0" i="0" u="none" strike="noStrike" kern="1200" cap="none" spc="-7" normalizeH="0" baseline="0" noProof="0" dirty="0">
                <a:ln>
                  <a:noFill/>
                </a:ln>
                <a:solidFill>
                  <a:srgbClr val="2D475A"/>
                </a:solidFill>
                <a:effectLst/>
                <a:uLnTx/>
                <a:uFillTx/>
                <a:latin typeface="Arial MT"/>
                <a:cs typeface="Arial MT"/>
              </a:rPr>
              <a:t>2030 </a:t>
            </a:r>
            <a:r>
              <a:rPr kumimoji="0" sz="1600" b="0" i="0" u="none" strike="noStrike" kern="1200" cap="none" spc="-500" normalizeH="0" baseline="0" noProof="0" dirty="0">
                <a:ln>
                  <a:noFill/>
                </a:ln>
                <a:solidFill>
                  <a:srgbClr val="2D475A"/>
                </a:solidFill>
                <a:effectLst/>
                <a:uLnTx/>
                <a:uFillTx/>
                <a:latin typeface="Arial MT"/>
                <a:cs typeface="Arial MT"/>
              </a:rPr>
              <a:t> </a:t>
            </a:r>
            <a:r>
              <a:rPr kumimoji="0" sz="1600" b="0" i="0" u="none" strike="noStrike" kern="1200" cap="none" spc="-7" normalizeH="0" baseline="0" noProof="0" dirty="0">
                <a:ln>
                  <a:noFill/>
                </a:ln>
                <a:solidFill>
                  <a:srgbClr val="2D475A"/>
                </a:solidFill>
                <a:effectLst/>
                <a:uLnTx/>
                <a:uFillTx/>
                <a:latin typeface="Arial MT"/>
                <a:cs typeface="Arial MT"/>
              </a:rPr>
              <a:t>per </a:t>
            </a:r>
            <a:r>
              <a:rPr kumimoji="0" sz="1600" b="0" i="0" u="none" strike="noStrike" kern="1200" cap="none" spc="0" normalizeH="0" baseline="0" noProof="0" dirty="0">
                <a:ln>
                  <a:noFill/>
                </a:ln>
                <a:solidFill>
                  <a:srgbClr val="2D475A"/>
                </a:solidFill>
                <a:effectLst/>
                <a:uLnTx/>
                <a:uFillTx/>
                <a:latin typeface="Arial MT"/>
                <a:cs typeface="Arial MT"/>
              </a:rPr>
              <a:t>lo </a:t>
            </a:r>
            <a:r>
              <a:rPr kumimoji="0" sz="1600" b="0" i="0" u="none" strike="noStrike" kern="1200" cap="none" spc="-7" normalizeH="0" baseline="0" noProof="0" dirty="0">
                <a:ln>
                  <a:noFill/>
                </a:ln>
                <a:solidFill>
                  <a:srgbClr val="2D475A"/>
                </a:solidFill>
                <a:effectLst/>
                <a:uLnTx/>
                <a:uFillTx/>
                <a:latin typeface="Arial MT"/>
                <a:cs typeface="Arial MT"/>
              </a:rPr>
              <a:t>Sviluppo </a:t>
            </a:r>
            <a:r>
              <a:rPr kumimoji="0" sz="1600" b="0" i="0" u="none" strike="noStrike" kern="1200" cap="none" spc="0" normalizeH="0" baseline="0" noProof="0" dirty="0">
                <a:ln>
                  <a:noFill/>
                </a:ln>
                <a:solidFill>
                  <a:srgbClr val="2D475A"/>
                </a:solidFill>
                <a:effectLst/>
                <a:uLnTx/>
                <a:uFillTx/>
                <a:latin typeface="Arial MT"/>
                <a:cs typeface="Arial MT"/>
              </a:rPr>
              <a:t> </a:t>
            </a:r>
            <a:r>
              <a:rPr kumimoji="0" sz="1600" b="0" i="0" u="none" strike="noStrike" kern="1200" cap="none" spc="-7" normalizeH="0" baseline="0" noProof="0" dirty="0">
                <a:ln>
                  <a:noFill/>
                </a:ln>
                <a:solidFill>
                  <a:srgbClr val="2D475A"/>
                </a:solidFill>
                <a:effectLst/>
                <a:uLnTx/>
                <a:uFillTx/>
                <a:latin typeface="Arial MT"/>
                <a:cs typeface="Arial MT"/>
              </a:rPr>
              <a:t>Sostenibile</a:t>
            </a:r>
            <a:endParaRPr kumimoji="0" sz="1600" b="0" i="0" u="none" strike="noStrike" kern="1200" cap="none" spc="0" normalizeH="0" baseline="0" noProof="0" dirty="0">
              <a:ln>
                <a:noFill/>
              </a:ln>
              <a:solidFill>
                <a:prstClr val="black"/>
              </a:solidFill>
              <a:effectLst/>
              <a:uLnTx/>
              <a:uFillTx/>
              <a:latin typeface="Arial MT"/>
              <a:cs typeface="Arial MT"/>
            </a:endParaRPr>
          </a:p>
        </p:txBody>
      </p:sp>
      <p:sp>
        <p:nvSpPr>
          <p:cNvPr id="39" name="object 39"/>
          <p:cNvSpPr txBox="1"/>
          <p:nvPr/>
        </p:nvSpPr>
        <p:spPr>
          <a:xfrm>
            <a:off x="9416837" y="3319992"/>
            <a:ext cx="2384638" cy="755762"/>
          </a:xfrm>
          <a:prstGeom prst="rect">
            <a:avLst/>
          </a:prstGeom>
        </p:spPr>
        <p:txBody>
          <a:bodyPr vert="horz" wrap="square" lIns="0" tIns="16933" rIns="0" bIns="0" rtlCol="0">
            <a:spAutoFit/>
          </a:bodyPr>
          <a:lstStyle/>
          <a:p>
            <a:pPr marL="16933" marR="6773" lvl="0" indent="847" algn="ctr" defTabSz="1219170" rtl="0" eaLnBrk="1" fontAlgn="auto" latinLnBrk="0" hangingPunct="1">
              <a:lnSpc>
                <a:spcPct val="100000"/>
              </a:lnSpc>
              <a:spcBef>
                <a:spcPts val="133"/>
              </a:spcBef>
              <a:spcAft>
                <a:spcPts val="0"/>
              </a:spcAft>
              <a:buClrTx/>
              <a:buSzTx/>
              <a:buFontTx/>
              <a:buNone/>
              <a:tabLst/>
              <a:defRPr/>
            </a:pPr>
            <a:r>
              <a:rPr kumimoji="0" sz="1600" b="1" i="0" u="none" strike="noStrike" kern="1200" cap="none" spc="-7" normalizeH="0" baseline="0" noProof="0" dirty="0">
                <a:ln>
                  <a:noFill/>
                </a:ln>
                <a:solidFill>
                  <a:srgbClr val="2D475A"/>
                </a:solidFill>
                <a:effectLst/>
                <a:uLnTx/>
                <a:uFillTx/>
                <a:latin typeface="Arial"/>
                <a:cs typeface="Arial"/>
              </a:rPr>
              <a:t>Missioni del </a:t>
            </a:r>
            <a:r>
              <a:rPr kumimoji="0" sz="1600" b="1" i="0" u="none" strike="noStrike" kern="1200" cap="none" spc="0" normalizeH="0" baseline="0" noProof="0" dirty="0">
                <a:ln>
                  <a:noFill/>
                </a:ln>
                <a:solidFill>
                  <a:srgbClr val="2D475A"/>
                </a:solidFill>
                <a:effectLst/>
                <a:uLnTx/>
                <a:uFillTx/>
                <a:latin typeface="Arial"/>
                <a:cs typeface="Arial"/>
              </a:rPr>
              <a:t> </a:t>
            </a:r>
            <a:r>
              <a:rPr kumimoji="0" sz="1600" b="1" i="0" u="none" strike="noStrike" kern="1200" cap="none" spc="-7" normalizeH="0" baseline="0" noProof="0" dirty="0">
                <a:ln>
                  <a:noFill/>
                </a:ln>
                <a:solidFill>
                  <a:srgbClr val="2D475A"/>
                </a:solidFill>
                <a:effectLst/>
                <a:uLnTx/>
                <a:uFillTx/>
                <a:latin typeface="Arial"/>
                <a:cs typeface="Arial"/>
              </a:rPr>
              <a:t>Piano</a:t>
            </a:r>
            <a:r>
              <a:rPr kumimoji="0" sz="1600" b="1" i="0" u="none" strike="noStrike" kern="1200" cap="none" spc="-100" normalizeH="0" baseline="0" noProof="0" dirty="0">
                <a:ln>
                  <a:noFill/>
                </a:ln>
                <a:solidFill>
                  <a:srgbClr val="2D475A"/>
                </a:solidFill>
                <a:effectLst/>
                <a:uLnTx/>
                <a:uFillTx/>
                <a:latin typeface="Arial"/>
                <a:cs typeface="Arial"/>
              </a:rPr>
              <a:t> </a:t>
            </a:r>
            <a:r>
              <a:rPr kumimoji="0" sz="1600" b="1" i="0" u="none" strike="noStrike" kern="1200" cap="none" spc="-7" normalizeH="0" baseline="0" noProof="0" dirty="0">
                <a:ln>
                  <a:noFill/>
                </a:ln>
                <a:solidFill>
                  <a:srgbClr val="2D475A"/>
                </a:solidFill>
                <a:effectLst/>
                <a:uLnTx/>
                <a:uFillTx/>
                <a:latin typeface="Arial"/>
                <a:cs typeface="Arial"/>
              </a:rPr>
              <a:t>Nazionale </a:t>
            </a:r>
            <a:r>
              <a:rPr kumimoji="0" sz="1600" b="1" i="0" u="none" strike="noStrike" kern="1200" cap="none" spc="-500" normalizeH="0" baseline="0" noProof="0" dirty="0">
                <a:ln>
                  <a:noFill/>
                </a:ln>
                <a:solidFill>
                  <a:srgbClr val="2D475A"/>
                </a:solidFill>
                <a:effectLst/>
                <a:uLnTx/>
                <a:uFillTx/>
                <a:latin typeface="Arial"/>
                <a:cs typeface="Arial"/>
              </a:rPr>
              <a:t> </a:t>
            </a:r>
            <a:r>
              <a:rPr kumimoji="0" sz="1600" b="1" i="0" u="none" strike="noStrike" kern="1200" cap="none" spc="-7" normalizeH="0" baseline="0" noProof="0" dirty="0">
                <a:ln>
                  <a:noFill/>
                </a:ln>
                <a:solidFill>
                  <a:srgbClr val="2D475A"/>
                </a:solidFill>
                <a:effectLst/>
                <a:uLnTx/>
                <a:uFillTx/>
                <a:latin typeface="Arial"/>
                <a:cs typeface="Arial"/>
              </a:rPr>
              <a:t>di Ripresa </a:t>
            </a:r>
            <a:r>
              <a:rPr kumimoji="0" sz="1600" b="1" i="0" u="none" strike="noStrike" kern="1200" cap="none" spc="0" normalizeH="0" baseline="0" noProof="0" dirty="0">
                <a:ln>
                  <a:noFill/>
                </a:ln>
                <a:solidFill>
                  <a:srgbClr val="2D475A"/>
                </a:solidFill>
                <a:effectLst/>
                <a:uLnTx/>
                <a:uFillTx/>
                <a:latin typeface="Arial"/>
                <a:cs typeface="Arial"/>
              </a:rPr>
              <a:t>e </a:t>
            </a:r>
            <a:r>
              <a:rPr kumimoji="0" sz="1600" b="1" i="0" u="none" strike="noStrike" kern="1200" cap="none" spc="7" normalizeH="0" baseline="0" noProof="0" dirty="0">
                <a:ln>
                  <a:noFill/>
                </a:ln>
                <a:solidFill>
                  <a:srgbClr val="2D475A"/>
                </a:solidFill>
                <a:effectLst/>
                <a:uLnTx/>
                <a:uFillTx/>
                <a:latin typeface="Arial"/>
                <a:cs typeface="Arial"/>
              </a:rPr>
              <a:t> </a:t>
            </a:r>
            <a:r>
              <a:rPr kumimoji="0" sz="1600" b="1" i="0" u="none" strike="noStrike" kern="1200" cap="none" spc="-7" normalizeH="0" baseline="0" noProof="0" dirty="0">
                <a:ln>
                  <a:noFill/>
                </a:ln>
                <a:solidFill>
                  <a:srgbClr val="2D475A"/>
                </a:solidFill>
                <a:effectLst/>
                <a:uLnTx/>
                <a:uFillTx/>
                <a:latin typeface="Arial"/>
                <a:cs typeface="Arial"/>
              </a:rPr>
              <a:t>Resilienza </a:t>
            </a:r>
            <a:r>
              <a:rPr kumimoji="0" sz="1600" b="1" i="0" u="none" strike="noStrike" kern="1200" cap="none" spc="0" normalizeH="0" baseline="0" noProof="0" dirty="0">
                <a:ln>
                  <a:noFill/>
                </a:ln>
                <a:solidFill>
                  <a:srgbClr val="2D475A"/>
                </a:solidFill>
                <a:effectLst/>
                <a:uLnTx/>
                <a:uFillTx/>
                <a:latin typeface="Arial"/>
                <a:cs typeface="Arial"/>
              </a:rPr>
              <a:t> </a:t>
            </a:r>
            <a:r>
              <a:rPr kumimoji="0" sz="1600" b="0" i="0" u="none" strike="noStrike" kern="1200" cap="none" spc="-7" normalizeH="0" baseline="0" noProof="0" dirty="0">
                <a:ln>
                  <a:noFill/>
                </a:ln>
                <a:solidFill>
                  <a:srgbClr val="2D475A"/>
                </a:solidFill>
                <a:effectLst/>
                <a:uLnTx/>
                <a:uFillTx/>
                <a:latin typeface="Arial MT"/>
                <a:cs typeface="Arial MT"/>
              </a:rPr>
              <a:t>(PNRR)</a:t>
            </a:r>
            <a:endParaRPr kumimoji="0" sz="1600" b="0" i="0" u="none" strike="noStrike" kern="1200" cap="none" spc="0" normalizeH="0" baseline="0" noProof="0" dirty="0">
              <a:ln>
                <a:noFill/>
              </a:ln>
              <a:solidFill>
                <a:prstClr val="black"/>
              </a:solidFill>
              <a:effectLst/>
              <a:uLnTx/>
              <a:uFillTx/>
              <a:latin typeface="Arial MT"/>
              <a:cs typeface="Arial MT"/>
            </a:endParaRPr>
          </a:p>
        </p:txBody>
      </p:sp>
      <p:sp>
        <p:nvSpPr>
          <p:cNvPr id="41" name="object 41"/>
          <p:cNvSpPr txBox="1"/>
          <p:nvPr/>
        </p:nvSpPr>
        <p:spPr>
          <a:xfrm>
            <a:off x="680855" y="901530"/>
            <a:ext cx="1424093" cy="509541"/>
          </a:xfrm>
          <a:prstGeom prst="rect">
            <a:avLst/>
          </a:prstGeom>
        </p:spPr>
        <p:txBody>
          <a:bodyPr vert="horz" wrap="square" lIns="0" tIns="16933" rIns="0" bIns="0" rtlCol="0">
            <a:spAutoFit/>
          </a:bodyPr>
          <a:lstStyle/>
          <a:p>
            <a:pPr marL="16933" marR="6773" lvl="0" indent="104984" algn="l" defTabSz="1219170" rtl="0" eaLnBrk="1" fontAlgn="auto" latinLnBrk="0" hangingPunct="1">
              <a:lnSpc>
                <a:spcPct val="100000"/>
              </a:lnSpc>
              <a:spcBef>
                <a:spcPts val="133"/>
              </a:spcBef>
              <a:spcAft>
                <a:spcPts val="0"/>
              </a:spcAft>
              <a:buClrTx/>
              <a:buSzTx/>
              <a:buFontTx/>
              <a:buNone/>
              <a:tabLst/>
              <a:defRPr/>
            </a:pPr>
            <a:r>
              <a:rPr kumimoji="0" sz="1600" b="1" i="0" u="none" strike="noStrike" kern="1200" cap="none" spc="0" normalizeH="0" baseline="0" noProof="0" dirty="0">
                <a:ln>
                  <a:noFill/>
                </a:ln>
                <a:solidFill>
                  <a:srgbClr val="46647B"/>
                </a:solidFill>
                <a:effectLst/>
                <a:uLnTx/>
                <a:uFillTx/>
                <a:latin typeface="Arial"/>
                <a:cs typeface="Arial"/>
              </a:rPr>
              <a:t>A </a:t>
            </a:r>
            <a:r>
              <a:rPr kumimoji="0" sz="1600" b="1" i="0" u="none" strike="noStrike" kern="1200" cap="none" spc="-7" normalizeH="0" baseline="0" noProof="0" dirty="0">
                <a:ln>
                  <a:noFill/>
                </a:ln>
                <a:solidFill>
                  <a:srgbClr val="46647B"/>
                </a:solidFill>
                <a:effectLst/>
                <a:uLnTx/>
                <a:uFillTx/>
                <a:latin typeface="Arial"/>
                <a:cs typeface="Arial"/>
              </a:rPr>
              <a:t>partire </a:t>
            </a:r>
            <a:r>
              <a:rPr kumimoji="0" sz="1600" b="1" i="0" u="none" strike="noStrike" kern="1200" cap="none" spc="0" normalizeH="0" baseline="0" noProof="0" dirty="0">
                <a:ln>
                  <a:noFill/>
                </a:ln>
                <a:solidFill>
                  <a:srgbClr val="46647B"/>
                </a:solidFill>
                <a:effectLst/>
                <a:uLnTx/>
                <a:uFillTx/>
                <a:latin typeface="Arial"/>
                <a:cs typeface="Arial"/>
              </a:rPr>
              <a:t>dai </a:t>
            </a:r>
            <a:r>
              <a:rPr kumimoji="0" sz="1600" b="1" i="0" u="none" strike="noStrike" kern="1200" cap="none" spc="7" normalizeH="0" baseline="0" noProof="0" dirty="0">
                <a:ln>
                  <a:noFill/>
                </a:ln>
                <a:solidFill>
                  <a:srgbClr val="46647B"/>
                </a:solidFill>
                <a:effectLst/>
                <a:uLnTx/>
                <a:uFillTx/>
                <a:latin typeface="Arial"/>
                <a:cs typeface="Arial"/>
              </a:rPr>
              <a:t> </a:t>
            </a:r>
            <a:r>
              <a:rPr kumimoji="0" sz="1600" b="1" i="0" u="none" strike="noStrike" kern="1200" cap="none" spc="-7" normalizeH="0" baseline="0" noProof="0" dirty="0">
                <a:ln>
                  <a:noFill/>
                </a:ln>
                <a:solidFill>
                  <a:srgbClr val="46647B"/>
                </a:solidFill>
                <a:effectLst/>
                <a:uLnTx/>
                <a:uFillTx/>
                <a:latin typeface="Arial"/>
                <a:cs typeface="Arial"/>
              </a:rPr>
              <a:t>m</a:t>
            </a:r>
            <a:r>
              <a:rPr kumimoji="0" sz="1600" b="1" i="0" u="none" strike="noStrike" kern="1200" cap="none" spc="0" normalizeH="0" baseline="0" noProof="0" dirty="0">
                <a:ln>
                  <a:noFill/>
                </a:ln>
                <a:solidFill>
                  <a:srgbClr val="46647B"/>
                </a:solidFill>
                <a:effectLst/>
                <a:uLnTx/>
                <a:uFillTx/>
                <a:latin typeface="Arial"/>
                <a:cs typeface="Arial"/>
              </a:rPr>
              <a:t>ac</a:t>
            </a:r>
            <a:r>
              <a:rPr kumimoji="0" sz="1600" b="1" i="0" u="none" strike="noStrike" kern="1200" cap="none" spc="-7" normalizeH="0" baseline="0" noProof="0" dirty="0">
                <a:ln>
                  <a:noFill/>
                </a:ln>
                <a:solidFill>
                  <a:srgbClr val="46647B"/>
                </a:solidFill>
                <a:effectLst/>
                <a:uLnTx/>
                <a:uFillTx/>
                <a:latin typeface="Arial"/>
                <a:cs typeface="Arial"/>
              </a:rPr>
              <a:t>r</a:t>
            </a:r>
            <a:r>
              <a:rPr kumimoji="0" sz="1600" b="1" i="0" u="none" strike="noStrike" kern="1200" cap="none" spc="0" normalizeH="0" baseline="0" noProof="0" dirty="0">
                <a:ln>
                  <a:noFill/>
                </a:ln>
                <a:solidFill>
                  <a:srgbClr val="46647B"/>
                </a:solidFill>
                <a:effectLst/>
                <a:uLnTx/>
                <a:uFillTx/>
                <a:latin typeface="Arial"/>
                <a:cs typeface="Arial"/>
              </a:rPr>
              <a:t>o</a:t>
            </a:r>
            <a:r>
              <a:rPr kumimoji="0" sz="1600" b="1" i="0" u="none" strike="noStrike" kern="1200" cap="none" spc="-7" normalizeH="0" baseline="0" noProof="0" dirty="0">
                <a:ln>
                  <a:noFill/>
                </a:ln>
                <a:solidFill>
                  <a:srgbClr val="46647B"/>
                </a:solidFill>
                <a:effectLst/>
                <a:uLnTx/>
                <a:uFillTx/>
                <a:latin typeface="Arial"/>
                <a:cs typeface="Arial"/>
              </a:rPr>
              <a:t>-</a:t>
            </a:r>
            <a:r>
              <a:rPr kumimoji="0" sz="1600" b="1" i="0" u="none" strike="noStrike" kern="1200" cap="none" spc="0" normalizeH="0" baseline="0" noProof="0" dirty="0">
                <a:ln>
                  <a:noFill/>
                </a:ln>
                <a:solidFill>
                  <a:srgbClr val="46647B"/>
                </a:solidFill>
                <a:effectLst/>
                <a:uLnTx/>
                <a:uFillTx/>
                <a:latin typeface="Arial"/>
                <a:cs typeface="Arial"/>
              </a:rPr>
              <a:t>trend…</a:t>
            </a:r>
            <a:endParaRPr kumimoji="0" sz="1600" b="0" i="0" u="none" strike="noStrike" kern="1200" cap="none" spc="0" normalizeH="0" baseline="0" noProof="0">
              <a:ln>
                <a:noFill/>
              </a:ln>
              <a:solidFill>
                <a:prstClr val="black"/>
              </a:solidFill>
              <a:effectLst/>
              <a:uLnTx/>
              <a:uFillTx/>
              <a:latin typeface="Arial"/>
              <a:cs typeface="Arial"/>
            </a:endParaRPr>
          </a:p>
        </p:txBody>
      </p:sp>
      <p:sp>
        <p:nvSpPr>
          <p:cNvPr id="42" name="object 42"/>
          <p:cNvSpPr/>
          <p:nvPr/>
        </p:nvSpPr>
        <p:spPr>
          <a:xfrm>
            <a:off x="465327" y="1458976"/>
            <a:ext cx="1855893" cy="0"/>
          </a:xfrm>
          <a:custGeom>
            <a:avLst/>
            <a:gdLst/>
            <a:ahLst/>
            <a:cxnLst/>
            <a:rect l="l" t="t" r="r" b="b"/>
            <a:pathLst>
              <a:path w="1391920">
                <a:moveTo>
                  <a:pt x="0" y="0"/>
                </a:moveTo>
                <a:lnTo>
                  <a:pt x="1391920" y="0"/>
                </a:lnTo>
              </a:path>
            </a:pathLst>
          </a:custGeom>
          <a:ln w="9144">
            <a:solidFill>
              <a:srgbClr val="000000"/>
            </a:solidFill>
          </a:ln>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cs typeface="Arial"/>
            </a:endParaRPr>
          </a:p>
        </p:txBody>
      </p:sp>
      <p:sp>
        <p:nvSpPr>
          <p:cNvPr id="43" name="object 43"/>
          <p:cNvSpPr txBox="1"/>
          <p:nvPr/>
        </p:nvSpPr>
        <p:spPr>
          <a:xfrm>
            <a:off x="2712889" y="886461"/>
            <a:ext cx="3234267" cy="509541"/>
          </a:xfrm>
          <a:prstGeom prst="rect">
            <a:avLst/>
          </a:prstGeom>
        </p:spPr>
        <p:txBody>
          <a:bodyPr vert="horz" wrap="square" lIns="0" tIns="16933" rIns="0" bIns="0" rtlCol="0">
            <a:spAutoFit/>
          </a:bodyPr>
          <a:lstStyle/>
          <a:p>
            <a:pPr marL="477508" marR="6773" lvl="0" indent="-461422" algn="l" defTabSz="1219170" rtl="0" eaLnBrk="1" fontAlgn="auto" latinLnBrk="0" hangingPunct="1">
              <a:lnSpc>
                <a:spcPct val="100000"/>
              </a:lnSpc>
              <a:spcBef>
                <a:spcPts val="133"/>
              </a:spcBef>
              <a:spcAft>
                <a:spcPts val="0"/>
              </a:spcAft>
              <a:buClrTx/>
              <a:buSzTx/>
              <a:buFontTx/>
              <a:buNone/>
              <a:tabLst/>
              <a:defRPr/>
            </a:pPr>
            <a:r>
              <a:rPr kumimoji="0" sz="1600" b="1" i="0" u="none" strike="noStrike" kern="1200" cap="none" spc="0" normalizeH="0" baseline="0" noProof="0" dirty="0">
                <a:ln>
                  <a:noFill/>
                </a:ln>
                <a:solidFill>
                  <a:srgbClr val="46647B"/>
                </a:solidFill>
                <a:effectLst/>
                <a:uLnTx/>
                <a:uFillTx/>
                <a:latin typeface="Arial"/>
                <a:cs typeface="Arial"/>
              </a:rPr>
              <a:t>…sono stati </a:t>
            </a:r>
            <a:r>
              <a:rPr kumimoji="0" sz="1600" b="1" i="0" u="none" strike="noStrike" kern="1200" cap="none" spc="-7" normalizeH="0" baseline="0" noProof="0" dirty="0">
                <a:ln>
                  <a:noFill/>
                </a:ln>
                <a:solidFill>
                  <a:srgbClr val="46647B"/>
                </a:solidFill>
                <a:effectLst/>
                <a:uLnTx/>
                <a:uFillTx/>
                <a:latin typeface="Arial"/>
                <a:cs typeface="Arial"/>
              </a:rPr>
              <a:t>individuati </a:t>
            </a:r>
            <a:r>
              <a:rPr kumimoji="0" sz="1600" b="1" i="0" u="none" strike="noStrike" kern="1200" cap="none" spc="0" normalizeH="0" baseline="0" noProof="0" dirty="0">
                <a:ln>
                  <a:noFill/>
                </a:ln>
                <a:solidFill>
                  <a:srgbClr val="46647B"/>
                </a:solidFill>
                <a:effectLst/>
                <a:uLnTx/>
                <a:uFillTx/>
                <a:latin typeface="Arial"/>
                <a:cs typeface="Arial"/>
              </a:rPr>
              <a:t>10 </a:t>
            </a:r>
            <a:r>
              <a:rPr kumimoji="0" sz="1600" b="1" i="0" u="none" strike="noStrike" kern="1200" cap="none" spc="-7" normalizeH="0" baseline="0" noProof="0" dirty="0">
                <a:ln>
                  <a:noFill/>
                </a:ln>
                <a:solidFill>
                  <a:srgbClr val="46647B"/>
                </a:solidFill>
                <a:effectLst/>
                <a:uLnTx/>
                <a:uFillTx/>
                <a:latin typeface="Arial"/>
                <a:cs typeface="Arial"/>
              </a:rPr>
              <a:t>Campi </a:t>
            </a:r>
            <a:r>
              <a:rPr kumimoji="0" sz="1600" b="1" i="0" u="none" strike="noStrike" kern="1200" cap="none" spc="-427" normalizeH="0" baseline="0" noProof="0" dirty="0">
                <a:ln>
                  <a:noFill/>
                </a:ln>
                <a:solidFill>
                  <a:srgbClr val="46647B"/>
                </a:solidFill>
                <a:effectLst/>
                <a:uLnTx/>
                <a:uFillTx/>
                <a:latin typeface="Arial"/>
                <a:cs typeface="Arial"/>
              </a:rPr>
              <a:t> </a:t>
            </a:r>
            <a:r>
              <a:rPr kumimoji="0" sz="1600" b="1" i="0" u="none" strike="noStrike" kern="1200" cap="none" spc="0" normalizeH="0" baseline="0" noProof="0" dirty="0">
                <a:ln>
                  <a:noFill/>
                </a:ln>
                <a:solidFill>
                  <a:srgbClr val="46647B"/>
                </a:solidFill>
                <a:effectLst/>
                <a:uLnTx/>
                <a:uFillTx/>
                <a:latin typeface="Arial"/>
                <a:cs typeface="Arial"/>
              </a:rPr>
              <a:t>di</a:t>
            </a:r>
            <a:r>
              <a:rPr kumimoji="0" sz="1600" b="1" i="0" u="none" strike="noStrike" kern="1200" cap="none" spc="7" normalizeH="0" baseline="0" noProof="0" dirty="0">
                <a:ln>
                  <a:noFill/>
                </a:ln>
                <a:solidFill>
                  <a:srgbClr val="46647B"/>
                </a:solidFill>
                <a:effectLst/>
                <a:uLnTx/>
                <a:uFillTx/>
                <a:latin typeface="Arial"/>
                <a:cs typeface="Arial"/>
              </a:rPr>
              <a:t> </a:t>
            </a:r>
            <a:r>
              <a:rPr kumimoji="0" sz="1600" b="1" i="0" u="none" strike="noStrike" kern="1200" cap="none" spc="-7" normalizeH="0" baseline="0" noProof="0" dirty="0">
                <a:ln>
                  <a:noFill/>
                </a:ln>
                <a:solidFill>
                  <a:srgbClr val="46647B"/>
                </a:solidFill>
                <a:effectLst/>
                <a:uLnTx/>
                <a:uFillTx/>
                <a:latin typeface="Arial"/>
                <a:cs typeface="Arial"/>
              </a:rPr>
              <a:t>Intervento</a:t>
            </a:r>
            <a:r>
              <a:rPr kumimoji="0" sz="1600" b="1" i="0" u="none" strike="noStrike" kern="1200" cap="none" spc="7" normalizeH="0" baseline="0" noProof="0" dirty="0">
                <a:ln>
                  <a:noFill/>
                </a:ln>
                <a:solidFill>
                  <a:srgbClr val="46647B"/>
                </a:solidFill>
                <a:effectLst/>
                <a:uLnTx/>
                <a:uFillTx/>
                <a:latin typeface="Arial"/>
                <a:cs typeface="Arial"/>
              </a:rPr>
              <a:t> </a:t>
            </a:r>
            <a:r>
              <a:rPr kumimoji="0" sz="1600" b="1" i="0" u="none" strike="noStrike" kern="1200" cap="none" spc="0" normalizeH="0" baseline="0" noProof="0" dirty="0">
                <a:ln>
                  <a:noFill/>
                </a:ln>
                <a:solidFill>
                  <a:srgbClr val="46647B"/>
                </a:solidFill>
                <a:effectLst/>
                <a:uLnTx/>
                <a:uFillTx/>
                <a:latin typeface="Arial"/>
                <a:cs typeface="Arial"/>
              </a:rPr>
              <a:t>per</a:t>
            </a:r>
            <a:r>
              <a:rPr kumimoji="0" sz="1600" b="1" i="0" u="none" strike="noStrike" kern="1200" cap="none" spc="-20" normalizeH="0" baseline="0" noProof="0" dirty="0">
                <a:ln>
                  <a:noFill/>
                </a:ln>
                <a:solidFill>
                  <a:srgbClr val="46647B"/>
                </a:solidFill>
                <a:effectLst/>
                <a:uLnTx/>
                <a:uFillTx/>
                <a:latin typeface="Arial"/>
                <a:cs typeface="Arial"/>
              </a:rPr>
              <a:t> </a:t>
            </a:r>
            <a:r>
              <a:rPr kumimoji="0" sz="1600" b="1" i="0" u="none" strike="noStrike" kern="1200" cap="none" spc="-7" normalizeH="0" baseline="0" noProof="0" dirty="0">
                <a:ln>
                  <a:noFill/>
                </a:ln>
                <a:solidFill>
                  <a:srgbClr val="46647B"/>
                </a:solidFill>
                <a:effectLst/>
                <a:uLnTx/>
                <a:uFillTx/>
                <a:latin typeface="Arial"/>
                <a:cs typeface="Arial"/>
              </a:rPr>
              <a:t>CDP…</a:t>
            </a:r>
            <a:endParaRPr kumimoji="0" sz="1600" b="0" i="0" u="none" strike="noStrike" kern="1200" cap="none" spc="0" normalizeH="0" baseline="0" noProof="0">
              <a:ln>
                <a:noFill/>
              </a:ln>
              <a:solidFill>
                <a:prstClr val="black"/>
              </a:solidFill>
              <a:effectLst/>
              <a:uLnTx/>
              <a:uFillTx/>
              <a:latin typeface="Arial"/>
              <a:cs typeface="Arial"/>
            </a:endParaRPr>
          </a:p>
        </p:txBody>
      </p:sp>
      <p:sp>
        <p:nvSpPr>
          <p:cNvPr id="44" name="object 44"/>
          <p:cNvSpPr/>
          <p:nvPr/>
        </p:nvSpPr>
        <p:spPr>
          <a:xfrm>
            <a:off x="2617215" y="1450848"/>
            <a:ext cx="3426460" cy="0"/>
          </a:xfrm>
          <a:custGeom>
            <a:avLst/>
            <a:gdLst/>
            <a:ahLst/>
            <a:cxnLst/>
            <a:rect l="l" t="t" r="r" b="b"/>
            <a:pathLst>
              <a:path w="2569845">
                <a:moveTo>
                  <a:pt x="0" y="0"/>
                </a:moveTo>
                <a:lnTo>
                  <a:pt x="2569591" y="0"/>
                </a:lnTo>
              </a:path>
            </a:pathLst>
          </a:custGeom>
          <a:ln w="9144">
            <a:solidFill>
              <a:srgbClr val="000000"/>
            </a:solidFill>
          </a:ln>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cs typeface="Arial"/>
            </a:endParaRPr>
          </a:p>
        </p:txBody>
      </p:sp>
      <p:sp>
        <p:nvSpPr>
          <p:cNvPr id="45" name="object 45"/>
          <p:cNvSpPr txBox="1"/>
          <p:nvPr/>
        </p:nvSpPr>
        <p:spPr>
          <a:xfrm>
            <a:off x="6875948" y="1136396"/>
            <a:ext cx="4004733" cy="263320"/>
          </a:xfrm>
          <a:prstGeom prst="rect">
            <a:avLst/>
          </a:prstGeom>
        </p:spPr>
        <p:txBody>
          <a:bodyPr vert="horz" wrap="square" lIns="0" tIns="16933" rIns="0" bIns="0" rtlCol="0">
            <a:spAutoFit/>
          </a:bodyPr>
          <a:lstStyle/>
          <a:p>
            <a:pPr marL="16933" marR="0" lvl="0" indent="0" algn="l" defTabSz="1219170" rtl="0" eaLnBrk="1" fontAlgn="auto" latinLnBrk="0" hangingPunct="1">
              <a:lnSpc>
                <a:spcPct val="100000"/>
              </a:lnSpc>
              <a:spcBef>
                <a:spcPts val="133"/>
              </a:spcBef>
              <a:spcAft>
                <a:spcPts val="0"/>
              </a:spcAft>
              <a:buClrTx/>
              <a:buSzTx/>
              <a:buFontTx/>
              <a:buNone/>
              <a:tabLst/>
              <a:defRPr/>
            </a:pPr>
            <a:r>
              <a:rPr kumimoji="0" sz="1600" b="1" i="0" u="none" strike="noStrike" kern="1200" cap="none" spc="0" normalizeH="0" baseline="0" noProof="0" dirty="0">
                <a:ln>
                  <a:noFill/>
                </a:ln>
                <a:solidFill>
                  <a:srgbClr val="46647B"/>
                </a:solidFill>
                <a:effectLst/>
                <a:uLnTx/>
                <a:uFillTx/>
                <a:latin typeface="Arial"/>
                <a:cs typeface="Arial"/>
              </a:rPr>
              <a:t>…in linea</a:t>
            </a:r>
            <a:r>
              <a:rPr kumimoji="0" sz="1600" b="1" i="0" u="none" strike="noStrike" kern="1200" cap="none" spc="-20" normalizeH="0" baseline="0" noProof="0" dirty="0">
                <a:ln>
                  <a:noFill/>
                </a:ln>
                <a:solidFill>
                  <a:srgbClr val="46647B"/>
                </a:solidFill>
                <a:effectLst/>
                <a:uLnTx/>
                <a:uFillTx/>
                <a:latin typeface="Arial"/>
                <a:cs typeface="Arial"/>
              </a:rPr>
              <a:t> </a:t>
            </a:r>
            <a:r>
              <a:rPr kumimoji="0" sz="1600" b="1" i="0" u="none" strike="noStrike" kern="1200" cap="none" spc="0" normalizeH="0" baseline="0" noProof="0" dirty="0">
                <a:ln>
                  <a:noFill/>
                </a:ln>
                <a:solidFill>
                  <a:srgbClr val="46647B"/>
                </a:solidFill>
                <a:effectLst/>
                <a:uLnTx/>
                <a:uFillTx/>
                <a:latin typeface="Arial"/>
                <a:cs typeface="Arial"/>
              </a:rPr>
              <a:t>con </a:t>
            </a:r>
            <a:r>
              <a:rPr kumimoji="0" sz="1600" b="1" i="0" u="none" strike="noStrike" kern="1200" cap="none" spc="-7" normalizeH="0" baseline="0" noProof="0" dirty="0">
                <a:ln>
                  <a:noFill/>
                </a:ln>
                <a:solidFill>
                  <a:srgbClr val="46647B"/>
                </a:solidFill>
                <a:effectLst/>
                <a:uLnTx/>
                <a:uFillTx/>
                <a:latin typeface="Arial"/>
                <a:cs typeface="Arial"/>
              </a:rPr>
              <a:t>SDGs</a:t>
            </a:r>
            <a:r>
              <a:rPr kumimoji="0" sz="1600" b="1" i="0" u="none" strike="noStrike" kern="1200" cap="none" spc="-13" normalizeH="0" baseline="0" noProof="0" dirty="0">
                <a:ln>
                  <a:noFill/>
                </a:ln>
                <a:solidFill>
                  <a:srgbClr val="46647B"/>
                </a:solidFill>
                <a:effectLst/>
                <a:uLnTx/>
                <a:uFillTx/>
                <a:latin typeface="Arial"/>
                <a:cs typeface="Arial"/>
              </a:rPr>
              <a:t> </a:t>
            </a:r>
            <a:r>
              <a:rPr kumimoji="0" sz="1600" b="1" i="0" u="none" strike="noStrike" kern="1200" cap="none" spc="0" normalizeH="0" baseline="0" noProof="0" dirty="0">
                <a:ln>
                  <a:noFill/>
                </a:ln>
                <a:solidFill>
                  <a:srgbClr val="46647B"/>
                </a:solidFill>
                <a:effectLst/>
                <a:uLnTx/>
                <a:uFillTx/>
                <a:latin typeface="Arial"/>
                <a:cs typeface="Arial"/>
              </a:rPr>
              <a:t>e</a:t>
            </a:r>
            <a:r>
              <a:rPr kumimoji="0" sz="1600" b="1" i="0" u="none" strike="noStrike" kern="1200" cap="none" spc="-7" normalizeH="0" baseline="0" noProof="0" dirty="0">
                <a:ln>
                  <a:noFill/>
                </a:ln>
                <a:solidFill>
                  <a:srgbClr val="46647B"/>
                </a:solidFill>
                <a:effectLst/>
                <a:uLnTx/>
                <a:uFillTx/>
                <a:latin typeface="Arial"/>
                <a:cs typeface="Arial"/>
              </a:rPr>
              <a:t> missioni</a:t>
            </a:r>
            <a:r>
              <a:rPr kumimoji="0" sz="1600" b="1" i="0" u="none" strike="noStrike" kern="1200" cap="none" spc="-27" normalizeH="0" baseline="0" noProof="0" dirty="0">
                <a:ln>
                  <a:noFill/>
                </a:ln>
                <a:solidFill>
                  <a:srgbClr val="46647B"/>
                </a:solidFill>
                <a:effectLst/>
                <a:uLnTx/>
                <a:uFillTx/>
                <a:latin typeface="Arial"/>
                <a:cs typeface="Arial"/>
              </a:rPr>
              <a:t> </a:t>
            </a:r>
            <a:r>
              <a:rPr kumimoji="0" sz="1600" b="1" i="0" u="none" strike="noStrike" kern="1200" cap="none" spc="0" normalizeH="0" baseline="0" noProof="0" dirty="0">
                <a:ln>
                  <a:noFill/>
                </a:ln>
                <a:solidFill>
                  <a:srgbClr val="46647B"/>
                </a:solidFill>
                <a:effectLst/>
                <a:uLnTx/>
                <a:uFillTx/>
                <a:latin typeface="Arial"/>
                <a:cs typeface="Arial"/>
              </a:rPr>
              <a:t>del</a:t>
            </a:r>
            <a:r>
              <a:rPr kumimoji="0" sz="1600" b="1" i="0" u="none" strike="noStrike" kern="1200" cap="none" spc="-7" normalizeH="0" baseline="0" noProof="0" dirty="0">
                <a:ln>
                  <a:noFill/>
                </a:ln>
                <a:solidFill>
                  <a:srgbClr val="46647B"/>
                </a:solidFill>
                <a:effectLst/>
                <a:uLnTx/>
                <a:uFillTx/>
                <a:latin typeface="Arial"/>
                <a:cs typeface="Arial"/>
              </a:rPr>
              <a:t> PNRR</a:t>
            </a:r>
            <a:endParaRPr kumimoji="0" sz="1600" b="0" i="0" u="none" strike="noStrike" kern="1200" cap="none" spc="0" normalizeH="0" baseline="0" noProof="0">
              <a:ln>
                <a:noFill/>
              </a:ln>
              <a:solidFill>
                <a:prstClr val="black"/>
              </a:solidFill>
              <a:effectLst/>
              <a:uLnTx/>
              <a:uFillTx/>
              <a:latin typeface="Arial"/>
              <a:cs typeface="Arial"/>
            </a:endParaRPr>
          </a:p>
        </p:txBody>
      </p:sp>
      <p:sp>
        <p:nvSpPr>
          <p:cNvPr id="47" name="object 47"/>
          <p:cNvSpPr/>
          <p:nvPr/>
        </p:nvSpPr>
        <p:spPr>
          <a:xfrm>
            <a:off x="6317487" y="1450849"/>
            <a:ext cx="5119793" cy="0"/>
          </a:xfrm>
          <a:custGeom>
            <a:avLst/>
            <a:gdLst/>
            <a:ahLst/>
            <a:cxnLst/>
            <a:rect l="l" t="t" r="r" b="b"/>
            <a:pathLst>
              <a:path w="3839845">
                <a:moveTo>
                  <a:pt x="0" y="0"/>
                </a:moveTo>
                <a:lnTo>
                  <a:pt x="3839337" y="0"/>
                </a:lnTo>
              </a:path>
            </a:pathLst>
          </a:custGeom>
          <a:ln w="9144">
            <a:solidFill>
              <a:srgbClr val="000000"/>
            </a:solidFill>
          </a:ln>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cs typeface="Arial"/>
            </a:endParaRPr>
          </a:p>
        </p:txBody>
      </p:sp>
      <p:sp>
        <p:nvSpPr>
          <p:cNvPr id="49" name="object 49"/>
          <p:cNvSpPr txBox="1"/>
          <p:nvPr/>
        </p:nvSpPr>
        <p:spPr>
          <a:xfrm>
            <a:off x="7644723" y="6082165"/>
            <a:ext cx="443653" cy="182166"/>
          </a:xfrm>
          <a:prstGeom prst="rect">
            <a:avLst/>
          </a:prstGeom>
        </p:spPr>
        <p:txBody>
          <a:bodyPr vert="horz" wrap="square" lIns="0" tIns="17780" rIns="0" bIns="0" rtlCol="0">
            <a:spAutoFit/>
          </a:bodyPr>
          <a:lstStyle/>
          <a:p>
            <a:pPr marL="16933" marR="0" lvl="0" indent="0" algn="l" defTabSz="1219170" rtl="0" eaLnBrk="1" fontAlgn="auto" latinLnBrk="0" hangingPunct="1">
              <a:lnSpc>
                <a:spcPct val="100000"/>
              </a:lnSpc>
              <a:spcBef>
                <a:spcPts val="140"/>
              </a:spcBef>
              <a:spcAft>
                <a:spcPts val="0"/>
              </a:spcAft>
              <a:buClrTx/>
              <a:buSzTx/>
              <a:buFontTx/>
              <a:buNone/>
              <a:tabLst/>
              <a:defRPr/>
            </a:pPr>
            <a:r>
              <a:rPr kumimoji="0" sz="1067" b="1" i="0" u="none" strike="noStrike" kern="1200" cap="none" spc="0" normalizeH="0" baseline="0" noProof="0" dirty="0">
                <a:ln>
                  <a:noFill/>
                </a:ln>
                <a:solidFill>
                  <a:srgbClr val="FFC52C"/>
                </a:solidFill>
                <a:effectLst/>
                <a:uLnTx/>
                <a:uFillTx/>
                <a:latin typeface="Arial"/>
                <a:cs typeface="Arial"/>
              </a:rPr>
              <a:t>Salu</a:t>
            </a:r>
            <a:r>
              <a:rPr kumimoji="0" sz="1067" b="1" i="0" u="none" strike="noStrike" kern="1200" cap="none" spc="-7" normalizeH="0" baseline="0" noProof="0" dirty="0">
                <a:ln>
                  <a:noFill/>
                </a:ln>
                <a:solidFill>
                  <a:srgbClr val="FFC52C"/>
                </a:solidFill>
                <a:effectLst/>
                <a:uLnTx/>
                <a:uFillTx/>
                <a:latin typeface="Arial"/>
                <a:cs typeface="Arial"/>
              </a:rPr>
              <a:t>t</a:t>
            </a:r>
            <a:r>
              <a:rPr kumimoji="0" sz="1067" b="1" i="0" u="none" strike="noStrike" kern="1200" cap="none" spc="0" normalizeH="0" baseline="0" noProof="0" dirty="0">
                <a:ln>
                  <a:noFill/>
                </a:ln>
                <a:solidFill>
                  <a:srgbClr val="FFC52C"/>
                </a:solidFill>
                <a:effectLst/>
                <a:uLnTx/>
                <a:uFillTx/>
                <a:latin typeface="Arial"/>
                <a:cs typeface="Arial"/>
              </a:rPr>
              <a:t>e</a:t>
            </a:r>
            <a:endParaRPr kumimoji="0" sz="1067" b="0" i="0" u="none" strike="noStrike" kern="1200" cap="none" spc="0" normalizeH="0" baseline="0" noProof="0" dirty="0">
              <a:ln>
                <a:noFill/>
              </a:ln>
              <a:solidFill>
                <a:prstClr val="black"/>
              </a:solidFill>
              <a:effectLst/>
              <a:uLnTx/>
              <a:uFillTx/>
              <a:latin typeface="Arial"/>
              <a:cs typeface="Arial"/>
            </a:endParaRPr>
          </a:p>
        </p:txBody>
      </p:sp>
      <p:grpSp>
        <p:nvGrpSpPr>
          <p:cNvPr id="50" name="object 50"/>
          <p:cNvGrpSpPr/>
          <p:nvPr/>
        </p:nvGrpSpPr>
        <p:grpSpPr>
          <a:xfrm>
            <a:off x="6418072" y="4190238"/>
            <a:ext cx="2651760" cy="2160693"/>
            <a:chOff x="6585204" y="3099816"/>
            <a:chExt cx="1988820" cy="1620520"/>
          </a:xfrm>
        </p:grpSpPr>
        <p:pic>
          <p:nvPicPr>
            <p:cNvPr id="51" name="object 51"/>
            <p:cNvPicPr/>
            <p:nvPr/>
          </p:nvPicPr>
          <p:blipFill>
            <a:blip r:embed="rId14" cstate="print"/>
            <a:stretch>
              <a:fillRect/>
            </a:stretch>
          </p:blipFill>
          <p:spPr>
            <a:xfrm>
              <a:off x="6848856" y="3099816"/>
              <a:ext cx="1725168" cy="239268"/>
            </a:xfrm>
            <a:prstGeom prst="rect">
              <a:avLst/>
            </a:prstGeom>
          </p:spPr>
        </p:pic>
        <p:pic>
          <p:nvPicPr>
            <p:cNvPr id="52" name="object 52"/>
            <p:cNvPicPr/>
            <p:nvPr/>
          </p:nvPicPr>
          <p:blipFill>
            <a:blip r:embed="rId15" cstate="print"/>
            <a:stretch>
              <a:fillRect/>
            </a:stretch>
          </p:blipFill>
          <p:spPr>
            <a:xfrm>
              <a:off x="6585204" y="4486655"/>
              <a:ext cx="256031" cy="233172"/>
            </a:xfrm>
            <a:prstGeom prst="rect">
              <a:avLst/>
            </a:prstGeom>
          </p:spPr>
        </p:pic>
      </p:grpSp>
      <p:sp>
        <p:nvSpPr>
          <p:cNvPr id="53" name="object 53"/>
          <p:cNvSpPr txBox="1"/>
          <p:nvPr/>
        </p:nvSpPr>
        <p:spPr>
          <a:xfrm>
            <a:off x="6800088" y="4168056"/>
            <a:ext cx="2274147" cy="345522"/>
          </a:xfrm>
          <a:prstGeom prst="rect">
            <a:avLst/>
          </a:prstGeom>
        </p:spPr>
        <p:txBody>
          <a:bodyPr vert="horz" wrap="square" lIns="0" tIns="16933" rIns="0" bIns="0" rtlCol="0">
            <a:spAutoFit/>
          </a:bodyPr>
          <a:lstStyle/>
          <a:p>
            <a:pPr marL="62652" marR="181182" lvl="0" indent="52492" algn="l" defTabSz="1219170" rtl="0" eaLnBrk="1" fontAlgn="auto" latinLnBrk="0" hangingPunct="1">
              <a:lnSpc>
                <a:spcPct val="100000"/>
              </a:lnSpc>
              <a:spcBef>
                <a:spcPts val="133"/>
              </a:spcBef>
              <a:spcAft>
                <a:spcPts val="0"/>
              </a:spcAft>
              <a:buClrTx/>
              <a:buSzTx/>
              <a:buFontTx/>
              <a:buNone/>
              <a:tabLst/>
              <a:defRPr/>
            </a:pPr>
            <a:r>
              <a:rPr kumimoji="0" sz="1067" b="1" i="0" u="none" strike="noStrike" kern="1200" cap="none" spc="-7" normalizeH="0" baseline="0" noProof="0" dirty="0">
                <a:ln>
                  <a:noFill/>
                </a:ln>
                <a:solidFill>
                  <a:srgbClr val="334F9F"/>
                </a:solidFill>
                <a:effectLst/>
                <a:uLnTx/>
                <a:uFillTx/>
                <a:latin typeface="Arial"/>
                <a:cs typeface="Arial"/>
              </a:rPr>
              <a:t>Digitalizzazione, </a:t>
            </a:r>
            <a:r>
              <a:rPr kumimoji="0" sz="1067" b="1" i="0" u="none" strike="noStrike" kern="1200" cap="none" spc="0" normalizeH="0" baseline="0" noProof="0" dirty="0">
                <a:ln>
                  <a:noFill/>
                </a:ln>
                <a:solidFill>
                  <a:srgbClr val="334F9F"/>
                </a:solidFill>
                <a:effectLst/>
                <a:uLnTx/>
                <a:uFillTx/>
                <a:latin typeface="Arial"/>
                <a:cs typeface="Arial"/>
              </a:rPr>
              <a:t>innovazione, </a:t>
            </a:r>
            <a:r>
              <a:rPr kumimoji="0" sz="1067" b="1" i="0" u="none" strike="noStrike" kern="1200" cap="none" spc="7" normalizeH="0" baseline="0" noProof="0" dirty="0">
                <a:ln>
                  <a:noFill/>
                </a:ln>
                <a:solidFill>
                  <a:srgbClr val="334F9F"/>
                </a:solidFill>
                <a:effectLst/>
                <a:uLnTx/>
                <a:uFillTx/>
                <a:latin typeface="Arial"/>
                <a:cs typeface="Arial"/>
              </a:rPr>
              <a:t> </a:t>
            </a:r>
            <a:r>
              <a:rPr kumimoji="0" sz="1067" b="1" i="0" u="none" strike="noStrike" kern="1200" cap="none" spc="-7" normalizeH="0" baseline="0" noProof="0" dirty="0">
                <a:ln>
                  <a:noFill/>
                </a:ln>
                <a:solidFill>
                  <a:srgbClr val="334F9F"/>
                </a:solidFill>
                <a:effectLst/>
                <a:uLnTx/>
                <a:uFillTx/>
                <a:latin typeface="Arial"/>
                <a:cs typeface="Arial"/>
              </a:rPr>
              <a:t>competitività,</a:t>
            </a:r>
            <a:r>
              <a:rPr kumimoji="0" sz="1067" b="1" i="0" u="none" strike="noStrike" kern="1200" cap="none" spc="-20" normalizeH="0" baseline="0" noProof="0" dirty="0">
                <a:ln>
                  <a:noFill/>
                </a:ln>
                <a:solidFill>
                  <a:srgbClr val="334F9F"/>
                </a:solidFill>
                <a:effectLst/>
                <a:uLnTx/>
                <a:uFillTx/>
                <a:latin typeface="Arial"/>
                <a:cs typeface="Arial"/>
              </a:rPr>
              <a:t> </a:t>
            </a:r>
            <a:r>
              <a:rPr kumimoji="0" sz="1067" b="1" i="0" u="none" strike="noStrike" kern="1200" cap="none" spc="0" normalizeH="0" baseline="0" noProof="0" dirty="0">
                <a:ln>
                  <a:noFill/>
                </a:ln>
                <a:solidFill>
                  <a:srgbClr val="334F9F"/>
                </a:solidFill>
                <a:effectLst/>
                <a:uLnTx/>
                <a:uFillTx/>
                <a:latin typeface="Arial"/>
                <a:cs typeface="Arial"/>
              </a:rPr>
              <a:t>cultura</a:t>
            </a:r>
            <a:r>
              <a:rPr kumimoji="0" sz="1067" b="1" i="0" u="none" strike="noStrike" kern="1200" cap="none" spc="-7" normalizeH="0" baseline="0" noProof="0" dirty="0">
                <a:ln>
                  <a:noFill/>
                </a:ln>
                <a:solidFill>
                  <a:srgbClr val="334F9F"/>
                </a:solidFill>
                <a:effectLst/>
                <a:uLnTx/>
                <a:uFillTx/>
                <a:latin typeface="Arial"/>
                <a:cs typeface="Arial"/>
              </a:rPr>
              <a:t> </a:t>
            </a:r>
            <a:r>
              <a:rPr kumimoji="0" sz="1067" b="1" i="0" u="none" strike="noStrike" kern="1200" cap="none" spc="0" normalizeH="0" baseline="0" noProof="0" dirty="0">
                <a:ln>
                  <a:noFill/>
                </a:ln>
                <a:solidFill>
                  <a:srgbClr val="334F9F"/>
                </a:solidFill>
                <a:effectLst/>
                <a:uLnTx/>
                <a:uFillTx/>
                <a:latin typeface="Arial"/>
                <a:cs typeface="Arial"/>
              </a:rPr>
              <a:t>e</a:t>
            </a:r>
            <a:r>
              <a:rPr kumimoji="0" sz="1067" b="1" i="0" u="none" strike="noStrike" kern="1200" cap="none" spc="-7" normalizeH="0" baseline="0" noProof="0" dirty="0">
                <a:ln>
                  <a:noFill/>
                </a:ln>
                <a:solidFill>
                  <a:srgbClr val="334F9F"/>
                </a:solidFill>
                <a:effectLst/>
                <a:uLnTx/>
                <a:uFillTx/>
                <a:latin typeface="Arial"/>
                <a:cs typeface="Arial"/>
              </a:rPr>
              <a:t> </a:t>
            </a:r>
            <a:r>
              <a:rPr kumimoji="0" sz="1067" b="1" i="0" u="none" strike="noStrike" kern="1200" cap="none" spc="0" normalizeH="0" baseline="0" noProof="0" dirty="0">
                <a:ln>
                  <a:noFill/>
                </a:ln>
                <a:solidFill>
                  <a:srgbClr val="334F9F"/>
                </a:solidFill>
                <a:effectLst/>
                <a:uLnTx/>
                <a:uFillTx/>
                <a:latin typeface="Arial"/>
                <a:cs typeface="Arial"/>
              </a:rPr>
              <a:t>turismo</a:t>
            </a:r>
            <a:endParaRPr kumimoji="0" sz="1067" b="0" i="0" u="none" strike="noStrike" kern="1200" cap="none" spc="0" normalizeH="0" baseline="0" noProof="0">
              <a:ln>
                <a:noFill/>
              </a:ln>
              <a:solidFill>
                <a:prstClr val="black"/>
              </a:solidFill>
              <a:effectLst/>
              <a:uLnTx/>
              <a:uFillTx/>
              <a:latin typeface="Arial"/>
              <a:cs typeface="Arial"/>
            </a:endParaRPr>
          </a:p>
        </p:txBody>
      </p:sp>
      <p:sp>
        <p:nvSpPr>
          <p:cNvPr id="54" name="object 54"/>
          <p:cNvSpPr/>
          <p:nvPr/>
        </p:nvSpPr>
        <p:spPr>
          <a:xfrm>
            <a:off x="6800088" y="4562095"/>
            <a:ext cx="2274147" cy="317500"/>
          </a:xfrm>
          <a:custGeom>
            <a:avLst/>
            <a:gdLst/>
            <a:ahLst/>
            <a:cxnLst/>
            <a:rect l="l" t="t" r="r" b="b"/>
            <a:pathLst>
              <a:path w="1705609" h="238125">
                <a:moveTo>
                  <a:pt x="1705355" y="0"/>
                </a:moveTo>
                <a:lnTo>
                  <a:pt x="0" y="0"/>
                </a:lnTo>
                <a:lnTo>
                  <a:pt x="0" y="237743"/>
                </a:lnTo>
                <a:lnTo>
                  <a:pt x="1705355" y="237743"/>
                </a:lnTo>
                <a:lnTo>
                  <a:pt x="1705355" y="0"/>
                </a:lnTo>
                <a:close/>
              </a:path>
            </a:pathLst>
          </a:custGeom>
          <a:solidFill>
            <a:srgbClr val="CCFFCC"/>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cs typeface="Arial"/>
            </a:endParaRPr>
          </a:p>
        </p:txBody>
      </p:sp>
      <p:sp>
        <p:nvSpPr>
          <p:cNvPr id="55" name="object 55"/>
          <p:cNvSpPr txBox="1"/>
          <p:nvPr/>
        </p:nvSpPr>
        <p:spPr>
          <a:xfrm>
            <a:off x="6800088" y="4539064"/>
            <a:ext cx="2274147" cy="345522"/>
          </a:xfrm>
          <a:prstGeom prst="rect">
            <a:avLst/>
          </a:prstGeom>
        </p:spPr>
        <p:txBody>
          <a:bodyPr vert="horz" wrap="square" lIns="0" tIns="16933" rIns="0" bIns="0" rtlCol="0">
            <a:spAutoFit/>
          </a:bodyPr>
          <a:lstStyle/>
          <a:p>
            <a:pPr marL="397077" marR="481741" lvl="0" indent="52492" algn="l" defTabSz="1219170" rtl="0" eaLnBrk="1" fontAlgn="auto" latinLnBrk="0" hangingPunct="1">
              <a:lnSpc>
                <a:spcPct val="100000"/>
              </a:lnSpc>
              <a:spcBef>
                <a:spcPts val="133"/>
              </a:spcBef>
              <a:spcAft>
                <a:spcPts val="0"/>
              </a:spcAft>
              <a:buClrTx/>
              <a:buSzTx/>
              <a:buFontTx/>
              <a:buNone/>
              <a:tabLst/>
              <a:defRPr/>
            </a:pPr>
            <a:r>
              <a:rPr kumimoji="0" sz="1067" b="1" i="0" u="none" strike="noStrike" kern="1200" cap="none" spc="0" normalizeH="0" baseline="0" noProof="0" dirty="0">
                <a:ln>
                  <a:noFill/>
                </a:ln>
                <a:solidFill>
                  <a:srgbClr val="00B050"/>
                </a:solidFill>
                <a:effectLst/>
                <a:uLnTx/>
                <a:uFillTx/>
                <a:latin typeface="Arial"/>
                <a:cs typeface="Arial"/>
              </a:rPr>
              <a:t>Rivoluzione </a:t>
            </a:r>
            <a:r>
              <a:rPr kumimoji="0" sz="1067" b="1" i="0" u="none" strike="noStrike" kern="1200" cap="none" spc="-7" normalizeH="0" baseline="0" noProof="0" dirty="0">
                <a:ln>
                  <a:noFill/>
                </a:ln>
                <a:solidFill>
                  <a:srgbClr val="00B050"/>
                </a:solidFill>
                <a:effectLst/>
                <a:uLnTx/>
                <a:uFillTx/>
                <a:latin typeface="Arial"/>
                <a:cs typeface="Arial"/>
              </a:rPr>
              <a:t>verde </a:t>
            </a:r>
            <a:r>
              <a:rPr kumimoji="0" sz="1067" b="1" i="0" u="none" strike="noStrike" kern="1200" cap="none" spc="0" normalizeH="0" baseline="0" noProof="0" dirty="0">
                <a:ln>
                  <a:noFill/>
                </a:ln>
                <a:solidFill>
                  <a:srgbClr val="00B050"/>
                </a:solidFill>
                <a:effectLst/>
                <a:uLnTx/>
                <a:uFillTx/>
                <a:latin typeface="Arial"/>
                <a:cs typeface="Arial"/>
              </a:rPr>
              <a:t>e </a:t>
            </a:r>
            <a:r>
              <a:rPr kumimoji="0" sz="1067" b="1" i="0" u="none" strike="noStrike" kern="1200" cap="none" spc="7" normalizeH="0" baseline="0" noProof="0" dirty="0">
                <a:ln>
                  <a:noFill/>
                </a:ln>
                <a:solidFill>
                  <a:srgbClr val="00B050"/>
                </a:solidFill>
                <a:effectLst/>
                <a:uLnTx/>
                <a:uFillTx/>
                <a:latin typeface="Arial"/>
                <a:cs typeface="Arial"/>
              </a:rPr>
              <a:t> </a:t>
            </a:r>
            <a:r>
              <a:rPr kumimoji="0" sz="1067" b="1" i="0" u="none" strike="noStrike" kern="1200" cap="none" spc="-7" normalizeH="0" baseline="0" noProof="0" dirty="0">
                <a:ln>
                  <a:noFill/>
                </a:ln>
                <a:solidFill>
                  <a:srgbClr val="00B050"/>
                </a:solidFill>
                <a:effectLst/>
                <a:uLnTx/>
                <a:uFillTx/>
                <a:latin typeface="Arial"/>
                <a:cs typeface="Arial"/>
              </a:rPr>
              <a:t>tra</a:t>
            </a:r>
            <a:r>
              <a:rPr kumimoji="0" sz="1067" b="1" i="0" u="none" strike="noStrike" kern="1200" cap="none" spc="0" normalizeH="0" baseline="0" noProof="0" dirty="0">
                <a:ln>
                  <a:noFill/>
                </a:ln>
                <a:solidFill>
                  <a:srgbClr val="00B050"/>
                </a:solidFill>
                <a:effectLst/>
                <a:uLnTx/>
                <a:uFillTx/>
                <a:latin typeface="Arial"/>
                <a:cs typeface="Arial"/>
              </a:rPr>
              <a:t>nsi</a:t>
            </a:r>
            <a:r>
              <a:rPr kumimoji="0" sz="1067" b="1" i="0" u="none" strike="noStrike" kern="1200" cap="none" spc="7" normalizeH="0" baseline="0" noProof="0" dirty="0">
                <a:ln>
                  <a:noFill/>
                </a:ln>
                <a:solidFill>
                  <a:srgbClr val="00B050"/>
                </a:solidFill>
                <a:effectLst/>
                <a:uLnTx/>
                <a:uFillTx/>
                <a:latin typeface="Arial"/>
                <a:cs typeface="Arial"/>
              </a:rPr>
              <a:t>z</a:t>
            </a:r>
            <a:r>
              <a:rPr kumimoji="0" sz="1067" b="1" i="0" u="none" strike="noStrike" kern="1200" cap="none" spc="0" normalizeH="0" baseline="0" noProof="0" dirty="0">
                <a:ln>
                  <a:noFill/>
                </a:ln>
                <a:solidFill>
                  <a:srgbClr val="00B050"/>
                </a:solidFill>
                <a:effectLst/>
                <a:uLnTx/>
                <a:uFillTx/>
                <a:latin typeface="Arial"/>
                <a:cs typeface="Arial"/>
              </a:rPr>
              <a:t>ione</a:t>
            </a:r>
            <a:r>
              <a:rPr kumimoji="0" sz="1067" b="1" i="0" u="none" strike="noStrike" kern="1200" cap="none" spc="-13" normalizeH="0" baseline="0" noProof="0" dirty="0">
                <a:ln>
                  <a:noFill/>
                </a:ln>
                <a:solidFill>
                  <a:srgbClr val="00B050"/>
                </a:solidFill>
                <a:effectLst/>
                <a:uLnTx/>
                <a:uFillTx/>
                <a:latin typeface="Arial"/>
                <a:cs typeface="Arial"/>
              </a:rPr>
              <a:t> </a:t>
            </a:r>
            <a:r>
              <a:rPr kumimoji="0" sz="1067" b="1" i="0" u="none" strike="noStrike" kern="1200" cap="none" spc="-7" normalizeH="0" baseline="0" noProof="0" dirty="0">
                <a:ln>
                  <a:noFill/>
                </a:ln>
                <a:solidFill>
                  <a:srgbClr val="00B050"/>
                </a:solidFill>
                <a:effectLst/>
                <a:uLnTx/>
                <a:uFillTx/>
                <a:latin typeface="Arial"/>
                <a:cs typeface="Arial"/>
              </a:rPr>
              <a:t>ec</a:t>
            </a:r>
            <a:r>
              <a:rPr kumimoji="0" sz="1067" b="1" i="0" u="none" strike="noStrike" kern="1200" cap="none" spc="0" normalizeH="0" baseline="0" noProof="0" dirty="0">
                <a:ln>
                  <a:noFill/>
                </a:ln>
                <a:solidFill>
                  <a:srgbClr val="00B050"/>
                </a:solidFill>
                <a:effectLst/>
                <a:uLnTx/>
                <a:uFillTx/>
                <a:latin typeface="Arial"/>
                <a:cs typeface="Arial"/>
              </a:rPr>
              <a:t>o</a:t>
            </a:r>
            <a:r>
              <a:rPr kumimoji="0" sz="1067" b="1" i="0" u="none" strike="noStrike" kern="1200" cap="none" spc="7" normalizeH="0" baseline="0" noProof="0" dirty="0">
                <a:ln>
                  <a:noFill/>
                </a:ln>
                <a:solidFill>
                  <a:srgbClr val="00B050"/>
                </a:solidFill>
                <a:effectLst/>
                <a:uLnTx/>
                <a:uFillTx/>
                <a:latin typeface="Arial"/>
                <a:cs typeface="Arial"/>
              </a:rPr>
              <a:t>l</a:t>
            </a:r>
            <a:r>
              <a:rPr kumimoji="0" sz="1067" b="1" i="0" u="none" strike="noStrike" kern="1200" cap="none" spc="0" normalizeH="0" baseline="0" noProof="0" dirty="0">
                <a:ln>
                  <a:noFill/>
                </a:ln>
                <a:solidFill>
                  <a:srgbClr val="00B050"/>
                </a:solidFill>
                <a:effectLst/>
                <a:uLnTx/>
                <a:uFillTx/>
                <a:latin typeface="Arial"/>
                <a:cs typeface="Arial"/>
              </a:rPr>
              <a:t>og</a:t>
            </a:r>
            <a:r>
              <a:rPr kumimoji="0" sz="1067" b="1" i="0" u="none" strike="noStrike" kern="1200" cap="none" spc="7" normalizeH="0" baseline="0" noProof="0" dirty="0">
                <a:ln>
                  <a:noFill/>
                </a:ln>
                <a:solidFill>
                  <a:srgbClr val="00B050"/>
                </a:solidFill>
                <a:effectLst/>
                <a:uLnTx/>
                <a:uFillTx/>
                <a:latin typeface="Arial"/>
                <a:cs typeface="Arial"/>
              </a:rPr>
              <a:t>i</a:t>
            </a:r>
            <a:r>
              <a:rPr kumimoji="0" sz="1067" b="1" i="0" u="none" strike="noStrike" kern="1200" cap="none" spc="-7" normalizeH="0" baseline="0" noProof="0" dirty="0">
                <a:ln>
                  <a:noFill/>
                </a:ln>
                <a:solidFill>
                  <a:srgbClr val="00B050"/>
                </a:solidFill>
                <a:effectLst/>
                <a:uLnTx/>
                <a:uFillTx/>
                <a:latin typeface="Arial"/>
                <a:cs typeface="Arial"/>
              </a:rPr>
              <a:t>c</a:t>
            </a:r>
            <a:r>
              <a:rPr kumimoji="0" sz="1067" b="1" i="0" u="none" strike="noStrike" kern="1200" cap="none" spc="0" normalizeH="0" baseline="0" noProof="0" dirty="0">
                <a:ln>
                  <a:noFill/>
                </a:ln>
                <a:solidFill>
                  <a:srgbClr val="00B050"/>
                </a:solidFill>
                <a:effectLst/>
                <a:uLnTx/>
                <a:uFillTx/>
                <a:latin typeface="Arial"/>
                <a:cs typeface="Arial"/>
              </a:rPr>
              <a:t>a</a:t>
            </a:r>
            <a:endParaRPr kumimoji="0" sz="1067" b="0" i="0" u="none" strike="noStrike" kern="1200" cap="none" spc="0" normalizeH="0" baseline="0" noProof="0">
              <a:ln>
                <a:noFill/>
              </a:ln>
              <a:solidFill>
                <a:prstClr val="black"/>
              </a:solidFill>
              <a:effectLst/>
              <a:uLnTx/>
              <a:uFillTx/>
              <a:latin typeface="Arial"/>
              <a:cs typeface="Arial"/>
            </a:endParaRPr>
          </a:p>
        </p:txBody>
      </p:sp>
      <p:pic>
        <p:nvPicPr>
          <p:cNvPr id="56" name="object 56"/>
          <p:cNvPicPr/>
          <p:nvPr/>
        </p:nvPicPr>
        <p:blipFill>
          <a:blip r:embed="rId16" cstate="print"/>
          <a:stretch>
            <a:fillRect/>
          </a:stretch>
        </p:blipFill>
        <p:spPr>
          <a:xfrm>
            <a:off x="6767575" y="4925821"/>
            <a:ext cx="2302256" cy="310896"/>
          </a:xfrm>
          <a:prstGeom prst="rect">
            <a:avLst/>
          </a:prstGeom>
        </p:spPr>
      </p:pic>
      <p:sp>
        <p:nvSpPr>
          <p:cNvPr id="57" name="object 57"/>
          <p:cNvSpPr txBox="1"/>
          <p:nvPr/>
        </p:nvSpPr>
        <p:spPr>
          <a:xfrm>
            <a:off x="7164831" y="4898729"/>
            <a:ext cx="1413933" cy="345522"/>
          </a:xfrm>
          <a:prstGeom prst="rect">
            <a:avLst/>
          </a:prstGeom>
        </p:spPr>
        <p:txBody>
          <a:bodyPr vert="horz" wrap="square" lIns="0" tIns="16933" rIns="0" bIns="0" rtlCol="0">
            <a:spAutoFit/>
          </a:bodyPr>
          <a:lstStyle/>
          <a:p>
            <a:pPr marL="71118" marR="6773" lvl="0" indent="-55032" algn="l" defTabSz="1219170" rtl="0" eaLnBrk="1" fontAlgn="auto" latinLnBrk="0" hangingPunct="1">
              <a:lnSpc>
                <a:spcPct val="100000"/>
              </a:lnSpc>
              <a:spcBef>
                <a:spcPts val="133"/>
              </a:spcBef>
              <a:spcAft>
                <a:spcPts val="0"/>
              </a:spcAft>
              <a:buClrTx/>
              <a:buSzTx/>
              <a:buFontTx/>
              <a:buNone/>
              <a:tabLst/>
              <a:defRPr/>
            </a:pPr>
            <a:r>
              <a:rPr kumimoji="0" sz="1067" b="1" i="0" u="none" strike="noStrike" kern="1200" cap="none" spc="-7" normalizeH="0" baseline="0" noProof="0" dirty="0">
                <a:ln>
                  <a:noFill/>
                </a:ln>
                <a:solidFill>
                  <a:srgbClr val="C80F0F"/>
                </a:solidFill>
                <a:effectLst/>
                <a:uLnTx/>
                <a:uFillTx/>
                <a:latin typeface="Arial"/>
                <a:cs typeface="Arial"/>
              </a:rPr>
              <a:t>Infrastrutture</a:t>
            </a:r>
            <a:r>
              <a:rPr kumimoji="0" sz="1067" b="1" i="0" u="none" strike="noStrike" kern="1200" cap="none" spc="-40" normalizeH="0" baseline="0" noProof="0" dirty="0">
                <a:ln>
                  <a:noFill/>
                </a:ln>
                <a:solidFill>
                  <a:srgbClr val="C80F0F"/>
                </a:solidFill>
                <a:effectLst/>
                <a:uLnTx/>
                <a:uFillTx/>
                <a:latin typeface="Arial"/>
                <a:cs typeface="Arial"/>
              </a:rPr>
              <a:t> </a:t>
            </a:r>
            <a:r>
              <a:rPr kumimoji="0" sz="1067" b="1" i="0" u="none" strike="noStrike" kern="1200" cap="none" spc="0" normalizeH="0" baseline="0" noProof="0" dirty="0">
                <a:ln>
                  <a:noFill/>
                </a:ln>
                <a:solidFill>
                  <a:srgbClr val="C80F0F"/>
                </a:solidFill>
                <a:effectLst/>
                <a:uLnTx/>
                <a:uFillTx/>
                <a:latin typeface="Arial"/>
                <a:cs typeface="Arial"/>
              </a:rPr>
              <a:t>per</a:t>
            </a:r>
            <a:r>
              <a:rPr kumimoji="0" sz="1067" b="1" i="0" u="none" strike="noStrike" kern="1200" cap="none" spc="-20" normalizeH="0" baseline="0" noProof="0" dirty="0">
                <a:ln>
                  <a:noFill/>
                </a:ln>
                <a:solidFill>
                  <a:srgbClr val="C80F0F"/>
                </a:solidFill>
                <a:effectLst/>
                <a:uLnTx/>
                <a:uFillTx/>
                <a:latin typeface="Arial"/>
                <a:cs typeface="Arial"/>
              </a:rPr>
              <a:t> </a:t>
            </a:r>
            <a:r>
              <a:rPr kumimoji="0" sz="1067" b="1" i="0" u="none" strike="noStrike" kern="1200" cap="none" spc="0" normalizeH="0" baseline="0" noProof="0" dirty="0">
                <a:ln>
                  <a:noFill/>
                </a:ln>
                <a:solidFill>
                  <a:srgbClr val="C80F0F"/>
                </a:solidFill>
                <a:effectLst/>
                <a:uLnTx/>
                <a:uFillTx/>
                <a:latin typeface="Arial"/>
                <a:cs typeface="Arial"/>
              </a:rPr>
              <a:t>una </a:t>
            </a:r>
            <a:r>
              <a:rPr kumimoji="0" sz="1067" b="1" i="0" u="none" strike="noStrike" kern="1200" cap="none" spc="-280" normalizeH="0" baseline="0" noProof="0" dirty="0">
                <a:ln>
                  <a:noFill/>
                </a:ln>
                <a:solidFill>
                  <a:srgbClr val="C80F0F"/>
                </a:solidFill>
                <a:effectLst/>
                <a:uLnTx/>
                <a:uFillTx/>
                <a:latin typeface="Arial"/>
                <a:cs typeface="Arial"/>
              </a:rPr>
              <a:t> </a:t>
            </a:r>
            <a:r>
              <a:rPr kumimoji="0" sz="1067" b="1" i="0" u="none" strike="noStrike" kern="1200" cap="none" spc="0" normalizeH="0" baseline="0" noProof="0" dirty="0">
                <a:ln>
                  <a:noFill/>
                </a:ln>
                <a:solidFill>
                  <a:srgbClr val="C80F0F"/>
                </a:solidFill>
                <a:effectLst/>
                <a:uLnTx/>
                <a:uFillTx/>
                <a:latin typeface="Arial"/>
                <a:cs typeface="Arial"/>
              </a:rPr>
              <a:t>mobilità</a:t>
            </a:r>
            <a:r>
              <a:rPr kumimoji="0" sz="1067" b="1" i="0" u="none" strike="noStrike" kern="1200" cap="none" spc="-73" normalizeH="0" baseline="0" noProof="0" dirty="0">
                <a:ln>
                  <a:noFill/>
                </a:ln>
                <a:solidFill>
                  <a:srgbClr val="C80F0F"/>
                </a:solidFill>
                <a:effectLst/>
                <a:uLnTx/>
                <a:uFillTx/>
                <a:latin typeface="Arial"/>
                <a:cs typeface="Arial"/>
              </a:rPr>
              <a:t> </a:t>
            </a:r>
            <a:r>
              <a:rPr kumimoji="0" sz="1067" b="1" i="0" u="none" strike="noStrike" kern="1200" cap="none" spc="0" normalizeH="0" baseline="0" noProof="0" dirty="0">
                <a:ln>
                  <a:noFill/>
                </a:ln>
                <a:solidFill>
                  <a:srgbClr val="C80F0F"/>
                </a:solidFill>
                <a:effectLst/>
                <a:uLnTx/>
                <a:uFillTx/>
                <a:latin typeface="Arial"/>
                <a:cs typeface="Arial"/>
              </a:rPr>
              <a:t>sostenibile</a:t>
            </a:r>
            <a:endParaRPr kumimoji="0" sz="1067" b="0" i="0" u="none" strike="noStrike" kern="1200" cap="none" spc="0" normalizeH="0" baseline="0" noProof="0" dirty="0">
              <a:ln>
                <a:noFill/>
              </a:ln>
              <a:solidFill>
                <a:prstClr val="black"/>
              </a:solidFill>
              <a:effectLst/>
              <a:uLnTx/>
              <a:uFillTx/>
              <a:latin typeface="Arial"/>
              <a:cs typeface="Arial"/>
            </a:endParaRPr>
          </a:p>
        </p:txBody>
      </p:sp>
      <p:pic>
        <p:nvPicPr>
          <p:cNvPr id="58" name="object 58"/>
          <p:cNvPicPr/>
          <p:nvPr/>
        </p:nvPicPr>
        <p:blipFill>
          <a:blip r:embed="rId17" cstate="print"/>
          <a:stretch>
            <a:fillRect/>
          </a:stretch>
        </p:blipFill>
        <p:spPr>
          <a:xfrm>
            <a:off x="6767575" y="5281421"/>
            <a:ext cx="2302256" cy="310896"/>
          </a:xfrm>
          <a:prstGeom prst="rect">
            <a:avLst/>
          </a:prstGeom>
        </p:spPr>
      </p:pic>
      <p:sp>
        <p:nvSpPr>
          <p:cNvPr id="59" name="object 59"/>
          <p:cNvSpPr txBox="1"/>
          <p:nvPr/>
        </p:nvSpPr>
        <p:spPr>
          <a:xfrm>
            <a:off x="7233920" y="5336421"/>
            <a:ext cx="1273387" cy="181310"/>
          </a:xfrm>
          <a:prstGeom prst="rect">
            <a:avLst/>
          </a:prstGeom>
        </p:spPr>
        <p:txBody>
          <a:bodyPr vert="horz" wrap="square" lIns="0" tIns="16933" rIns="0" bIns="0" rtlCol="0">
            <a:spAutoFit/>
          </a:bodyPr>
          <a:lstStyle/>
          <a:p>
            <a:pPr marL="16933" marR="0" lvl="0" indent="0" algn="l" defTabSz="1219170" rtl="0" eaLnBrk="1" fontAlgn="auto" latinLnBrk="0" hangingPunct="1">
              <a:lnSpc>
                <a:spcPct val="100000"/>
              </a:lnSpc>
              <a:spcBef>
                <a:spcPts val="133"/>
              </a:spcBef>
              <a:spcAft>
                <a:spcPts val="0"/>
              </a:spcAft>
              <a:buClrTx/>
              <a:buSzTx/>
              <a:buFontTx/>
              <a:buNone/>
              <a:tabLst/>
              <a:defRPr/>
            </a:pPr>
            <a:r>
              <a:rPr kumimoji="0" sz="1067" b="1" i="0" u="none" strike="noStrike" kern="1200" cap="none" spc="-7" normalizeH="0" baseline="0" noProof="0" dirty="0">
                <a:ln>
                  <a:noFill/>
                </a:ln>
                <a:solidFill>
                  <a:srgbClr val="B5630F"/>
                </a:solidFill>
                <a:effectLst/>
                <a:uLnTx/>
                <a:uFillTx/>
                <a:latin typeface="Arial"/>
                <a:cs typeface="Arial"/>
              </a:rPr>
              <a:t>Istruzione</a:t>
            </a:r>
            <a:r>
              <a:rPr kumimoji="0" sz="1067" b="1" i="0" u="none" strike="noStrike" kern="1200" cap="none" spc="-40" normalizeH="0" baseline="0" noProof="0" dirty="0">
                <a:ln>
                  <a:noFill/>
                </a:ln>
                <a:solidFill>
                  <a:srgbClr val="B5630F"/>
                </a:solidFill>
                <a:effectLst/>
                <a:uLnTx/>
                <a:uFillTx/>
                <a:latin typeface="Arial"/>
                <a:cs typeface="Arial"/>
              </a:rPr>
              <a:t> </a:t>
            </a:r>
            <a:r>
              <a:rPr kumimoji="0" sz="1067" b="1" i="0" u="none" strike="noStrike" kern="1200" cap="none" spc="0" normalizeH="0" baseline="0" noProof="0" dirty="0">
                <a:ln>
                  <a:noFill/>
                </a:ln>
                <a:solidFill>
                  <a:srgbClr val="B5630F"/>
                </a:solidFill>
                <a:effectLst/>
                <a:uLnTx/>
                <a:uFillTx/>
                <a:latin typeface="Arial"/>
                <a:cs typeface="Arial"/>
              </a:rPr>
              <a:t>e </a:t>
            </a:r>
            <a:r>
              <a:rPr kumimoji="0" sz="1067" b="1" i="0" u="none" strike="noStrike" kern="1200" cap="none" spc="-7" normalizeH="0" baseline="0" noProof="0" dirty="0">
                <a:ln>
                  <a:noFill/>
                </a:ln>
                <a:solidFill>
                  <a:srgbClr val="B5630F"/>
                </a:solidFill>
                <a:effectLst/>
                <a:uLnTx/>
                <a:uFillTx/>
                <a:latin typeface="Arial"/>
                <a:cs typeface="Arial"/>
              </a:rPr>
              <a:t>ricerca</a:t>
            </a:r>
            <a:endParaRPr kumimoji="0" sz="1067" b="0" i="0" u="none" strike="noStrike" kern="1200" cap="none" spc="0" normalizeH="0" baseline="0" noProof="0">
              <a:ln>
                <a:noFill/>
              </a:ln>
              <a:solidFill>
                <a:prstClr val="black"/>
              </a:solidFill>
              <a:effectLst/>
              <a:uLnTx/>
              <a:uFillTx/>
              <a:latin typeface="Arial"/>
              <a:cs typeface="Arial"/>
            </a:endParaRPr>
          </a:p>
        </p:txBody>
      </p:sp>
      <p:pic>
        <p:nvPicPr>
          <p:cNvPr id="60" name="object 60"/>
          <p:cNvPicPr/>
          <p:nvPr/>
        </p:nvPicPr>
        <p:blipFill>
          <a:blip r:embed="rId18" cstate="print"/>
          <a:stretch>
            <a:fillRect/>
          </a:stretch>
        </p:blipFill>
        <p:spPr>
          <a:xfrm>
            <a:off x="6767575" y="5639054"/>
            <a:ext cx="2302256" cy="331216"/>
          </a:xfrm>
          <a:prstGeom prst="rect">
            <a:avLst/>
          </a:prstGeom>
        </p:spPr>
      </p:pic>
      <p:sp>
        <p:nvSpPr>
          <p:cNvPr id="61" name="object 61"/>
          <p:cNvSpPr txBox="1"/>
          <p:nvPr/>
        </p:nvSpPr>
        <p:spPr>
          <a:xfrm>
            <a:off x="7146543" y="5704213"/>
            <a:ext cx="1448647" cy="181310"/>
          </a:xfrm>
          <a:prstGeom prst="rect">
            <a:avLst/>
          </a:prstGeom>
        </p:spPr>
        <p:txBody>
          <a:bodyPr vert="horz" wrap="square" lIns="0" tIns="16933" rIns="0" bIns="0" rtlCol="0">
            <a:spAutoFit/>
          </a:bodyPr>
          <a:lstStyle/>
          <a:p>
            <a:pPr marL="16933" marR="0" lvl="0" indent="0" algn="l" defTabSz="1219170" rtl="0" eaLnBrk="1" fontAlgn="auto" latinLnBrk="0" hangingPunct="1">
              <a:lnSpc>
                <a:spcPct val="100000"/>
              </a:lnSpc>
              <a:spcBef>
                <a:spcPts val="133"/>
              </a:spcBef>
              <a:spcAft>
                <a:spcPts val="0"/>
              </a:spcAft>
              <a:buClrTx/>
              <a:buSzTx/>
              <a:buFontTx/>
              <a:buNone/>
              <a:tabLst/>
              <a:defRPr/>
            </a:pPr>
            <a:r>
              <a:rPr kumimoji="0" sz="1067" b="1" i="0" u="none" strike="noStrike" kern="1200" cap="none" spc="0" normalizeH="0" baseline="0" noProof="0" dirty="0">
                <a:ln>
                  <a:noFill/>
                </a:ln>
                <a:solidFill>
                  <a:srgbClr val="8952B3"/>
                </a:solidFill>
                <a:effectLst/>
                <a:uLnTx/>
                <a:uFillTx/>
                <a:latin typeface="Arial"/>
                <a:cs typeface="Arial"/>
              </a:rPr>
              <a:t>Inclusione</a:t>
            </a:r>
            <a:r>
              <a:rPr kumimoji="0" sz="1067" b="1" i="0" u="none" strike="noStrike" kern="1200" cap="none" spc="-60" normalizeH="0" baseline="0" noProof="0" dirty="0">
                <a:ln>
                  <a:noFill/>
                </a:ln>
                <a:solidFill>
                  <a:srgbClr val="8952B3"/>
                </a:solidFill>
                <a:effectLst/>
                <a:uLnTx/>
                <a:uFillTx/>
                <a:latin typeface="Arial"/>
                <a:cs typeface="Arial"/>
              </a:rPr>
              <a:t> </a:t>
            </a:r>
            <a:r>
              <a:rPr kumimoji="0" sz="1067" b="1" i="0" u="none" strike="noStrike" kern="1200" cap="none" spc="0" normalizeH="0" baseline="0" noProof="0" dirty="0">
                <a:ln>
                  <a:noFill/>
                </a:ln>
                <a:solidFill>
                  <a:srgbClr val="8952B3"/>
                </a:solidFill>
                <a:effectLst/>
                <a:uLnTx/>
                <a:uFillTx/>
                <a:latin typeface="Arial"/>
                <a:cs typeface="Arial"/>
              </a:rPr>
              <a:t>e</a:t>
            </a:r>
            <a:r>
              <a:rPr kumimoji="0" sz="1067" b="1" i="0" u="none" strike="noStrike" kern="1200" cap="none" spc="-40" normalizeH="0" baseline="0" noProof="0" dirty="0">
                <a:ln>
                  <a:noFill/>
                </a:ln>
                <a:solidFill>
                  <a:srgbClr val="8952B3"/>
                </a:solidFill>
                <a:effectLst/>
                <a:uLnTx/>
                <a:uFillTx/>
                <a:latin typeface="Arial"/>
                <a:cs typeface="Arial"/>
              </a:rPr>
              <a:t> </a:t>
            </a:r>
            <a:r>
              <a:rPr kumimoji="0" sz="1067" b="1" i="0" u="none" strike="noStrike" kern="1200" cap="none" spc="0" normalizeH="0" baseline="0" noProof="0" dirty="0">
                <a:ln>
                  <a:noFill/>
                </a:ln>
                <a:solidFill>
                  <a:srgbClr val="8952B3"/>
                </a:solidFill>
                <a:effectLst/>
                <a:uLnTx/>
                <a:uFillTx/>
                <a:latin typeface="Arial"/>
                <a:cs typeface="Arial"/>
              </a:rPr>
              <a:t>coesione</a:t>
            </a:r>
            <a:endParaRPr kumimoji="0" sz="1067" b="0" i="0" u="none" strike="noStrike" kern="1200" cap="none" spc="0" normalizeH="0" baseline="0" noProof="0">
              <a:ln>
                <a:noFill/>
              </a:ln>
              <a:solidFill>
                <a:prstClr val="black"/>
              </a:solidFill>
              <a:effectLst/>
              <a:uLnTx/>
              <a:uFillTx/>
              <a:latin typeface="Arial"/>
              <a:cs typeface="Arial"/>
            </a:endParaRPr>
          </a:p>
        </p:txBody>
      </p:sp>
      <p:grpSp>
        <p:nvGrpSpPr>
          <p:cNvPr id="62" name="object 62"/>
          <p:cNvGrpSpPr/>
          <p:nvPr/>
        </p:nvGrpSpPr>
        <p:grpSpPr>
          <a:xfrm>
            <a:off x="6418073" y="4184142"/>
            <a:ext cx="345439" cy="1805093"/>
            <a:chOff x="6585204" y="3095244"/>
            <a:chExt cx="259079" cy="1353820"/>
          </a:xfrm>
        </p:grpSpPr>
        <p:pic>
          <p:nvPicPr>
            <p:cNvPr id="63" name="object 63"/>
            <p:cNvPicPr/>
            <p:nvPr/>
          </p:nvPicPr>
          <p:blipFill>
            <a:blip r:embed="rId19" cstate="print"/>
            <a:stretch>
              <a:fillRect/>
            </a:stretch>
          </p:blipFill>
          <p:spPr>
            <a:xfrm>
              <a:off x="6585204" y="3095244"/>
              <a:ext cx="248411" cy="249936"/>
            </a:xfrm>
            <a:prstGeom prst="rect">
              <a:avLst/>
            </a:prstGeom>
          </p:spPr>
        </p:pic>
        <p:pic>
          <p:nvPicPr>
            <p:cNvPr id="64" name="object 64"/>
            <p:cNvPicPr/>
            <p:nvPr/>
          </p:nvPicPr>
          <p:blipFill>
            <a:blip r:embed="rId20" cstate="print"/>
            <a:stretch>
              <a:fillRect/>
            </a:stretch>
          </p:blipFill>
          <p:spPr>
            <a:xfrm>
              <a:off x="6585204" y="3381756"/>
              <a:ext cx="248411" cy="239268"/>
            </a:xfrm>
            <a:prstGeom prst="rect">
              <a:avLst/>
            </a:prstGeom>
          </p:spPr>
        </p:pic>
        <p:pic>
          <p:nvPicPr>
            <p:cNvPr id="65" name="object 65"/>
            <p:cNvPicPr/>
            <p:nvPr/>
          </p:nvPicPr>
          <p:blipFill>
            <a:blip r:embed="rId21" cstate="print"/>
            <a:stretch>
              <a:fillRect/>
            </a:stretch>
          </p:blipFill>
          <p:spPr>
            <a:xfrm>
              <a:off x="6585204" y="3659124"/>
              <a:ext cx="254507" cy="237744"/>
            </a:xfrm>
            <a:prstGeom prst="rect">
              <a:avLst/>
            </a:prstGeom>
          </p:spPr>
        </p:pic>
        <p:pic>
          <p:nvPicPr>
            <p:cNvPr id="66" name="object 66"/>
            <p:cNvPicPr/>
            <p:nvPr/>
          </p:nvPicPr>
          <p:blipFill>
            <a:blip r:embed="rId22" cstate="print"/>
            <a:stretch>
              <a:fillRect/>
            </a:stretch>
          </p:blipFill>
          <p:spPr>
            <a:xfrm>
              <a:off x="6585204" y="3934968"/>
              <a:ext cx="259079" cy="237744"/>
            </a:xfrm>
            <a:prstGeom prst="rect">
              <a:avLst/>
            </a:prstGeom>
          </p:spPr>
        </p:pic>
        <p:pic>
          <p:nvPicPr>
            <p:cNvPr id="67" name="object 67"/>
            <p:cNvPicPr/>
            <p:nvPr/>
          </p:nvPicPr>
          <p:blipFill>
            <a:blip r:embed="rId23" cstate="print"/>
            <a:stretch>
              <a:fillRect/>
            </a:stretch>
          </p:blipFill>
          <p:spPr>
            <a:xfrm>
              <a:off x="6585204" y="4210811"/>
              <a:ext cx="257555" cy="237744"/>
            </a:xfrm>
            <a:prstGeom prst="rect">
              <a:avLst/>
            </a:prstGeom>
          </p:spPr>
        </p:pic>
      </p:grpSp>
      <p:sp>
        <p:nvSpPr>
          <p:cNvPr id="68" name="object 68"/>
          <p:cNvSpPr txBox="1"/>
          <p:nvPr/>
        </p:nvSpPr>
        <p:spPr>
          <a:xfrm>
            <a:off x="623960" y="1890268"/>
            <a:ext cx="1543473" cy="695255"/>
          </a:xfrm>
          <a:prstGeom prst="rect">
            <a:avLst/>
          </a:prstGeom>
        </p:spPr>
        <p:txBody>
          <a:bodyPr vert="horz" wrap="square" lIns="0" tIns="17780" rIns="0" bIns="0" rtlCol="0">
            <a:spAutoFit/>
          </a:bodyPr>
          <a:lstStyle/>
          <a:p>
            <a:pPr marL="16933" marR="6773" lvl="0" indent="1693" algn="ctr" defTabSz="1219170" rtl="0" eaLnBrk="1" fontAlgn="auto" latinLnBrk="0" hangingPunct="1">
              <a:lnSpc>
                <a:spcPct val="100000"/>
              </a:lnSpc>
              <a:spcBef>
                <a:spcPts val="140"/>
              </a:spcBef>
              <a:spcAft>
                <a:spcPts val="0"/>
              </a:spcAft>
              <a:buClrTx/>
              <a:buSzTx/>
              <a:buFontTx/>
              <a:buNone/>
              <a:tabLst/>
              <a:defRPr/>
            </a:pPr>
            <a:r>
              <a:rPr kumimoji="0" sz="1467" b="1" i="0" u="none" strike="noStrike" kern="1200" cap="none" spc="-7" normalizeH="0" baseline="0" noProof="0" dirty="0">
                <a:ln>
                  <a:noFill/>
                </a:ln>
                <a:solidFill>
                  <a:srgbClr val="415364"/>
                </a:solidFill>
                <a:effectLst/>
                <a:uLnTx/>
                <a:uFillTx/>
                <a:latin typeface="Arial"/>
                <a:cs typeface="Arial"/>
              </a:rPr>
              <a:t>Cambiamento </a:t>
            </a:r>
            <a:r>
              <a:rPr kumimoji="0" sz="1467" b="1" i="0" u="none" strike="noStrike" kern="1200" cap="none" spc="0" normalizeH="0" baseline="0" noProof="0" dirty="0">
                <a:ln>
                  <a:noFill/>
                </a:ln>
                <a:solidFill>
                  <a:srgbClr val="415364"/>
                </a:solidFill>
                <a:effectLst/>
                <a:uLnTx/>
                <a:uFillTx/>
                <a:latin typeface="Arial"/>
                <a:cs typeface="Arial"/>
              </a:rPr>
              <a:t> </a:t>
            </a:r>
            <a:r>
              <a:rPr kumimoji="0" sz="1467" b="1" i="0" u="none" strike="noStrike" kern="1200" cap="none" spc="-7" normalizeH="0" baseline="0" noProof="0" dirty="0">
                <a:ln>
                  <a:noFill/>
                </a:ln>
                <a:solidFill>
                  <a:srgbClr val="415364"/>
                </a:solidFill>
                <a:effectLst/>
                <a:uLnTx/>
                <a:uFillTx/>
                <a:latin typeface="Arial"/>
                <a:cs typeface="Arial"/>
              </a:rPr>
              <a:t>cl</a:t>
            </a:r>
            <a:r>
              <a:rPr kumimoji="0" sz="1467" b="1" i="0" u="none" strike="noStrike" kern="1200" cap="none" spc="7" normalizeH="0" baseline="0" noProof="0" dirty="0">
                <a:ln>
                  <a:noFill/>
                </a:ln>
                <a:solidFill>
                  <a:srgbClr val="415364"/>
                </a:solidFill>
                <a:effectLst/>
                <a:uLnTx/>
                <a:uFillTx/>
                <a:latin typeface="Arial"/>
                <a:cs typeface="Arial"/>
              </a:rPr>
              <a:t>i</a:t>
            </a:r>
            <a:r>
              <a:rPr kumimoji="0" sz="1467" b="1" i="0" u="none" strike="noStrike" kern="1200" cap="none" spc="-7" normalizeH="0" baseline="0" noProof="0" dirty="0">
                <a:ln>
                  <a:noFill/>
                </a:ln>
                <a:solidFill>
                  <a:srgbClr val="415364"/>
                </a:solidFill>
                <a:effectLst/>
                <a:uLnTx/>
                <a:uFillTx/>
                <a:latin typeface="Arial"/>
                <a:cs typeface="Arial"/>
              </a:rPr>
              <a:t>ma</a:t>
            </a:r>
            <a:r>
              <a:rPr kumimoji="0" sz="1467" b="1" i="0" u="none" strike="noStrike" kern="1200" cap="none" spc="0" normalizeH="0" baseline="0" noProof="0" dirty="0">
                <a:ln>
                  <a:noFill/>
                </a:ln>
                <a:solidFill>
                  <a:srgbClr val="415364"/>
                </a:solidFill>
                <a:effectLst/>
                <a:uLnTx/>
                <a:uFillTx/>
                <a:latin typeface="Arial"/>
                <a:cs typeface="Arial"/>
              </a:rPr>
              <a:t>t</a:t>
            </a:r>
            <a:r>
              <a:rPr kumimoji="0" sz="1467" b="1" i="0" u="none" strike="noStrike" kern="1200" cap="none" spc="-13" normalizeH="0" baseline="0" noProof="0" dirty="0">
                <a:ln>
                  <a:noFill/>
                </a:ln>
                <a:solidFill>
                  <a:srgbClr val="415364"/>
                </a:solidFill>
                <a:effectLst/>
                <a:uLnTx/>
                <a:uFillTx/>
                <a:latin typeface="Arial"/>
                <a:cs typeface="Arial"/>
              </a:rPr>
              <a:t>i</a:t>
            </a:r>
            <a:r>
              <a:rPr kumimoji="0" sz="1467" b="1" i="0" u="none" strike="noStrike" kern="1200" cap="none" spc="-7" normalizeH="0" baseline="0" noProof="0" dirty="0">
                <a:ln>
                  <a:noFill/>
                </a:ln>
                <a:solidFill>
                  <a:srgbClr val="415364"/>
                </a:solidFill>
                <a:effectLst/>
                <a:uLnTx/>
                <a:uFillTx/>
                <a:latin typeface="Arial"/>
                <a:cs typeface="Arial"/>
              </a:rPr>
              <a:t>c</a:t>
            </a:r>
            <a:r>
              <a:rPr kumimoji="0" sz="1467" b="1" i="0" u="none" strike="noStrike" kern="1200" cap="none" spc="0" normalizeH="0" baseline="0" noProof="0" dirty="0">
                <a:ln>
                  <a:noFill/>
                </a:ln>
                <a:solidFill>
                  <a:srgbClr val="415364"/>
                </a:solidFill>
                <a:effectLst/>
                <a:uLnTx/>
                <a:uFillTx/>
                <a:latin typeface="Arial"/>
                <a:cs typeface="Arial"/>
              </a:rPr>
              <a:t>o</a:t>
            </a:r>
            <a:r>
              <a:rPr kumimoji="0" sz="1467" b="1" i="0" u="none" strike="noStrike" kern="1200" cap="none" spc="-67" normalizeH="0" baseline="0" noProof="0" dirty="0">
                <a:ln>
                  <a:noFill/>
                </a:ln>
                <a:solidFill>
                  <a:srgbClr val="415364"/>
                </a:solidFill>
                <a:effectLst/>
                <a:uLnTx/>
                <a:uFillTx/>
                <a:latin typeface="Arial"/>
                <a:cs typeface="Arial"/>
              </a:rPr>
              <a:t> </a:t>
            </a:r>
            <a:r>
              <a:rPr kumimoji="0" sz="1467" b="1" i="0" u="none" strike="noStrike" kern="1200" cap="none" spc="0" normalizeH="0" baseline="0" noProof="0" dirty="0">
                <a:ln>
                  <a:noFill/>
                </a:ln>
                <a:solidFill>
                  <a:srgbClr val="415364"/>
                </a:solidFill>
                <a:effectLst/>
                <a:uLnTx/>
                <a:uFillTx/>
                <a:latin typeface="Arial"/>
                <a:cs typeface="Arial"/>
              </a:rPr>
              <a:t>e</a:t>
            </a:r>
            <a:r>
              <a:rPr kumimoji="0" sz="1467" b="1" i="0" u="none" strike="noStrike" kern="1200" cap="none" spc="-13" normalizeH="0" baseline="0" noProof="0" dirty="0">
                <a:ln>
                  <a:noFill/>
                </a:ln>
                <a:solidFill>
                  <a:srgbClr val="415364"/>
                </a:solidFill>
                <a:effectLst/>
                <a:uLnTx/>
                <a:uFillTx/>
                <a:latin typeface="Arial"/>
                <a:cs typeface="Arial"/>
              </a:rPr>
              <a:t> </a:t>
            </a:r>
            <a:r>
              <a:rPr kumimoji="0" sz="1467" b="1" i="0" u="none" strike="noStrike" kern="1200" cap="none" spc="0" normalizeH="0" baseline="0" noProof="0" dirty="0">
                <a:ln>
                  <a:noFill/>
                </a:ln>
                <a:solidFill>
                  <a:srgbClr val="415364"/>
                </a:solidFill>
                <a:effectLst/>
                <a:uLnTx/>
                <a:uFillTx/>
                <a:latin typeface="Arial"/>
                <a:cs typeface="Arial"/>
              </a:rPr>
              <a:t>tutela  </a:t>
            </a:r>
            <a:r>
              <a:rPr kumimoji="0" sz="1467" b="1" i="0" u="none" strike="noStrike" kern="1200" cap="none" spc="-7" normalizeH="0" baseline="0" noProof="0" dirty="0">
                <a:ln>
                  <a:noFill/>
                </a:ln>
                <a:solidFill>
                  <a:srgbClr val="415364"/>
                </a:solidFill>
                <a:effectLst/>
                <a:uLnTx/>
                <a:uFillTx/>
                <a:latin typeface="Arial"/>
                <a:cs typeface="Arial"/>
              </a:rPr>
              <a:t>dell’ecosistema</a:t>
            </a:r>
            <a:endParaRPr kumimoji="0" sz="1467" b="0" i="0" u="none" strike="noStrike" kern="1200" cap="none" spc="0" normalizeH="0" baseline="0" noProof="0">
              <a:ln>
                <a:noFill/>
              </a:ln>
              <a:solidFill>
                <a:prstClr val="black"/>
              </a:solidFill>
              <a:effectLst/>
              <a:uLnTx/>
              <a:uFillTx/>
              <a:latin typeface="Arial"/>
              <a:cs typeface="Arial"/>
            </a:endParaRPr>
          </a:p>
        </p:txBody>
      </p:sp>
      <p:pic>
        <p:nvPicPr>
          <p:cNvPr id="69" name="object 69"/>
          <p:cNvPicPr/>
          <p:nvPr/>
        </p:nvPicPr>
        <p:blipFill>
          <a:blip r:embed="rId24" cstate="print"/>
          <a:stretch>
            <a:fillRect/>
          </a:stretch>
        </p:blipFill>
        <p:spPr>
          <a:xfrm>
            <a:off x="465327" y="5147563"/>
            <a:ext cx="1822704" cy="1298448"/>
          </a:xfrm>
          <a:prstGeom prst="rect">
            <a:avLst/>
          </a:prstGeom>
        </p:spPr>
      </p:pic>
      <p:sp>
        <p:nvSpPr>
          <p:cNvPr id="70" name="object 70"/>
          <p:cNvSpPr txBox="1"/>
          <p:nvPr/>
        </p:nvSpPr>
        <p:spPr>
          <a:xfrm>
            <a:off x="587383" y="3081969"/>
            <a:ext cx="1617133" cy="469487"/>
          </a:xfrm>
          <a:prstGeom prst="rect">
            <a:avLst/>
          </a:prstGeom>
        </p:spPr>
        <p:txBody>
          <a:bodyPr vert="horz" wrap="square" lIns="0" tIns="17780" rIns="0" bIns="0" rtlCol="0">
            <a:spAutoFit/>
          </a:bodyPr>
          <a:lstStyle/>
          <a:p>
            <a:pPr marL="0" marR="0" lvl="0" indent="0" algn="ctr" defTabSz="1219170" rtl="0" eaLnBrk="1" fontAlgn="auto" latinLnBrk="0" hangingPunct="1">
              <a:lnSpc>
                <a:spcPct val="100000"/>
              </a:lnSpc>
              <a:spcBef>
                <a:spcPts val="140"/>
              </a:spcBef>
              <a:spcAft>
                <a:spcPts val="0"/>
              </a:spcAft>
              <a:buClrTx/>
              <a:buSzTx/>
              <a:buFontTx/>
              <a:buNone/>
              <a:tabLst/>
              <a:defRPr/>
            </a:pPr>
            <a:r>
              <a:rPr kumimoji="0" sz="1467" b="1" i="0" u="none" strike="noStrike" kern="1200" cap="none" spc="-7" normalizeH="0" baseline="0" noProof="0" dirty="0">
                <a:ln>
                  <a:noFill/>
                </a:ln>
                <a:solidFill>
                  <a:srgbClr val="415364"/>
                </a:solidFill>
                <a:effectLst/>
                <a:uLnTx/>
                <a:uFillTx/>
                <a:latin typeface="Arial"/>
                <a:cs typeface="Arial"/>
              </a:rPr>
              <a:t>Crescita</a:t>
            </a:r>
            <a:r>
              <a:rPr kumimoji="0" sz="1467" b="1" i="0" u="none" strike="noStrike" kern="1200" cap="none" spc="-80" normalizeH="0" baseline="0" noProof="0" dirty="0">
                <a:ln>
                  <a:noFill/>
                </a:ln>
                <a:solidFill>
                  <a:srgbClr val="415364"/>
                </a:solidFill>
                <a:effectLst/>
                <a:uLnTx/>
                <a:uFillTx/>
                <a:latin typeface="Arial"/>
                <a:cs typeface="Arial"/>
              </a:rPr>
              <a:t> </a:t>
            </a:r>
            <a:r>
              <a:rPr kumimoji="0" sz="1467" b="1" i="0" u="none" strike="noStrike" kern="1200" cap="none" spc="-7" normalizeH="0" baseline="0" noProof="0" dirty="0">
                <a:ln>
                  <a:noFill/>
                </a:ln>
                <a:solidFill>
                  <a:srgbClr val="415364"/>
                </a:solidFill>
                <a:effectLst/>
                <a:uLnTx/>
                <a:uFillTx/>
                <a:latin typeface="Arial"/>
                <a:cs typeface="Arial"/>
              </a:rPr>
              <a:t>inclusiva</a:t>
            </a:r>
            <a:endParaRPr kumimoji="0" sz="1467" b="0" i="0" u="none" strike="noStrike" kern="1200" cap="none" spc="0" normalizeH="0" baseline="0" noProof="0">
              <a:ln>
                <a:noFill/>
              </a:ln>
              <a:solidFill>
                <a:prstClr val="black"/>
              </a:solidFill>
              <a:effectLst/>
              <a:uLnTx/>
              <a:uFillTx/>
              <a:latin typeface="Arial"/>
              <a:cs typeface="Arial"/>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sz="1467" b="1" i="0" u="none" strike="noStrike" kern="1200" cap="none" spc="0" normalizeH="0" baseline="0" noProof="0" dirty="0">
                <a:ln>
                  <a:noFill/>
                </a:ln>
                <a:solidFill>
                  <a:srgbClr val="415364"/>
                </a:solidFill>
                <a:effectLst/>
                <a:uLnTx/>
                <a:uFillTx/>
                <a:latin typeface="Arial"/>
                <a:cs typeface="Arial"/>
              </a:rPr>
              <a:t>e</a:t>
            </a:r>
            <a:r>
              <a:rPr kumimoji="0" sz="1467" b="1" i="0" u="none" strike="noStrike" kern="1200" cap="none" spc="-53" normalizeH="0" baseline="0" noProof="0" dirty="0">
                <a:ln>
                  <a:noFill/>
                </a:ln>
                <a:solidFill>
                  <a:srgbClr val="415364"/>
                </a:solidFill>
                <a:effectLst/>
                <a:uLnTx/>
                <a:uFillTx/>
                <a:latin typeface="Arial"/>
                <a:cs typeface="Arial"/>
              </a:rPr>
              <a:t> </a:t>
            </a:r>
            <a:r>
              <a:rPr kumimoji="0" sz="1467" b="1" i="0" u="none" strike="noStrike" kern="1200" cap="none" spc="-7" normalizeH="0" baseline="0" noProof="0" dirty="0">
                <a:ln>
                  <a:noFill/>
                </a:ln>
                <a:solidFill>
                  <a:srgbClr val="415364"/>
                </a:solidFill>
                <a:effectLst/>
                <a:uLnTx/>
                <a:uFillTx/>
                <a:latin typeface="Arial"/>
                <a:cs typeface="Arial"/>
              </a:rPr>
              <a:t>sostenibile</a:t>
            </a:r>
            <a:endParaRPr kumimoji="0" sz="1467" b="0" i="0" u="none" strike="noStrike" kern="1200" cap="none" spc="0" normalizeH="0" baseline="0" noProof="0">
              <a:ln>
                <a:noFill/>
              </a:ln>
              <a:solidFill>
                <a:prstClr val="black"/>
              </a:solidFill>
              <a:effectLst/>
              <a:uLnTx/>
              <a:uFillTx/>
              <a:latin typeface="Arial"/>
              <a:cs typeface="Arial"/>
            </a:endParaRPr>
          </a:p>
        </p:txBody>
      </p:sp>
      <p:sp>
        <p:nvSpPr>
          <p:cNvPr id="71" name="object 71"/>
          <p:cNvSpPr txBox="1"/>
          <p:nvPr/>
        </p:nvSpPr>
        <p:spPr>
          <a:xfrm>
            <a:off x="684919" y="4095158"/>
            <a:ext cx="1424093" cy="468632"/>
          </a:xfrm>
          <a:prstGeom prst="rect">
            <a:avLst/>
          </a:prstGeom>
        </p:spPr>
        <p:txBody>
          <a:bodyPr vert="horz" wrap="square" lIns="0" tIns="16933" rIns="0" bIns="0" rtlCol="0">
            <a:spAutoFit/>
          </a:bodyPr>
          <a:lstStyle/>
          <a:p>
            <a:pPr marL="95671" marR="6773" lvl="0" indent="-79585" algn="l" defTabSz="1219170" rtl="0" eaLnBrk="1" fontAlgn="auto" latinLnBrk="0" hangingPunct="1">
              <a:lnSpc>
                <a:spcPct val="100000"/>
              </a:lnSpc>
              <a:spcBef>
                <a:spcPts val="133"/>
              </a:spcBef>
              <a:spcAft>
                <a:spcPts val="0"/>
              </a:spcAft>
              <a:buClrTx/>
              <a:buSzTx/>
              <a:buFontTx/>
              <a:buNone/>
              <a:tabLst/>
              <a:defRPr/>
            </a:pPr>
            <a:r>
              <a:rPr kumimoji="0" sz="1467" b="1" i="0" u="none" strike="noStrike" kern="1200" cap="none" spc="-7" normalizeH="0" baseline="0" noProof="0" dirty="0">
                <a:ln>
                  <a:noFill/>
                </a:ln>
                <a:solidFill>
                  <a:srgbClr val="415364"/>
                </a:solidFill>
                <a:effectLst/>
                <a:uLnTx/>
                <a:uFillTx/>
                <a:latin typeface="Arial"/>
                <a:cs typeface="Arial"/>
              </a:rPr>
              <a:t>Digitalizzazione </a:t>
            </a:r>
            <a:r>
              <a:rPr kumimoji="0" sz="1467" b="1" i="0" u="none" strike="noStrike" kern="1200" cap="none" spc="-393" normalizeH="0" baseline="0" noProof="0" dirty="0">
                <a:ln>
                  <a:noFill/>
                </a:ln>
                <a:solidFill>
                  <a:srgbClr val="415364"/>
                </a:solidFill>
                <a:effectLst/>
                <a:uLnTx/>
                <a:uFillTx/>
                <a:latin typeface="Arial"/>
                <a:cs typeface="Arial"/>
              </a:rPr>
              <a:t> </a:t>
            </a:r>
            <a:r>
              <a:rPr kumimoji="0" sz="1467" b="1" i="0" u="none" strike="noStrike" kern="1200" cap="none" spc="0" normalizeH="0" baseline="0" noProof="0" dirty="0">
                <a:ln>
                  <a:noFill/>
                </a:ln>
                <a:solidFill>
                  <a:srgbClr val="415364"/>
                </a:solidFill>
                <a:effectLst/>
                <a:uLnTx/>
                <a:uFillTx/>
                <a:latin typeface="Arial"/>
                <a:cs typeface="Arial"/>
              </a:rPr>
              <a:t>e</a:t>
            </a:r>
            <a:r>
              <a:rPr kumimoji="0" sz="1467" b="1" i="0" u="none" strike="noStrike" kern="1200" cap="none" spc="-53" normalizeH="0" baseline="0" noProof="0" dirty="0">
                <a:ln>
                  <a:noFill/>
                </a:ln>
                <a:solidFill>
                  <a:srgbClr val="415364"/>
                </a:solidFill>
                <a:effectLst/>
                <a:uLnTx/>
                <a:uFillTx/>
                <a:latin typeface="Arial"/>
                <a:cs typeface="Arial"/>
              </a:rPr>
              <a:t> </a:t>
            </a:r>
            <a:r>
              <a:rPr kumimoji="0" sz="1467" b="1" i="0" u="none" strike="noStrike" kern="1200" cap="none" spc="-7" normalizeH="0" baseline="0" noProof="0" dirty="0">
                <a:ln>
                  <a:noFill/>
                </a:ln>
                <a:solidFill>
                  <a:srgbClr val="415364"/>
                </a:solidFill>
                <a:effectLst/>
                <a:uLnTx/>
                <a:uFillTx/>
                <a:latin typeface="Arial"/>
                <a:cs typeface="Arial"/>
              </a:rPr>
              <a:t>innovazione</a:t>
            </a:r>
            <a:endParaRPr kumimoji="0" sz="1467" b="0" i="0" u="none" strike="noStrike" kern="1200" cap="none" spc="0" normalizeH="0" baseline="0" noProof="0">
              <a:ln>
                <a:noFill/>
              </a:ln>
              <a:solidFill>
                <a:prstClr val="black"/>
              </a:solidFill>
              <a:effectLst/>
              <a:uLnTx/>
              <a:uFillTx/>
              <a:latin typeface="Arial"/>
              <a:cs typeface="Arial"/>
            </a:endParaRPr>
          </a:p>
        </p:txBody>
      </p:sp>
      <p:sp>
        <p:nvSpPr>
          <p:cNvPr id="72" name="object 72"/>
          <p:cNvSpPr txBox="1"/>
          <p:nvPr/>
        </p:nvSpPr>
        <p:spPr>
          <a:xfrm>
            <a:off x="710521" y="5373658"/>
            <a:ext cx="1320800" cy="694400"/>
          </a:xfrm>
          <a:prstGeom prst="rect">
            <a:avLst/>
          </a:prstGeom>
        </p:spPr>
        <p:txBody>
          <a:bodyPr vert="horz" wrap="square" lIns="0" tIns="16933" rIns="0" bIns="0" rtlCol="0">
            <a:spAutoFit/>
          </a:bodyPr>
          <a:lstStyle/>
          <a:p>
            <a:pPr marL="16086" marR="6773" lvl="0" indent="0" algn="ctr" defTabSz="1219170" rtl="0" eaLnBrk="1" fontAlgn="auto" latinLnBrk="0" hangingPunct="1">
              <a:lnSpc>
                <a:spcPct val="100000"/>
              </a:lnSpc>
              <a:spcBef>
                <a:spcPts val="133"/>
              </a:spcBef>
              <a:spcAft>
                <a:spcPts val="0"/>
              </a:spcAft>
              <a:buClrTx/>
              <a:buSzTx/>
              <a:buFontTx/>
              <a:buNone/>
              <a:tabLst/>
              <a:defRPr/>
            </a:pPr>
            <a:r>
              <a:rPr kumimoji="0" sz="1467" b="1" i="0" u="none" strike="noStrike" kern="1200" cap="none" spc="-13" normalizeH="0" baseline="0" noProof="0" dirty="0">
                <a:ln>
                  <a:noFill/>
                </a:ln>
                <a:solidFill>
                  <a:srgbClr val="415364"/>
                </a:solidFill>
                <a:effectLst/>
                <a:uLnTx/>
                <a:uFillTx/>
                <a:latin typeface="Arial"/>
                <a:cs typeface="Arial"/>
              </a:rPr>
              <a:t>R</a:t>
            </a:r>
            <a:r>
              <a:rPr kumimoji="0" sz="1467" b="1" i="0" u="none" strike="noStrike" kern="1200" cap="none" spc="0" normalizeH="0" baseline="0" noProof="0" dirty="0">
                <a:ln>
                  <a:noFill/>
                </a:ln>
                <a:solidFill>
                  <a:srgbClr val="415364"/>
                </a:solidFill>
                <a:effectLst/>
                <a:uLnTx/>
                <a:uFillTx/>
                <a:latin typeface="Arial"/>
                <a:cs typeface="Arial"/>
              </a:rPr>
              <a:t>ip</a:t>
            </a:r>
            <a:r>
              <a:rPr kumimoji="0" sz="1467" b="1" i="0" u="none" strike="noStrike" kern="1200" cap="none" spc="-7" normalizeH="0" baseline="0" noProof="0" dirty="0">
                <a:ln>
                  <a:noFill/>
                </a:ln>
                <a:solidFill>
                  <a:srgbClr val="415364"/>
                </a:solidFill>
                <a:effectLst/>
                <a:uLnTx/>
                <a:uFillTx/>
                <a:latin typeface="Arial"/>
                <a:cs typeface="Arial"/>
              </a:rPr>
              <a:t>e</a:t>
            </a:r>
            <a:r>
              <a:rPr kumimoji="0" sz="1467" b="1" i="0" u="none" strike="noStrike" kern="1200" cap="none" spc="0" normalizeH="0" baseline="0" noProof="0" dirty="0">
                <a:ln>
                  <a:noFill/>
                </a:ln>
                <a:solidFill>
                  <a:srgbClr val="415364"/>
                </a:solidFill>
                <a:effectLst/>
                <a:uLnTx/>
                <a:uFillTx/>
                <a:latin typeface="Arial"/>
                <a:cs typeface="Arial"/>
              </a:rPr>
              <a:t>n</a:t>
            </a:r>
            <a:r>
              <a:rPr kumimoji="0" sz="1467" b="1" i="0" u="none" strike="noStrike" kern="1200" cap="none" spc="-7" normalizeH="0" baseline="0" noProof="0" dirty="0">
                <a:ln>
                  <a:noFill/>
                </a:ln>
                <a:solidFill>
                  <a:srgbClr val="415364"/>
                </a:solidFill>
                <a:effectLst/>
                <a:uLnTx/>
                <a:uFillTx/>
                <a:latin typeface="Arial"/>
                <a:cs typeface="Arial"/>
              </a:rPr>
              <a:t>samen</a:t>
            </a:r>
            <a:r>
              <a:rPr kumimoji="0" sz="1467" b="1" i="0" u="none" strike="noStrike" kern="1200" cap="none" spc="0" normalizeH="0" baseline="0" noProof="0" dirty="0">
                <a:ln>
                  <a:noFill/>
                </a:ln>
                <a:solidFill>
                  <a:srgbClr val="415364"/>
                </a:solidFill>
                <a:effectLst/>
                <a:uLnTx/>
                <a:uFillTx/>
                <a:latin typeface="Arial"/>
                <a:cs typeface="Arial"/>
              </a:rPr>
              <a:t>to  delle </a:t>
            </a:r>
            <a:r>
              <a:rPr kumimoji="0" sz="1467" b="1" i="0" u="none" strike="noStrike" kern="1200" cap="none" spc="-7" normalizeH="0" baseline="0" noProof="0" dirty="0">
                <a:ln>
                  <a:noFill/>
                </a:ln>
                <a:solidFill>
                  <a:srgbClr val="415364"/>
                </a:solidFill>
                <a:effectLst/>
                <a:uLnTx/>
                <a:uFillTx/>
                <a:latin typeface="Arial"/>
                <a:cs typeface="Arial"/>
              </a:rPr>
              <a:t>catene </a:t>
            </a:r>
            <a:r>
              <a:rPr kumimoji="0" sz="1467" b="1" i="0" u="none" strike="noStrike" kern="1200" cap="none" spc="0" normalizeH="0" baseline="0" noProof="0" dirty="0">
                <a:ln>
                  <a:noFill/>
                </a:ln>
                <a:solidFill>
                  <a:srgbClr val="415364"/>
                </a:solidFill>
                <a:effectLst/>
                <a:uLnTx/>
                <a:uFillTx/>
                <a:latin typeface="Arial"/>
                <a:cs typeface="Arial"/>
              </a:rPr>
              <a:t> del</a:t>
            </a:r>
            <a:r>
              <a:rPr kumimoji="0" sz="1467" b="1" i="0" u="none" strike="noStrike" kern="1200" cap="none" spc="-40" normalizeH="0" baseline="0" noProof="0" dirty="0">
                <a:ln>
                  <a:noFill/>
                </a:ln>
                <a:solidFill>
                  <a:srgbClr val="415364"/>
                </a:solidFill>
                <a:effectLst/>
                <a:uLnTx/>
                <a:uFillTx/>
                <a:latin typeface="Arial"/>
                <a:cs typeface="Arial"/>
              </a:rPr>
              <a:t> </a:t>
            </a:r>
            <a:r>
              <a:rPr kumimoji="0" sz="1467" b="1" i="0" u="none" strike="noStrike" kern="1200" cap="none" spc="-7" normalizeH="0" baseline="0" noProof="0" dirty="0">
                <a:ln>
                  <a:noFill/>
                </a:ln>
                <a:solidFill>
                  <a:srgbClr val="415364"/>
                </a:solidFill>
                <a:effectLst/>
                <a:uLnTx/>
                <a:uFillTx/>
                <a:latin typeface="Arial"/>
                <a:cs typeface="Arial"/>
              </a:rPr>
              <a:t>valore</a:t>
            </a:r>
            <a:endParaRPr kumimoji="0" sz="1467" b="0" i="0" u="none" strike="noStrike" kern="1200" cap="none" spc="0" normalizeH="0" baseline="0" noProof="0">
              <a:ln>
                <a:noFill/>
              </a:ln>
              <a:solidFill>
                <a:prstClr val="black"/>
              </a:solidFill>
              <a:effectLst/>
              <a:uLnTx/>
              <a:uFillTx/>
              <a:latin typeface="Arial"/>
              <a:cs typeface="Arial"/>
            </a:endParaRPr>
          </a:p>
        </p:txBody>
      </p:sp>
      <p:grpSp>
        <p:nvGrpSpPr>
          <p:cNvPr id="73" name="object 73"/>
          <p:cNvGrpSpPr/>
          <p:nvPr/>
        </p:nvGrpSpPr>
        <p:grpSpPr>
          <a:xfrm>
            <a:off x="2259584" y="1639824"/>
            <a:ext cx="79587" cy="1253913"/>
            <a:chOff x="1694688" y="1229867"/>
            <a:chExt cx="59690" cy="940435"/>
          </a:xfrm>
        </p:grpSpPr>
        <p:sp>
          <p:nvSpPr>
            <p:cNvPr id="74" name="object 74"/>
            <p:cNvSpPr/>
            <p:nvPr/>
          </p:nvSpPr>
          <p:spPr>
            <a:xfrm>
              <a:off x="1700784" y="1235963"/>
              <a:ext cx="47625" cy="928369"/>
            </a:xfrm>
            <a:custGeom>
              <a:avLst/>
              <a:gdLst/>
              <a:ahLst/>
              <a:cxnLst/>
              <a:rect l="l" t="t" r="r" b="b"/>
              <a:pathLst>
                <a:path w="47625" h="928369">
                  <a:moveTo>
                    <a:pt x="47243" y="0"/>
                  </a:moveTo>
                  <a:lnTo>
                    <a:pt x="0" y="0"/>
                  </a:lnTo>
                  <a:lnTo>
                    <a:pt x="0" y="928116"/>
                  </a:lnTo>
                  <a:lnTo>
                    <a:pt x="47243" y="928116"/>
                  </a:lnTo>
                  <a:lnTo>
                    <a:pt x="47243" y="0"/>
                  </a:lnTo>
                  <a:close/>
                </a:path>
              </a:pathLst>
            </a:custGeom>
            <a:solidFill>
              <a:srgbClr val="2D475A"/>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cs typeface="Arial"/>
              </a:endParaRPr>
            </a:p>
          </p:txBody>
        </p:sp>
        <p:sp>
          <p:nvSpPr>
            <p:cNvPr id="75" name="object 75"/>
            <p:cNvSpPr/>
            <p:nvPr/>
          </p:nvSpPr>
          <p:spPr>
            <a:xfrm>
              <a:off x="1700784" y="1235963"/>
              <a:ext cx="47625" cy="928369"/>
            </a:xfrm>
            <a:custGeom>
              <a:avLst/>
              <a:gdLst/>
              <a:ahLst/>
              <a:cxnLst/>
              <a:rect l="l" t="t" r="r" b="b"/>
              <a:pathLst>
                <a:path w="47625" h="928369">
                  <a:moveTo>
                    <a:pt x="0" y="928116"/>
                  </a:moveTo>
                  <a:lnTo>
                    <a:pt x="47243" y="928116"/>
                  </a:lnTo>
                  <a:lnTo>
                    <a:pt x="47243" y="0"/>
                  </a:lnTo>
                  <a:lnTo>
                    <a:pt x="0" y="0"/>
                  </a:lnTo>
                  <a:lnTo>
                    <a:pt x="0" y="928116"/>
                  </a:lnTo>
                  <a:close/>
                </a:path>
              </a:pathLst>
            </a:custGeom>
            <a:ln w="12192">
              <a:solidFill>
                <a:srgbClr val="415364"/>
              </a:solidFill>
            </a:ln>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cs typeface="Arial"/>
              </a:endParaRPr>
            </a:p>
          </p:txBody>
        </p:sp>
      </p:grpSp>
      <p:grpSp>
        <p:nvGrpSpPr>
          <p:cNvPr id="76" name="object 76"/>
          <p:cNvGrpSpPr/>
          <p:nvPr/>
        </p:nvGrpSpPr>
        <p:grpSpPr>
          <a:xfrm>
            <a:off x="2259584" y="3680460"/>
            <a:ext cx="79587" cy="1320800"/>
            <a:chOff x="1694688" y="2674620"/>
            <a:chExt cx="59690" cy="990600"/>
          </a:xfrm>
        </p:grpSpPr>
        <p:sp>
          <p:nvSpPr>
            <p:cNvPr id="77" name="object 77"/>
            <p:cNvSpPr/>
            <p:nvPr/>
          </p:nvSpPr>
          <p:spPr>
            <a:xfrm>
              <a:off x="1700784" y="2680716"/>
              <a:ext cx="47625" cy="978535"/>
            </a:xfrm>
            <a:custGeom>
              <a:avLst/>
              <a:gdLst/>
              <a:ahLst/>
              <a:cxnLst/>
              <a:rect l="l" t="t" r="r" b="b"/>
              <a:pathLst>
                <a:path w="47625" h="978535">
                  <a:moveTo>
                    <a:pt x="47243" y="0"/>
                  </a:moveTo>
                  <a:lnTo>
                    <a:pt x="0" y="0"/>
                  </a:lnTo>
                  <a:lnTo>
                    <a:pt x="0" y="978408"/>
                  </a:lnTo>
                  <a:lnTo>
                    <a:pt x="47243" y="978408"/>
                  </a:lnTo>
                  <a:lnTo>
                    <a:pt x="47243" y="0"/>
                  </a:lnTo>
                  <a:close/>
                </a:path>
              </a:pathLst>
            </a:custGeom>
            <a:solidFill>
              <a:srgbClr val="2D475A"/>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cs typeface="Arial"/>
              </a:endParaRPr>
            </a:p>
          </p:txBody>
        </p:sp>
        <p:sp>
          <p:nvSpPr>
            <p:cNvPr id="78" name="object 78"/>
            <p:cNvSpPr/>
            <p:nvPr/>
          </p:nvSpPr>
          <p:spPr>
            <a:xfrm>
              <a:off x="1700784" y="2680716"/>
              <a:ext cx="47625" cy="978535"/>
            </a:xfrm>
            <a:custGeom>
              <a:avLst/>
              <a:gdLst/>
              <a:ahLst/>
              <a:cxnLst/>
              <a:rect l="l" t="t" r="r" b="b"/>
              <a:pathLst>
                <a:path w="47625" h="978535">
                  <a:moveTo>
                    <a:pt x="0" y="978408"/>
                  </a:moveTo>
                  <a:lnTo>
                    <a:pt x="47243" y="978408"/>
                  </a:lnTo>
                  <a:lnTo>
                    <a:pt x="47243" y="0"/>
                  </a:lnTo>
                  <a:lnTo>
                    <a:pt x="0" y="0"/>
                  </a:lnTo>
                  <a:lnTo>
                    <a:pt x="0" y="978408"/>
                  </a:lnTo>
                  <a:close/>
                </a:path>
              </a:pathLst>
            </a:custGeom>
            <a:ln w="12192">
              <a:solidFill>
                <a:srgbClr val="415364"/>
              </a:solidFill>
            </a:ln>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cs typeface="Arial"/>
              </a:endParaRPr>
            </a:p>
          </p:txBody>
        </p:sp>
      </p:grpSp>
      <p:grpSp>
        <p:nvGrpSpPr>
          <p:cNvPr id="79" name="object 79"/>
          <p:cNvGrpSpPr/>
          <p:nvPr/>
        </p:nvGrpSpPr>
        <p:grpSpPr>
          <a:xfrm>
            <a:off x="2241296" y="5135371"/>
            <a:ext cx="79587" cy="1319107"/>
            <a:chOff x="1680972" y="3765803"/>
            <a:chExt cx="59690" cy="989330"/>
          </a:xfrm>
        </p:grpSpPr>
        <p:sp>
          <p:nvSpPr>
            <p:cNvPr id="80" name="object 80"/>
            <p:cNvSpPr/>
            <p:nvPr/>
          </p:nvSpPr>
          <p:spPr>
            <a:xfrm>
              <a:off x="1687068" y="3771899"/>
              <a:ext cx="47625" cy="977265"/>
            </a:xfrm>
            <a:custGeom>
              <a:avLst/>
              <a:gdLst/>
              <a:ahLst/>
              <a:cxnLst/>
              <a:rect l="l" t="t" r="r" b="b"/>
              <a:pathLst>
                <a:path w="47625" h="977264">
                  <a:moveTo>
                    <a:pt x="47243" y="0"/>
                  </a:moveTo>
                  <a:lnTo>
                    <a:pt x="0" y="0"/>
                  </a:lnTo>
                  <a:lnTo>
                    <a:pt x="0" y="976884"/>
                  </a:lnTo>
                  <a:lnTo>
                    <a:pt x="47243" y="976884"/>
                  </a:lnTo>
                  <a:lnTo>
                    <a:pt x="47243" y="0"/>
                  </a:lnTo>
                  <a:close/>
                </a:path>
              </a:pathLst>
            </a:custGeom>
            <a:solidFill>
              <a:srgbClr val="2D475A"/>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cs typeface="Arial"/>
              </a:endParaRPr>
            </a:p>
          </p:txBody>
        </p:sp>
        <p:sp>
          <p:nvSpPr>
            <p:cNvPr id="81" name="object 81"/>
            <p:cNvSpPr/>
            <p:nvPr/>
          </p:nvSpPr>
          <p:spPr>
            <a:xfrm>
              <a:off x="1687068" y="3771899"/>
              <a:ext cx="47625" cy="977265"/>
            </a:xfrm>
            <a:custGeom>
              <a:avLst/>
              <a:gdLst/>
              <a:ahLst/>
              <a:cxnLst/>
              <a:rect l="l" t="t" r="r" b="b"/>
              <a:pathLst>
                <a:path w="47625" h="977264">
                  <a:moveTo>
                    <a:pt x="0" y="976884"/>
                  </a:moveTo>
                  <a:lnTo>
                    <a:pt x="47243" y="976884"/>
                  </a:lnTo>
                  <a:lnTo>
                    <a:pt x="47243" y="0"/>
                  </a:lnTo>
                  <a:lnTo>
                    <a:pt x="0" y="0"/>
                  </a:lnTo>
                  <a:lnTo>
                    <a:pt x="0" y="976884"/>
                  </a:lnTo>
                  <a:close/>
                </a:path>
              </a:pathLst>
            </a:custGeom>
            <a:ln w="12192">
              <a:solidFill>
                <a:srgbClr val="415364"/>
              </a:solidFill>
            </a:ln>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cs typeface="Arial"/>
              </a:endParaRPr>
            </a:p>
          </p:txBody>
        </p:sp>
      </p:grpSp>
      <p:grpSp>
        <p:nvGrpSpPr>
          <p:cNvPr id="82" name="object 82"/>
          <p:cNvGrpSpPr/>
          <p:nvPr/>
        </p:nvGrpSpPr>
        <p:grpSpPr>
          <a:xfrm>
            <a:off x="2259584" y="3131819"/>
            <a:ext cx="79587" cy="392853"/>
            <a:chOff x="1694688" y="2263139"/>
            <a:chExt cx="59690" cy="294640"/>
          </a:xfrm>
        </p:grpSpPr>
        <p:sp>
          <p:nvSpPr>
            <p:cNvPr id="83" name="object 83"/>
            <p:cNvSpPr/>
            <p:nvPr/>
          </p:nvSpPr>
          <p:spPr>
            <a:xfrm>
              <a:off x="1700784" y="2269235"/>
              <a:ext cx="47625" cy="281940"/>
            </a:xfrm>
            <a:custGeom>
              <a:avLst/>
              <a:gdLst/>
              <a:ahLst/>
              <a:cxnLst/>
              <a:rect l="l" t="t" r="r" b="b"/>
              <a:pathLst>
                <a:path w="47625" h="281939">
                  <a:moveTo>
                    <a:pt x="47243" y="0"/>
                  </a:moveTo>
                  <a:lnTo>
                    <a:pt x="0" y="0"/>
                  </a:lnTo>
                  <a:lnTo>
                    <a:pt x="0" y="281939"/>
                  </a:lnTo>
                  <a:lnTo>
                    <a:pt x="47243" y="281939"/>
                  </a:lnTo>
                  <a:lnTo>
                    <a:pt x="47243" y="0"/>
                  </a:lnTo>
                  <a:close/>
                </a:path>
              </a:pathLst>
            </a:custGeom>
            <a:solidFill>
              <a:srgbClr val="2D475A"/>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cs typeface="Arial"/>
              </a:endParaRPr>
            </a:p>
          </p:txBody>
        </p:sp>
        <p:sp>
          <p:nvSpPr>
            <p:cNvPr id="84" name="object 84"/>
            <p:cNvSpPr/>
            <p:nvPr/>
          </p:nvSpPr>
          <p:spPr>
            <a:xfrm>
              <a:off x="1700784" y="2269235"/>
              <a:ext cx="47625" cy="281940"/>
            </a:xfrm>
            <a:custGeom>
              <a:avLst/>
              <a:gdLst/>
              <a:ahLst/>
              <a:cxnLst/>
              <a:rect l="l" t="t" r="r" b="b"/>
              <a:pathLst>
                <a:path w="47625" h="281939">
                  <a:moveTo>
                    <a:pt x="0" y="281939"/>
                  </a:moveTo>
                  <a:lnTo>
                    <a:pt x="47243" y="281939"/>
                  </a:lnTo>
                  <a:lnTo>
                    <a:pt x="47243" y="0"/>
                  </a:lnTo>
                  <a:lnTo>
                    <a:pt x="0" y="0"/>
                  </a:lnTo>
                  <a:lnTo>
                    <a:pt x="0" y="281939"/>
                  </a:lnTo>
                  <a:close/>
                </a:path>
              </a:pathLst>
            </a:custGeom>
            <a:ln w="12192">
              <a:solidFill>
                <a:srgbClr val="415364"/>
              </a:solidFill>
            </a:ln>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cs typeface="Arial"/>
              </a:endParaRPr>
            </a:p>
          </p:txBody>
        </p:sp>
      </p:grpSp>
      <p:sp>
        <p:nvSpPr>
          <p:cNvPr id="86" name="Segnaposto testo 85">
            <a:extLst>
              <a:ext uri="{FF2B5EF4-FFF2-40B4-BE49-F238E27FC236}">
                <a16:creationId xmlns:a16="http://schemas.microsoft.com/office/drawing/2014/main" id="{CD2A5F47-C3B9-40C8-983B-5FB345D5468B}"/>
              </a:ext>
            </a:extLst>
          </p:cNvPr>
          <p:cNvSpPr>
            <a:spLocks noGrp="1"/>
          </p:cNvSpPr>
          <p:nvPr>
            <p:ph type="body" idx="13"/>
          </p:nvPr>
        </p:nvSpPr>
        <p:spPr/>
        <p:txBody>
          <a:bodyPr/>
          <a:lstStyle/>
          <a:p>
            <a:r>
              <a:rPr lang="it-IT"/>
              <a:t>Linee guida del Piano Strategico 2022-2024</a:t>
            </a:r>
            <a:endParaRPr lang="it-IT" dirty="0"/>
          </a:p>
        </p:txBody>
      </p:sp>
      <p:pic>
        <p:nvPicPr>
          <p:cNvPr id="89" name="object 5">
            <a:extLst>
              <a:ext uri="{FF2B5EF4-FFF2-40B4-BE49-F238E27FC236}">
                <a16:creationId xmlns:a16="http://schemas.microsoft.com/office/drawing/2014/main" id="{D17F771C-E87B-43CA-8D34-46A9A34E33F0}"/>
              </a:ext>
            </a:extLst>
          </p:cNvPr>
          <p:cNvPicPr/>
          <p:nvPr/>
        </p:nvPicPr>
        <p:blipFill>
          <a:blip r:embed="rId25" cstate="print"/>
          <a:stretch>
            <a:fillRect/>
          </a:stretch>
        </p:blipFill>
        <p:spPr>
          <a:xfrm>
            <a:off x="6471284" y="1591055"/>
            <a:ext cx="2095500" cy="1424940"/>
          </a:xfrm>
          <a:prstGeom prst="rect">
            <a:avLst/>
          </a:prstGeom>
        </p:spPr>
      </p:pic>
      <p:pic>
        <p:nvPicPr>
          <p:cNvPr id="95" name="object 37">
            <a:extLst>
              <a:ext uri="{FF2B5EF4-FFF2-40B4-BE49-F238E27FC236}">
                <a16:creationId xmlns:a16="http://schemas.microsoft.com/office/drawing/2014/main" id="{39E57AED-CD7B-4184-BD57-5CCB7D04DF0C}"/>
              </a:ext>
            </a:extLst>
          </p:cNvPr>
          <p:cNvPicPr/>
          <p:nvPr/>
        </p:nvPicPr>
        <p:blipFill>
          <a:blip r:embed="rId26" cstate="print"/>
          <a:stretch>
            <a:fillRect/>
          </a:stretch>
        </p:blipFill>
        <p:spPr>
          <a:xfrm>
            <a:off x="9030972" y="3719702"/>
            <a:ext cx="3056254" cy="3033523"/>
          </a:xfrm>
          <a:prstGeom prst="rect">
            <a:avLst/>
          </a:prstGeom>
        </p:spPr>
      </p:pic>
      <p:sp>
        <p:nvSpPr>
          <p:cNvPr id="97" name="CasellaDiTesto 96">
            <a:extLst>
              <a:ext uri="{FF2B5EF4-FFF2-40B4-BE49-F238E27FC236}">
                <a16:creationId xmlns:a16="http://schemas.microsoft.com/office/drawing/2014/main" id="{09D9D390-0A9E-453B-A842-09B0F398A326}"/>
              </a:ext>
            </a:extLst>
          </p:cNvPr>
          <p:cNvSpPr txBox="1"/>
          <p:nvPr/>
        </p:nvSpPr>
        <p:spPr>
          <a:xfrm>
            <a:off x="8429625" y="1570390"/>
            <a:ext cx="3619500" cy="1461939"/>
          </a:xfrm>
          <a:prstGeom prst="rect">
            <a:avLst/>
          </a:prstGeom>
          <a:noFill/>
        </p:spPr>
        <p:txBody>
          <a:bodyPr wrap="square">
            <a:spAutoFit/>
          </a:bodyPr>
          <a:lstStyle/>
          <a:p>
            <a:pPr marL="262890" marR="187325" indent="-172720">
              <a:lnSpc>
                <a:spcPct val="100000"/>
              </a:lnSpc>
              <a:buFont typeface="Arial MT"/>
              <a:buChar char="•"/>
              <a:tabLst>
                <a:tab pos="262890" algn="l"/>
                <a:tab pos="263525" algn="l"/>
              </a:tabLst>
            </a:pPr>
            <a:r>
              <a:rPr lang="it-IT" sz="1200" b="1" spc="-5" dirty="0">
                <a:solidFill>
                  <a:srgbClr val="415263"/>
                </a:solidFill>
                <a:latin typeface="Arial"/>
                <a:cs typeface="Arial"/>
              </a:rPr>
              <a:t>Transizione energetica </a:t>
            </a:r>
            <a:r>
              <a:rPr lang="it-IT" sz="1200" spc="-5" dirty="0">
                <a:solidFill>
                  <a:srgbClr val="415263"/>
                </a:solidFill>
                <a:latin typeface="Arial MT"/>
                <a:cs typeface="Arial MT"/>
              </a:rPr>
              <a:t>e </a:t>
            </a:r>
            <a:r>
              <a:rPr lang="it-IT" sz="1200" dirty="0">
                <a:solidFill>
                  <a:srgbClr val="415263"/>
                </a:solidFill>
                <a:latin typeface="Arial MT"/>
                <a:cs typeface="Arial MT"/>
              </a:rPr>
              <a:t> </a:t>
            </a:r>
            <a:r>
              <a:rPr lang="it-IT" sz="1200" spc="-5" dirty="0">
                <a:solidFill>
                  <a:srgbClr val="415263"/>
                </a:solidFill>
                <a:latin typeface="Arial MT"/>
                <a:cs typeface="Arial MT"/>
              </a:rPr>
              <a:t>sviluppo</a:t>
            </a:r>
            <a:r>
              <a:rPr lang="it-IT" sz="1200" spc="-10" dirty="0">
                <a:solidFill>
                  <a:srgbClr val="415263"/>
                </a:solidFill>
                <a:latin typeface="Arial MT"/>
                <a:cs typeface="Arial MT"/>
              </a:rPr>
              <a:t> </a:t>
            </a:r>
            <a:r>
              <a:rPr lang="it-IT" sz="1200" spc="-5" dirty="0">
                <a:solidFill>
                  <a:srgbClr val="415263"/>
                </a:solidFill>
                <a:latin typeface="Arial MT"/>
                <a:cs typeface="Arial MT"/>
              </a:rPr>
              <a:t>di</a:t>
            </a:r>
            <a:r>
              <a:rPr lang="it-IT" sz="1200" spc="-10" dirty="0">
                <a:solidFill>
                  <a:srgbClr val="415263"/>
                </a:solidFill>
                <a:latin typeface="Arial MT"/>
                <a:cs typeface="Arial MT"/>
              </a:rPr>
              <a:t> </a:t>
            </a:r>
            <a:r>
              <a:rPr lang="it-IT" sz="1200" b="1" spc="-5" dirty="0">
                <a:solidFill>
                  <a:srgbClr val="415263"/>
                </a:solidFill>
                <a:latin typeface="Arial"/>
                <a:cs typeface="Arial"/>
              </a:rPr>
              <a:t>tecnologie</a:t>
            </a:r>
            <a:r>
              <a:rPr lang="it-IT" sz="1200" b="1" spc="-30" dirty="0">
                <a:solidFill>
                  <a:srgbClr val="415263"/>
                </a:solidFill>
                <a:latin typeface="Arial"/>
                <a:cs typeface="Arial"/>
              </a:rPr>
              <a:t> </a:t>
            </a:r>
            <a:r>
              <a:rPr lang="it-IT" sz="1200" b="1" spc="-5" dirty="0">
                <a:solidFill>
                  <a:srgbClr val="415263"/>
                </a:solidFill>
                <a:latin typeface="Arial"/>
                <a:cs typeface="Arial"/>
              </a:rPr>
              <a:t>pulite</a:t>
            </a:r>
            <a:endParaRPr lang="it-IT" sz="1200" dirty="0">
              <a:latin typeface="Arial"/>
              <a:cs typeface="Arial"/>
            </a:endParaRPr>
          </a:p>
          <a:p>
            <a:pPr marL="262890" marR="429259" indent="-172720">
              <a:lnSpc>
                <a:spcPct val="100000"/>
              </a:lnSpc>
              <a:spcBef>
                <a:spcPts val="300"/>
              </a:spcBef>
              <a:buFont typeface="Arial MT"/>
              <a:buChar char="•"/>
              <a:tabLst>
                <a:tab pos="262890" algn="l"/>
                <a:tab pos="263525" algn="l"/>
              </a:tabLst>
            </a:pPr>
            <a:r>
              <a:rPr lang="it-IT" sz="1200" b="1" spc="-5" dirty="0">
                <a:solidFill>
                  <a:srgbClr val="415263"/>
                </a:solidFill>
                <a:latin typeface="Arial"/>
                <a:cs typeface="Arial"/>
              </a:rPr>
              <a:t>Economia circolare</a:t>
            </a:r>
            <a:r>
              <a:rPr lang="it-IT" sz="1200" spc="-5" dirty="0">
                <a:solidFill>
                  <a:srgbClr val="415263"/>
                </a:solidFill>
                <a:latin typeface="Arial MT"/>
                <a:cs typeface="Arial MT"/>
              </a:rPr>
              <a:t>, </a:t>
            </a:r>
            <a:r>
              <a:rPr lang="it-IT" sz="1200" dirty="0">
                <a:solidFill>
                  <a:srgbClr val="415263"/>
                </a:solidFill>
                <a:latin typeface="Arial MT"/>
                <a:cs typeface="Arial MT"/>
              </a:rPr>
              <a:t> </a:t>
            </a:r>
            <a:r>
              <a:rPr lang="it-IT" sz="1200" b="1" spc="-5" dirty="0">
                <a:solidFill>
                  <a:srgbClr val="415263"/>
                </a:solidFill>
                <a:latin typeface="Arial"/>
                <a:cs typeface="Arial"/>
              </a:rPr>
              <a:t>efficienza energetica </a:t>
            </a:r>
            <a:r>
              <a:rPr lang="it-IT" sz="1200" spc="-5" dirty="0">
                <a:solidFill>
                  <a:srgbClr val="415263"/>
                </a:solidFill>
                <a:latin typeface="Arial MT"/>
                <a:cs typeface="Arial MT"/>
              </a:rPr>
              <a:t>e </a:t>
            </a:r>
            <a:r>
              <a:rPr lang="it-IT" sz="1200" dirty="0">
                <a:solidFill>
                  <a:srgbClr val="415263"/>
                </a:solidFill>
                <a:latin typeface="Arial MT"/>
                <a:cs typeface="Arial MT"/>
              </a:rPr>
              <a:t> </a:t>
            </a:r>
            <a:r>
              <a:rPr lang="it-IT" sz="1200" spc="-5" dirty="0">
                <a:solidFill>
                  <a:srgbClr val="415263"/>
                </a:solidFill>
                <a:latin typeface="Arial MT"/>
                <a:cs typeface="Arial MT"/>
              </a:rPr>
              <a:t>riqualificazione</a:t>
            </a:r>
            <a:r>
              <a:rPr lang="it-IT" sz="1200" spc="-10" dirty="0">
                <a:solidFill>
                  <a:srgbClr val="415263"/>
                </a:solidFill>
                <a:latin typeface="Arial MT"/>
                <a:cs typeface="Arial MT"/>
              </a:rPr>
              <a:t> </a:t>
            </a:r>
            <a:r>
              <a:rPr lang="it-IT" sz="1200" spc="-5" dirty="0">
                <a:solidFill>
                  <a:srgbClr val="415263"/>
                </a:solidFill>
                <a:latin typeface="Arial MT"/>
                <a:cs typeface="Arial MT"/>
              </a:rPr>
              <a:t>urbana</a:t>
            </a:r>
            <a:r>
              <a:rPr lang="it-IT" sz="1200" spc="-55" dirty="0">
                <a:solidFill>
                  <a:srgbClr val="415263"/>
                </a:solidFill>
                <a:latin typeface="Arial MT"/>
                <a:cs typeface="Arial MT"/>
              </a:rPr>
              <a:t> </a:t>
            </a:r>
            <a:r>
              <a:rPr lang="it-IT" sz="1200" spc="-5" dirty="0">
                <a:solidFill>
                  <a:srgbClr val="415263"/>
                </a:solidFill>
                <a:latin typeface="Arial MT"/>
                <a:cs typeface="Arial MT"/>
              </a:rPr>
              <a:t>in </a:t>
            </a:r>
            <a:r>
              <a:rPr lang="it-IT" sz="1200" spc="-260" dirty="0">
                <a:solidFill>
                  <a:srgbClr val="415263"/>
                </a:solidFill>
                <a:latin typeface="Arial MT"/>
                <a:cs typeface="Arial MT"/>
              </a:rPr>
              <a:t> </a:t>
            </a:r>
            <a:r>
              <a:rPr lang="it-IT" sz="1200" spc="-5" dirty="0">
                <a:solidFill>
                  <a:srgbClr val="415263"/>
                </a:solidFill>
                <a:latin typeface="Arial MT"/>
                <a:cs typeface="Arial MT"/>
              </a:rPr>
              <a:t>chiave</a:t>
            </a:r>
            <a:r>
              <a:rPr lang="it-IT" sz="1200" spc="-15" dirty="0">
                <a:solidFill>
                  <a:srgbClr val="415263"/>
                </a:solidFill>
                <a:latin typeface="Arial MT"/>
                <a:cs typeface="Arial MT"/>
              </a:rPr>
              <a:t> </a:t>
            </a:r>
            <a:r>
              <a:rPr lang="it-IT" sz="1200" dirty="0">
                <a:solidFill>
                  <a:srgbClr val="415263"/>
                </a:solidFill>
                <a:latin typeface="Arial MT"/>
                <a:cs typeface="Arial MT"/>
              </a:rPr>
              <a:t>smart</a:t>
            </a:r>
            <a:r>
              <a:rPr lang="it-IT" sz="1200" spc="-20" dirty="0">
                <a:solidFill>
                  <a:srgbClr val="415263"/>
                </a:solidFill>
                <a:latin typeface="Arial MT"/>
                <a:cs typeface="Arial MT"/>
              </a:rPr>
              <a:t> </a:t>
            </a:r>
            <a:r>
              <a:rPr lang="it-IT" sz="1200" spc="-5" dirty="0">
                <a:solidFill>
                  <a:srgbClr val="415263"/>
                </a:solidFill>
                <a:latin typeface="Arial MT"/>
                <a:cs typeface="Arial MT"/>
              </a:rPr>
              <a:t>/</a:t>
            </a:r>
            <a:r>
              <a:rPr lang="it-IT" sz="1200" spc="-15" dirty="0">
                <a:solidFill>
                  <a:srgbClr val="415263"/>
                </a:solidFill>
                <a:latin typeface="Arial MT"/>
                <a:cs typeface="Arial MT"/>
              </a:rPr>
              <a:t> </a:t>
            </a:r>
            <a:r>
              <a:rPr lang="it-IT" sz="1200" spc="-5" dirty="0" err="1">
                <a:solidFill>
                  <a:srgbClr val="415263"/>
                </a:solidFill>
                <a:latin typeface="Arial MT"/>
                <a:cs typeface="Arial MT"/>
              </a:rPr>
              <a:t>clean</a:t>
            </a:r>
            <a:endParaRPr lang="it-IT" sz="1200" dirty="0">
              <a:latin typeface="Arial MT"/>
              <a:cs typeface="Arial MT"/>
            </a:endParaRPr>
          </a:p>
          <a:p>
            <a:pPr marL="262890" marR="122555" indent="-172720">
              <a:lnSpc>
                <a:spcPct val="100000"/>
              </a:lnSpc>
              <a:spcBef>
                <a:spcPts val="305"/>
              </a:spcBef>
              <a:buChar char="•"/>
              <a:tabLst>
                <a:tab pos="262890" algn="l"/>
                <a:tab pos="263525" algn="l"/>
              </a:tabLst>
            </a:pPr>
            <a:r>
              <a:rPr lang="it-IT" sz="1200" spc="-5" dirty="0">
                <a:solidFill>
                  <a:srgbClr val="415263"/>
                </a:solidFill>
                <a:latin typeface="Arial MT"/>
                <a:cs typeface="Arial MT"/>
              </a:rPr>
              <a:t>Tutela</a:t>
            </a:r>
            <a:r>
              <a:rPr lang="it-IT" sz="1200" spc="-30" dirty="0">
                <a:solidFill>
                  <a:srgbClr val="415263"/>
                </a:solidFill>
                <a:latin typeface="Arial MT"/>
                <a:cs typeface="Arial MT"/>
              </a:rPr>
              <a:t> </a:t>
            </a:r>
            <a:r>
              <a:rPr lang="it-IT" sz="1200" spc="-5" dirty="0">
                <a:solidFill>
                  <a:srgbClr val="415263"/>
                </a:solidFill>
                <a:latin typeface="Arial MT"/>
                <a:cs typeface="Arial MT"/>
              </a:rPr>
              <a:t>dei</a:t>
            </a:r>
            <a:r>
              <a:rPr lang="it-IT" sz="1200" spc="-20" dirty="0">
                <a:solidFill>
                  <a:srgbClr val="415263"/>
                </a:solidFill>
                <a:latin typeface="Arial MT"/>
                <a:cs typeface="Arial MT"/>
              </a:rPr>
              <a:t> </a:t>
            </a:r>
            <a:r>
              <a:rPr lang="it-IT" sz="1200" spc="-5" dirty="0">
                <a:solidFill>
                  <a:srgbClr val="415263"/>
                </a:solidFill>
                <a:latin typeface="Arial MT"/>
                <a:cs typeface="Arial MT"/>
              </a:rPr>
              <a:t>beni </a:t>
            </a:r>
            <a:r>
              <a:rPr lang="it-IT" sz="1200" dirty="0">
                <a:solidFill>
                  <a:srgbClr val="415263"/>
                </a:solidFill>
                <a:latin typeface="Arial MT"/>
                <a:cs typeface="Arial MT"/>
              </a:rPr>
              <a:t>comuni</a:t>
            </a:r>
            <a:r>
              <a:rPr lang="it-IT" sz="1200" spc="-45" dirty="0">
                <a:solidFill>
                  <a:srgbClr val="415263"/>
                </a:solidFill>
                <a:latin typeface="Arial MT"/>
                <a:cs typeface="Arial MT"/>
              </a:rPr>
              <a:t> </a:t>
            </a:r>
            <a:r>
              <a:rPr lang="it-IT" sz="1200" spc="-10" dirty="0">
                <a:solidFill>
                  <a:srgbClr val="415263"/>
                </a:solidFill>
                <a:latin typeface="Arial MT"/>
                <a:cs typeface="Arial MT"/>
              </a:rPr>
              <a:t>globali: </a:t>
            </a:r>
            <a:r>
              <a:rPr lang="it-IT" sz="1200" spc="-260" dirty="0">
                <a:solidFill>
                  <a:srgbClr val="415263"/>
                </a:solidFill>
                <a:latin typeface="Arial MT"/>
                <a:cs typeface="Arial MT"/>
              </a:rPr>
              <a:t> </a:t>
            </a:r>
            <a:r>
              <a:rPr lang="it-IT" sz="1200" b="1" spc="-5" dirty="0">
                <a:solidFill>
                  <a:srgbClr val="415263"/>
                </a:solidFill>
                <a:latin typeface="Arial"/>
                <a:cs typeface="Arial"/>
              </a:rPr>
              <a:t>risorse idriche</a:t>
            </a:r>
            <a:r>
              <a:rPr lang="it-IT" sz="1200" spc="-5" dirty="0">
                <a:solidFill>
                  <a:srgbClr val="415263"/>
                </a:solidFill>
                <a:latin typeface="Arial MT"/>
                <a:cs typeface="Arial MT"/>
              </a:rPr>
              <a:t>, </a:t>
            </a:r>
            <a:r>
              <a:rPr lang="it-IT" sz="1200" b="1" spc="-5" dirty="0">
                <a:solidFill>
                  <a:srgbClr val="415263"/>
                </a:solidFill>
                <a:latin typeface="Arial"/>
                <a:cs typeface="Arial"/>
              </a:rPr>
              <a:t>foreste e </a:t>
            </a:r>
            <a:r>
              <a:rPr lang="it-IT" sz="1200" b="1" dirty="0">
                <a:solidFill>
                  <a:srgbClr val="415263"/>
                </a:solidFill>
                <a:latin typeface="Arial"/>
                <a:cs typeface="Arial"/>
              </a:rPr>
              <a:t> </a:t>
            </a:r>
            <a:r>
              <a:rPr lang="it-IT" sz="1200" b="1" spc="-5" dirty="0">
                <a:solidFill>
                  <a:srgbClr val="415263"/>
                </a:solidFill>
                <a:latin typeface="Arial"/>
                <a:cs typeface="Arial"/>
              </a:rPr>
              <a:t>biodiversità</a:t>
            </a:r>
            <a:endParaRPr lang="it-IT" sz="1200" dirty="0">
              <a:latin typeface="Arial"/>
              <a:cs typeface="Aria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D9207FF8-AA2C-451A-833F-98CD19FCBBF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643985"/>
            <a:ext cx="12192000" cy="5683049"/>
          </a:xfrm>
          <a:prstGeom prst="rect">
            <a:avLst/>
          </a:prstGeom>
        </p:spPr>
      </p:pic>
      <p:graphicFrame>
        <p:nvGraphicFramePr>
          <p:cNvPr id="6" name="Oggetto 5" hidden="1">
            <a:extLst>
              <a:ext uri="{FF2B5EF4-FFF2-40B4-BE49-F238E27FC236}">
                <a16:creationId xmlns:a16="http://schemas.microsoft.com/office/drawing/2014/main" id="{2690E763-8BE7-45FD-A96F-8597260B2E0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59" name="Diapositiva think-cell" r:id="rId6" imgW="395" imgH="394" progId="TCLayout.ActiveDocument.1">
                  <p:embed/>
                </p:oleObj>
              </mc:Choice>
              <mc:Fallback>
                <p:oleObj name="Diapositiva think-cell" r:id="rId6" imgW="395" imgH="394" progId="TCLayout.ActiveDocument.1">
                  <p:embed/>
                  <p:pic>
                    <p:nvPicPr>
                      <p:cNvPr id="6" name="Oggetto 5" hidden="1">
                        <a:extLst>
                          <a:ext uri="{FF2B5EF4-FFF2-40B4-BE49-F238E27FC236}">
                            <a16:creationId xmlns:a16="http://schemas.microsoft.com/office/drawing/2014/main" id="{2690E763-8BE7-45FD-A96F-8597260B2E0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Segnaposto testo 1">
            <a:extLst>
              <a:ext uri="{FF2B5EF4-FFF2-40B4-BE49-F238E27FC236}">
                <a16:creationId xmlns:a16="http://schemas.microsoft.com/office/drawing/2014/main" id="{83C8497E-5AF7-422B-B28A-57318539F4E5}"/>
              </a:ext>
            </a:extLst>
          </p:cNvPr>
          <p:cNvSpPr>
            <a:spLocks noGrp="1"/>
          </p:cNvSpPr>
          <p:nvPr>
            <p:ph type="body" idx="4294967295"/>
          </p:nvPr>
        </p:nvSpPr>
        <p:spPr>
          <a:xfrm>
            <a:off x="370382" y="2886902"/>
            <a:ext cx="2323191" cy="914033"/>
          </a:xfrm>
        </p:spPr>
        <p:txBody>
          <a:bodyPr vert="horz" lIns="121920" tIns="60960" rIns="121920" bIns="60960" rtlCol="0">
            <a:normAutofit/>
          </a:bodyPr>
          <a:lstStyle/>
          <a:p>
            <a:pPr marL="0" indent="0" algn="r">
              <a:buNone/>
            </a:pPr>
            <a:r>
              <a:rPr lang="it-IT" sz="3200" b="1" dirty="0">
                <a:solidFill>
                  <a:schemeClr val="bg1"/>
                </a:solidFill>
              </a:rPr>
              <a:t>Agenda</a:t>
            </a:r>
          </a:p>
        </p:txBody>
      </p:sp>
      <p:sp>
        <p:nvSpPr>
          <p:cNvPr id="4" name="Segnaposto numero diapositiva 3">
            <a:extLst>
              <a:ext uri="{FF2B5EF4-FFF2-40B4-BE49-F238E27FC236}">
                <a16:creationId xmlns:a16="http://schemas.microsoft.com/office/drawing/2014/main" id="{52C954B1-B0F4-4E12-BE66-48509ABAF6A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EFD"/>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it-IT" sz="1067"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2BC6CC9B-E7EE-4CAC-8EC6-0DD28D84F1C0}"/>
              </a:ext>
            </a:extLst>
          </p:cNvPr>
          <p:cNvSpPr/>
          <p:nvPr/>
        </p:nvSpPr>
        <p:spPr>
          <a:xfrm>
            <a:off x="0" y="0"/>
            <a:ext cx="12191999" cy="6858000"/>
          </a:xfrm>
          <a:prstGeom prst="rect">
            <a:avLst/>
          </a:prstGeom>
          <a:solidFill>
            <a:schemeClr val="bg1">
              <a:alpha val="2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700" b="1" i="0" u="none" strike="noStrike" kern="1200" cap="none" spc="0" normalizeH="0" baseline="0" noProof="0" dirty="0">
              <a:ln>
                <a:noFill/>
              </a:ln>
              <a:solidFill>
                <a:srgbClr val="FFFEFD"/>
              </a:solidFill>
              <a:effectLst/>
              <a:uLnTx/>
              <a:uFillTx/>
              <a:latin typeface="Arial"/>
              <a:cs typeface="Arial"/>
            </a:endParaRPr>
          </a:p>
        </p:txBody>
      </p:sp>
      <p:sp>
        <p:nvSpPr>
          <p:cNvPr id="12" name="Text Placeholder 4">
            <a:extLst>
              <a:ext uri="{FF2B5EF4-FFF2-40B4-BE49-F238E27FC236}">
                <a16:creationId xmlns:a16="http://schemas.microsoft.com/office/drawing/2014/main" id="{D9A787E4-4ABA-43DB-9167-2FC932399930}"/>
              </a:ext>
            </a:extLst>
          </p:cNvPr>
          <p:cNvSpPr txBox="1">
            <a:spLocks/>
          </p:cNvSpPr>
          <p:nvPr/>
        </p:nvSpPr>
        <p:spPr>
          <a:xfrm>
            <a:off x="3187434" y="1996046"/>
            <a:ext cx="8100000" cy="624000"/>
          </a:xfrm>
          <a:prstGeom prst="rect">
            <a:avLst/>
          </a:prstGeom>
          <a:solidFill>
            <a:srgbClr val="B1C8A9"/>
          </a:solidFill>
        </p:spPr>
        <p:txBody>
          <a:bodyPr vert="horz" lIns="121920" tIns="60960" rIns="121920" bIns="6096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1463" marR="0" lvl="1" indent="-268288" algn="l" defTabSz="573071" rtl="0" eaLnBrk="1" fontAlgn="base" latinLnBrk="0" hangingPunct="1">
              <a:lnSpc>
                <a:spcPct val="120000"/>
              </a:lnSpc>
              <a:spcBef>
                <a:spcPts val="800"/>
              </a:spcBef>
              <a:spcAft>
                <a:spcPct val="0"/>
              </a:spcAft>
              <a:buClr>
                <a:schemeClr val="bg1"/>
              </a:buClr>
              <a:buSzPct val="100000"/>
              <a:buFont typeface="Wingdings" panose="05000000000000000000" pitchFamily="2" charset="2"/>
              <a:buChar char="§"/>
              <a:tabLst>
                <a:tab pos="1547447" algn="l"/>
              </a:tabLst>
              <a:defRPr/>
            </a:pPr>
            <a:r>
              <a:rPr kumimoji="0" lang="it-IT" sz="24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CDP e le linee guida del Piano Strategico 2022-2024</a:t>
            </a:r>
          </a:p>
        </p:txBody>
      </p:sp>
      <p:sp>
        <p:nvSpPr>
          <p:cNvPr id="14" name="Text Placeholder 4">
            <a:hlinkClick r:id="" action="ppaction://noaction"/>
            <a:extLst>
              <a:ext uri="{FF2B5EF4-FFF2-40B4-BE49-F238E27FC236}">
                <a16:creationId xmlns:a16="http://schemas.microsoft.com/office/drawing/2014/main" id="{1EE2BA42-2E25-4708-93FC-CBB7765E4C1B}"/>
              </a:ext>
            </a:extLst>
          </p:cNvPr>
          <p:cNvSpPr txBox="1">
            <a:spLocks/>
          </p:cNvSpPr>
          <p:nvPr/>
        </p:nvSpPr>
        <p:spPr>
          <a:xfrm>
            <a:off x="3187434" y="2604761"/>
            <a:ext cx="8099691" cy="624000"/>
          </a:xfrm>
          <a:prstGeom prst="rect">
            <a:avLst/>
          </a:prstGeom>
          <a:solidFill>
            <a:schemeClr val="bg1"/>
          </a:solidFill>
        </p:spPr>
        <p:txBody>
          <a:bodyPr vert="horz" lIns="121920" tIns="60960" rIns="48000" bIns="60960" rtlCol="0" anchor="ctr">
            <a:noAutofit/>
          </a:bodyPr>
          <a:lstStyle>
            <a:defPPr>
              <a:defRPr lang="it-IT"/>
            </a:defPPr>
            <a:lvl1pPr marL="171450" indent="-171450">
              <a:lnSpc>
                <a:spcPct val="90000"/>
              </a:lnSpc>
              <a:spcBef>
                <a:spcPts val="750"/>
              </a:spcBef>
              <a:buFont typeface="Arial" panose="020B0604020202020204" pitchFamily="34" charset="0"/>
              <a:buChar char="•"/>
              <a:defRPr sz="2100" b="0" i="0">
                <a:latin typeface="Arial" panose="020B0604020202020204" pitchFamily="34" charset="0"/>
                <a:cs typeface="Arial" panose="020B0604020202020204" pitchFamily="34" charset="0"/>
              </a:defRPr>
            </a:lvl1pPr>
            <a:lvl2pPr marL="287215" lvl="1" indent="-285750" defTabSz="429814" fontAlgn="base">
              <a:lnSpc>
                <a:spcPct val="120000"/>
              </a:lnSpc>
              <a:spcBef>
                <a:spcPts val="600"/>
              </a:spcBef>
              <a:spcAft>
                <a:spcPct val="0"/>
              </a:spcAft>
              <a:buClr>
                <a:srgbClr val="97989A"/>
              </a:buClr>
              <a:buSzPct val="100000"/>
              <a:buFont typeface="Wingdings" panose="05000000000000000000" pitchFamily="2" charset="2"/>
              <a:buChar char="§"/>
              <a:tabLst>
                <a:tab pos="1160614" algn="l"/>
              </a:tabLst>
              <a:defRPr sz="2000" b="1" i="0">
                <a:solidFill>
                  <a:srgbClr val="415064"/>
                </a:solidFill>
                <a:latin typeface="+mj-lt"/>
                <a:cs typeface="Arial" panose="020B0604020202020204" pitchFamily="34" charset="0"/>
              </a:defRPr>
            </a:lvl2pPr>
            <a:lvl3pPr marL="857250" indent="-171450">
              <a:lnSpc>
                <a:spcPct val="90000"/>
              </a:lnSpc>
              <a:spcBef>
                <a:spcPts val="375"/>
              </a:spcBef>
              <a:buFont typeface="Arial" panose="020B0604020202020204" pitchFamily="34" charset="0"/>
              <a:buChar char="•"/>
              <a:defRPr sz="1500" b="0" i="0">
                <a:latin typeface="Arial" panose="020B0604020202020204" pitchFamily="34" charset="0"/>
                <a:cs typeface="Arial" panose="020B0604020202020204" pitchFamily="34" charset="0"/>
              </a:defRPr>
            </a:lvl3pPr>
            <a:lvl4pPr marL="1200150" indent="-171450">
              <a:lnSpc>
                <a:spcPct val="90000"/>
              </a:lnSpc>
              <a:spcBef>
                <a:spcPts val="375"/>
              </a:spcBef>
              <a:buFont typeface="Arial" panose="020B0604020202020204" pitchFamily="34" charset="0"/>
              <a:buChar char="•"/>
              <a:defRPr b="0" i="0">
                <a:latin typeface="Arial" panose="020B0604020202020204" pitchFamily="34" charset="0"/>
                <a:cs typeface="Arial" panose="020B0604020202020204" pitchFamily="34" charset="0"/>
              </a:defRPr>
            </a:lvl4pPr>
            <a:lvl5pPr marL="1543050" indent="-171450">
              <a:lnSpc>
                <a:spcPct val="90000"/>
              </a:lnSpc>
              <a:spcBef>
                <a:spcPts val="375"/>
              </a:spcBef>
              <a:buFont typeface="Arial" panose="020B0604020202020204" pitchFamily="34" charset="0"/>
              <a:buChar char="•"/>
              <a:defRPr b="0" i="0">
                <a:latin typeface="Arial" panose="020B0604020202020204" pitchFamily="34" charset="0"/>
                <a:cs typeface="Arial" panose="020B0604020202020204" pitchFamily="34"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pPr marL="287215" marR="0" lvl="1" indent="-285750" algn="l" defTabSz="429814" rtl="0" eaLnBrk="1" fontAlgn="base" latinLnBrk="0" hangingPunct="1">
              <a:lnSpc>
                <a:spcPct val="120000"/>
              </a:lnSpc>
              <a:spcBef>
                <a:spcPts val="600"/>
              </a:spcBef>
              <a:spcAft>
                <a:spcPct val="0"/>
              </a:spcAft>
              <a:buClr>
                <a:srgbClr val="003E6D"/>
              </a:buClr>
              <a:buSzPct val="100000"/>
              <a:buFont typeface="Wingdings" panose="05000000000000000000" pitchFamily="2" charset="2"/>
              <a:buChar char="§"/>
              <a:tabLst>
                <a:tab pos="1160614" algn="l"/>
              </a:tabLst>
              <a:defRPr/>
            </a:pPr>
            <a:r>
              <a:rPr kumimoji="0" lang="it-IT" sz="2400" i="0" u="none" strike="noStrike" kern="1200" cap="none" spc="0" normalizeH="0" baseline="0" noProof="0" dirty="0">
                <a:ln>
                  <a:noFill/>
                </a:ln>
                <a:solidFill>
                  <a:srgbClr val="003E6D"/>
                </a:solidFill>
                <a:effectLst/>
                <a:uLnTx/>
                <a:uFillTx/>
                <a:latin typeface="Arial"/>
                <a:cs typeface="Arial" panose="020B0604020202020204" pitchFamily="34" charset="0"/>
              </a:rPr>
              <a:t>Le soluzioni di efficientamento energetico per la PA</a:t>
            </a:r>
          </a:p>
        </p:txBody>
      </p:sp>
      <p:sp>
        <p:nvSpPr>
          <p:cNvPr id="16" name="Text Placeholder 4">
            <a:hlinkClick r:id="" action="ppaction://noaction"/>
            <a:extLst>
              <a:ext uri="{FF2B5EF4-FFF2-40B4-BE49-F238E27FC236}">
                <a16:creationId xmlns:a16="http://schemas.microsoft.com/office/drawing/2014/main" id="{8B643585-E39F-4EB0-8171-B71959A1AB85}"/>
              </a:ext>
            </a:extLst>
          </p:cNvPr>
          <p:cNvSpPr txBox="1">
            <a:spLocks/>
          </p:cNvSpPr>
          <p:nvPr/>
        </p:nvSpPr>
        <p:spPr>
          <a:xfrm>
            <a:off x="3187433" y="3220574"/>
            <a:ext cx="8100000" cy="624000"/>
          </a:xfrm>
          <a:prstGeom prst="rect">
            <a:avLst/>
          </a:prstGeom>
          <a:solidFill>
            <a:srgbClr val="B1C8A9"/>
          </a:solidFill>
        </p:spPr>
        <p:txBody>
          <a:bodyPr vert="horz" lIns="121920" tIns="60960" rIns="121920" bIns="6096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1463" marR="0" lvl="1" indent="-271463" algn="l" defTabSz="573071" rtl="0" eaLnBrk="1" fontAlgn="base" latinLnBrk="0" hangingPunct="1">
              <a:lnSpc>
                <a:spcPct val="120000"/>
              </a:lnSpc>
              <a:spcBef>
                <a:spcPts val="800"/>
              </a:spcBef>
              <a:spcAft>
                <a:spcPct val="0"/>
              </a:spcAft>
              <a:buClr>
                <a:srgbClr val="FFFEFD"/>
              </a:buClr>
              <a:buSzPct val="100000"/>
              <a:buFont typeface="Wingdings" panose="05000000000000000000" pitchFamily="2" charset="2"/>
              <a:buChar char="§"/>
              <a:tabLst>
                <a:tab pos="1547447" algn="l"/>
              </a:tabLst>
              <a:defRPr/>
            </a:pPr>
            <a:r>
              <a:rPr kumimoji="0" lang="it-IT" sz="2400"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Focus Infrastrutture</a:t>
            </a:r>
          </a:p>
        </p:txBody>
      </p:sp>
      <p:sp>
        <p:nvSpPr>
          <p:cNvPr id="15" name="Text Placeholder 4">
            <a:hlinkClick r:id="" action="ppaction://noaction"/>
            <a:extLst>
              <a:ext uri="{FF2B5EF4-FFF2-40B4-BE49-F238E27FC236}">
                <a16:creationId xmlns:a16="http://schemas.microsoft.com/office/drawing/2014/main" id="{9D29FF75-A861-477A-ACC1-B8AD778F2C27}"/>
              </a:ext>
            </a:extLst>
          </p:cNvPr>
          <p:cNvSpPr txBox="1">
            <a:spLocks/>
          </p:cNvSpPr>
          <p:nvPr/>
        </p:nvSpPr>
        <p:spPr>
          <a:xfrm>
            <a:off x="3196958" y="3830174"/>
            <a:ext cx="8100000" cy="624000"/>
          </a:xfrm>
          <a:prstGeom prst="rect">
            <a:avLst/>
          </a:prstGeom>
          <a:solidFill>
            <a:srgbClr val="B1C8A9"/>
          </a:solidFill>
        </p:spPr>
        <p:txBody>
          <a:bodyPr vert="horz" lIns="121920" tIns="60960" rIns="121920" bIns="6096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1463" marR="0" lvl="1" indent="-271463" algn="l" defTabSz="573071" rtl="0" eaLnBrk="1" fontAlgn="base" latinLnBrk="0" hangingPunct="1">
              <a:lnSpc>
                <a:spcPct val="120000"/>
              </a:lnSpc>
              <a:spcBef>
                <a:spcPts val="800"/>
              </a:spcBef>
              <a:spcAft>
                <a:spcPct val="0"/>
              </a:spcAft>
              <a:buClr>
                <a:srgbClr val="FFFEFD"/>
              </a:buClr>
              <a:buSzPct val="100000"/>
              <a:buFont typeface="Wingdings" panose="05000000000000000000" pitchFamily="2" charset="2"/>
              <a:buChar char="§"/>
              <a:tabLst>
                <a:tab pos="1547447" algn="l"/>
              </a:tabLst>
              <a:defRPr/>
            </a:pPr>
            <a:r>
              <a:rPr kumimoji="0" lang="it-IT" sz="2400"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Focus </a:t>
            </a:r>
            <a:r>
              <a:rPr kumimoji="0" lang="it-IT" sz="2400" b="0" i="0" u="none" strike="noStrike" kern="1200" cap="none" spc="0" normalizeH="0" baseline="0" noProof="0" dirty="0" err="1">
                <a:ln>
                  <a:noFill/>
                </a:ln>
                <a:solidFill>
                  <a:srgbClr val="FFFEFD"/>
                </a:solidFill>
                <a:effectLst/>
                <a:uLnTx/>
                <a:uFillTx/>
                <a:latin typeface="Arial" panose="020B0604020202020204" pitchFamily="34" charset="0"/>
                <a:cs typeface="Arial" panose="020B0604020202020204" pitchFamily="34" charset="0"/>
              </a:rPr>
              <a:t>Renovit</a:t>
            </a:r>
            <a:r>
              <a:rPr kumimoji="0" lang="it-IT" sz="2400"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 e </a:t>
            </a:r>
            <a:r>
              <a:rPr kumimoji="0" lang="it-IT" sz="2400" b="0" i="0" u="none" strike="noStrike" kern="1200" cap="none" spc="0" normalizeH="0" baseline="0" noProof="0" dirty="0" err="1">
                <a:ln>
                  <a:noFill/>
                </a:ln>
                <a:solidFill>
                  <a:srgbClr val="FFFEFD"/>
                </a:solidFill>
                <a:effectLst/>
                <a:uLnTx/>
                <a:uFillTx/>
                <a:latin typeface="Arial" panose="020B0604020202020204" pitchFamily="34" charset="0"/>
                <a:cs typeface="Arial" panose="020B0604020202020204" pitchFamily="34" charset="0"/>
              </a:rPr>
              <a:t>GreenIT</a:t>
            </a:r>
            <a:endParaRPr kumimoji="0" lang="it-IT" sz="2400"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endParaRPr>
          </a:p>
        </p:txBody>
      </p:sp>
      <p:sp>
        <p:nvSpPr>
          <p:cNvPr id="17" name="Text Placeholder 4">
            <a:hlinkClick r:id="" action="ppaction://noaction"/>
            <a:extLst>
              <a:ext uri="{FF2B5EF4-FFF2-40B4-BE49-F238E27FC236}">
                <a16:creationId xmlns:a16="http://schemas.microsoft.com/office/drawing/2014/main" id="{A3AD7D8B-946A-431F-BBA0-62F790DCF593}"/>
              </a:ext>
            </a:extLst>
          </p:cNvPr>
          <p:cNvSpPr txBox="1">
            <a:spLocks/>
          </p:cNvSpPr>
          <p:nvPr/>
        </p:nvSpPr>
        <p:spPr>
          <a:xfrm>
            <a:off x="3196958" y="4458824"/>
            <a:ext cx="8100000" cy="624000"/>
          </a:xfrm>
          <a:prstGeom prst="rect">
            <a:avLst/>
          </a:prstGeom>
          <a:solidFill>
            <a:srgbClr val="B1C8A9"/>
          </a:solidFill>
        </p:spPr>
        <p:txBody>
          <a:bodyPr vert="horz" lIns="121920" tIns="60960" rIns="121920" bIns="6096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1463" marR="0" lvl="1" indent="-271463" algn="l" defTabSz="573071" rtl="0" eaLnBrk="1" fontAlgn="base" latinLnBrk="0" hangingPunct="1">
              <a:lnSpc>
                <a:spcPct val="120000"/>
              </a:lnSpc>
              <a:spcBef>
                <a:spcPts val="800"/>
              </a:spcBef>
              <a:spcAft>
                <a:spcPct val="0"/>
              </a:spcAft>
              <a:buClr>
                <a:srgbClr val="FFFEFD"/>
              </a:buClr>
              <a:buSzPct val="100000"/>
              <a:buFont typeface="Wingdings" panose="05000000000000000000" pitchFamily="2" charset="2"/>
              <a:buChar char="§"/>
              <a:tabLst>
                <a:tab pos="1547447" algn="l"/>
              </a:tabLst>
              <a:defRPr/>
            </a:pPr>
            <a:r>
              <a:rPr kumimoji="0" lang="it-IT" sz="2400" b="0" i="0" u="none" strike="noStrike" kern="1200" cap="none" spc="0" normalizeH="0" baseline="0" noProof="0" dirty="0">
                <a:ln>
                  <a:noFill/>
                </a:ln>
                <a:solidFill>
                  <a:srgbClr val="FFFEFD"/>
                </a:solidFill>
                <a:effectLst/>
                <a:uLnTx/>
                <a:uFillTx/>
                <a:latin typeface="Arial" panose="020B0604020202020204" pitchFamily="34" charset="0"/>
                <a:cs typeface="Arial" panose="020B0604020202020204" pitchFamily="34" charset="0"/>
              </a:rPr>
              <a:t>Modello di servizio e presidio territoriale</a:t>
            </a:r>
          </a:p>
        </p:txBody>
      </p:sp>
      <p:cxnSp>
        <p:nvCxnSpPr>
          <p:cNvPr id="13" name="Connettore diritto 12">
            <a:extLst>
              <a:ext uri="{FF2B5EF4-FFF2-40B4-BE49-F238E27FC236}">
                <a16:creationId xmlns:a16="http://schemas.microsoft.com/office/drawing/2014/main" id="{489A9029-C378-40AB-93D5-788AFC9B150F}"/>
              </a:ext>
            </a:extLst>
          </p:cNvPr>
          <p:cNvCxnSpPr/>
          <p:nvPr/>
        </p:nvCxnSpPr>
        <p:spPr>
          <a:xfrm>
            <a:off x="2826594" y="1388288"/>
            <a:ext cx="0" cy="405100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81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 name="Oggetto 82" hidden="1">
            <a:extLst>
              <a:ext uri="{FF2B5EF4-FFF2-40B4-BE49-F238E27FC236}">
                <a16:creationId xmlns:a16="http://schemas.microsoft.com/office/drawing/2014/main" id="{D443025B-AAC5-4A34-B980-E05853390FAA}"/>
              </a:ext>
            </a:extLst>
          </p:cNvPr>
          <p:cNvGraphicFramePr>
            <a:graphicFrameLocks noChangeAspect="1"/>
          </p:cNvGraphicFramePr>
          <p:nvPr>
            <p:custDataLst>
              <p:tags r:id="rId2"/>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58421" name="Diapositiva think-cell" r:id="rId4" imgW="395" imgH="394" progId="TCLayout.ActiveDocument.1">
                  <p:embed/>
                </p:oleObj>
              </mc:Choice>
              <mc:Fallback>
                <p:oleObj name="Diapositiva think-cell" r:id="rId4" imgW="395" imgH="394" progId="TCLayout.ActiveDocument.1">
                  <p:embed/>
                  <p:pic>
                    <p:nvPicPr>
                      <p:cNvPr id="83" name="Oggetto 82" hidden="1">
                        <a:extLst>
                          <a:ext uri="{FF2B5EF4-FFF2-40B4-BE49-F238E27FC236}">
                            <a16:creationId xmlns:a16="http://schemas.microsoft.com/office/drawing/2014/main" id="{D443025B-AAC5-4A34-B980-E05853390FAA}"/>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52" name="Titolo 15">
            <a:extLst>
              <a:ext uri="{FF2B5EF4-FFF2-40B4-BE49-F238E27FC236}">
                <a16:creationId xmlns:a16="http://schemas.microsoft.com/office/drawing/2014/main" id="{CDEE360B-43FD-44E1-AC44-B8EE54AF53F8}"/>
              </a:ext>
            </a:extLst>
          </p:cNvPr>
          <p:cNvSpPr txBox="1">
            <a:spLocks/>
          </p:cNvSpPr>
          <p:nvPr/>
        </p:nvSpPr>
        <p:spPr>
          <a:xfrm>
            <a:off x="8644257" y="4391852"/>
            <a:ext cx="3360000" cy="2818573"/>
          </a:xfrm>
          <a:prstGeom prst="rect">
            <a:avLst/>
          </a:prstGeom>
        </p:spPr>
        <p:txBody>
          <a:bodyPr/>
          <a:lstStyle>
            <a:lvl1pPr algn="l" defTabSz="685800" rtl="0" eaLnBrk="1" latinLnBrk="0" hangingPunct="1">
              <a:lnSpc>
                <a:spcPct val="90000"/>
              </a:lnSpc>
              <a:spcBef>
                <a:spcPct val="0"/>
              </a:spcBef>
              <a:buNone/>
              <a:defRPr sz="3300" b="0" i="0" kern="1200">
                <a:solidFill>
                  <a:schemeClr val="tx1"/>
                </a:solidFill>
                <a:latin typeface="Arial" panose="020B0604020202020204" pitchFamily="34" charset="0"/>
                <a:ea typeface="+mj-ea"/>
                <a:cs typeface="Arial" panose="020B0604020202020204" pitchFamily="34" charset="0"/>
              </a:defRPr>
            </a:lvl1pPr>
          </a:lstStyle>
          <a:p>
            <a:pPr algn="ctr" defTabSz="914377">
              <a:lnSpc>
                <a:spcPct val="100000"/>
              </a:lnSpc>
              <a:spcBef>
                <a:spcPts val="800"/>
              </a:spcBef>
              <a:defRPr/>
            </a:pPr>
            <a:r>
              <a:rPr kumimoji="0" lang="it-IT" sz="1400" b="0" i="0" u="none" strike="noStrike" kern="1200" cap="none" spc="0" normalizeH="0" baseline="0" noProof="0" dirty="0">
                <a:ln>
                  <a:noFill/>
                </a:ln>
                <a:solidFill>
                  <a:srgbClr val="415064"/>
                </a:solidFill>
                <a:effectLst/>
                <a:uLnTx/>
                <a:uFillTx/>
                <a:latin typeface="+mn-lt"/>
                <a:cs typeface="Arial" panose="020B0604020202020204" pitchFamily="34" charset="0"/>
              </a:rPr>
              <a:t>Ideali per qualsiasi spesa di investimento sia a breve che lungo termine, tra cui quelle relative a interventi di </a:t>
            </a:r>
            <a:r>
              <a:rPr kumimoji="0" lang="it-IT" sz="1400" b="1" i="0" u="none" strike="noStrike" kern="1200" cap="none" spc="0" normalizeH="0" baseline="0" noProof="0" dirty="0">
                <a:ln>
                  <a:noFill/>
                </a:ln>
                <a:solidFill>
                  <a:srgbClr val="415064"/>
                </a:solidFill>
                <a:effectLst/>
                <a:uLnTx/>
                <a:uFillTx/>
                <a:latin typeface="+mn-lt"/>
                <a:cs typeface="Arial" panose="020B0604020202020204" pitchFamily="34" charset="0"/>
              </a:rPr>
              <a:t>efficienza energetica</a:t>
            </a:r>
            <a:endParaRPr lang="it-IT" sz="1400" b="1" dirty="0">
              <a:latin typeface="+mn-lt"/>
            </a:endParaRPr>
          </a:p>
          <a:p>
            <a:pPr marL="0" marR="0" lvl="0" indent="0" algn="ctr" defTabSz="914377" rtl="0" eaLnBrk="1" fontAlgn="auto" latinLnBrk="0" hangingPunct="1">
              <a:lnSpc>
                <a:spcPct val="100000"/>
              </a:lnSpc>
              <a:spcBef>
                <a:spcPts val="800"/>
              </a:spcBef>
              <a:spcAft>
                <a:spcPts val="0"/>
              </a:spcAft>
              <a:buClrTx/>
              <a:buSzTx/>
              <a:buFontTx/>
              <a:buNone/>
              <a:tabLst/>
              <a:defRPr/>
            </a:pPr>
            <a:endParaRPr kumimoji="0" lang="it-IT" sz="1333"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54" name="Titolo 15">
            <a:extLst>
              <a:ext uri="{FF2B5EF4-FFF2-40B4-BE49-F238E27FC236}">
                <a16:creationId xmlns:a16="http://schemas.microsoft.com/office/drawing/2014/main" id="{CD6C2C13-AC0E-45D2-9546-D3F9542E26E9}"/>
              </a:ext>
            </a:extLst>
          </p:cNvPr>
          <p:cNvSpPr txBox="1">
            <a:spLocks/>
          </p:cNvSpPr>
          <p:nvPr/>
        </p:nvSpPr>
        <p:spPr>
          <a:xfrm>
            <a:off x="338899" y="2070569"/>
            <a:ext cx="4301852" cy="882182"/>
          </a:xfrm>
          <a:prstGeom prst="rect">
            <a:avLst/>
          </a:prstGeom>
        </p:spPr>
        <p:txBody>
          <a:bodyPr/>
          <a:lstStyle>
            <a:lvl1pPr algn="l" defTabSz="685800" rtl="0" eaLnBrk="1" latinLnBrk="0" hangingPunct="1">
              <a:lnSpc>
                <a:spcPct val="90000"/>
              </a:lnSpc>
              <a:spcBef>
                <a:spcPct val="0"/>
              </a:spcBef>
              <a:buNone/>
              <a:defRPr sz="3300" b="0" i="0" kern="1200">
                <a:solidFill>
                  <a:schemeClr val="tx1"/>
                </a:solidFill>
                <a:latin typeface="Arial" panose="020B0604020202020204" pitchFamily="34" charset="0"/>
                <a:ea typeface="+mj-ea"/>
                <a:cs typeface="Arial" panose="020B0604020202020204" pitchFamily="34" charset="0"/>
              </a:defRPr>
            </a:lvl1pPr>
          </a:lstStyle>
          <a:p>
            <a:pPr marL="12700" marR="901065" lvl="0" indent="0" algn="ctr" defTabSz="685800" rtl="0" eaLnBrk="1" fontAlgn="auto" latinLnBrk="0" hangingPunct="1">
              <a:lnSpc>
                <a:spcPct val="100000"/>
              </a:lnSpc>
              <a:spcBef>
                <a:spcPts val="900"/>
              </a:spcBef>
              <a:spcAft>
                <a:spcPts val="0"/>
              </a:spcAft>
              <a:buClrTx/>
              <a:buSzTx/>
              <a:buFontTx/>
              <a:buNone/>
              <a:tabLst/>
              <a:defRPr/>
            </a:pPr>
            <a:r>
              <a:rPr lang="it-IT" sz="1400" dirty="0">
                <a:solidFill>
                  <a:srgbClr val="415064"/>
                </a:solidFill>
              </a:rPr>
              <a:t>ideali per la copertura delle spese di investimento relative agli incarichi </a:t>
            </a:r>
            <a:r>
              <a:rPr lang="it-IT" sz="1400" dirty="0">
                <a:solidFill>
                  <a:srgbClr val="415064"/>
                </a:solidFill>
                <a:latin typeface="+mn-lt"/>
              </a:rPr>
              <a:t>professionali</a:t>
            </a:r>
            <a:r>
              <a:rPr lang="it-IT" sz="1400" dirty="0">
                <a:solidFill>
                  <a:srgbClr val="415064"/>
                </a:solidFill>
              </a:rPr>
              <a:t> esterni per la </a:t>
            </a:r>
            <a:r>
              <a:rPr kumimoji="0" lang="it-IT" sz="1400" b="1"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rPr>
              <a:t>realizzazione di una più fasi progettuali</a:t>
            </a:r>
            <a:br>
              <a:rPr kumimoji="0" lang="it-IT" sz="1400" b="1"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rPr>
            </a:br>
            <a:endParaRPr kumimoji="0" lang="it-IT" sz="1400" b="1"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48" name="Titolo 15">
            <a:extLst>
              <a:ext uri="{FF2B5EF4-FFF2-40B4-BE49-F238E27FC236}">
                <a16:creationId xmlns:a16="http://schemas.microsoft.com/office/drawing/2014/main" id="{A87E5DE5-9107-417F-94A7-DF407FE4A050}"/>
              </a:ext>
            </a:extLst>
          </p:cNvPr>
          <p:cNvSpPr txBox="1">
            <a:spLocks/>
          </p:cNvSpPr>
          <p:nvPr/>
        </p:nvSpPr>
        <p:spPr>
          <a:xfrm>
            <a:off x="177334" y="4201352"/>
            <a:ext cx="3360000" cy="1071824"/>
          </a:xfrm>
          <a:prstGeom prst="rect">
            <a:avLst/>
          </a:prstGeom>
        </p:spPr>
        <p:txBody>
          <a:bodyPr/>
          <a:lstStyle>
            <a:lvl1pPr algn="l" defTabSz="685800" rtl="0" eaLnBrk="1" latinLnBrk="0" hangingPunct="1">
              <a:lnSpc>
                <a:spcPct val="90000"/>
              </a:lnSpc>
              <a:spcBef>
                <a:spcPct val="0"/>
              </a:spcBef>
              <a:buNone/>
              <a:defRPr sz="3300" b="0" i="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377" rtl="0" eaLnBrk="1" fontAlgn="auto" latinLnBrk="0" hangingPunct="1">
              <a:lnSpc>
                <a:spcPct val="90000"/>
              </a:lnSpc>
              <a:spcBef>
                <a:spcPts val="800"/>
              </a:spcBef>
              <a:spcAft>
                <a:spcPts val="0"/>
              </a:spcAft>
              <a:buClrTx/>
              <a:buSzTx/>
              <a:buFontTx/>
              <a:buNone/>
              <a:tabLst/>
              <a:defRPr/>
            </a:pPr>
            <a:r>
              <a:rPr lang="it-IT" sz="1400" dirty="0">
                <a:latin typeface="+mn-lt"/>
                <a:ea typeface="+mn-ea"/>
                <a:cs typeface="+mn-cs"/>
              </a:rPr>
              <a:t>Ideale per finanziamenti agevolati finalizzati </a:t>
            </a:r>
            <a:r>
              <a:rPr lang="it-IT" sz="1400" b="1" dirty="0">
                <a:latin typeface="+mn-lt"/>
                <a:ea typeface="+mn-ea"/>
                <a:cs typeface="+mn-cs"/>
              </a:rPr>
              <a:t>all'efficientamento energetico </a:t>
            </a:r>
            <a:r>
              <a:rPr lang="it-IT" sz="1400" dirty="0">
                <a:latin typeface="+mn-lt"/>
                <a:ea typeface="+mn-ea"/>
                <a:cs typeface="+mn-cs"/>
              </a:rPr>
              <a:t>e idrico degli immobili pubblici destinati all’istruzione scolastica, e per gli edifici pubblici dell’alta formazione artistica, musicale e coreutica, gli impianti sportivi e le strutture sanitarie</a:t>
            </a:r>
          </a:p>
        </p:txBody>
      </p:sp>
      <p:sp>
        <p:nvSpPr>
          <p:cNvPr id="2" name="Rettangolo 1">
            <a:extLst>
              <a:ext uri="{FF2B5EF4-FFF2-40B4-BE49-F238E27FC236}">
                <a16:creationId xmlns:a16="http://schemas.microsoft.com/office/drawing/2014/main" id="{B272859E-50A4-46B2-A49B-DC13A6CDB57E}"/>
              </a:ext>
            </a:extLst>
          </p:cNvPr>
          <p:cNvSpPr/>
          <p:nvPr/>
        </p:nvSpPr>
        <p:spPr>
          <a:xfrm>
            <a:off x="5443869" y="6483825"/>
            <a:ext cx="1573619" cy="315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EFD"/>
              </a:solidFill>
              <a:effectLst/>
              <a:uLnTx/>
              <a:uFillTx/>
              <a:latin typeface="Arial" panose="020B0604020202020204"/>
              <a:cs typeface="Arial"/>
            </a:endParaRPr>
          </a:p>
        </p:txBody>
      </p:sp>
      <p:sp>
        <p:nvSpPr>
          <p:cNvPr id="5" name="CasellaDiTesto 4">
            <a:extLst>
              <a:ext uri="{FF2B5EF4-FFF2-40B4-BE49-F238E27FC236}">
                <a16:creationId xmlns:a16="http://schemas.microsoft.com/office/drawing/2014/main" id="{A573CDC6-26C7-41BD-9E45-020EC2FFD73E}"/>
              </a:ext>
            </a:extLst>
          </p:cNvPr>
          <p:cNvSpPr txBox="1"/>
          <p:nvPr/>
        </p:nvSpPr>
        <p:spPr>
          <a:xfrm rot="16200000">
            <a:off x="-789112" y="1341675"/>
            <a:ext cx="1896533" cy="262467"/>
          </a:xfrm>
          <a:prstGeom prst="rect">
            <a:avLst/>
          </a:prstGeom>
        </p:spPr>
        <p:txBody>
          <a:bodyPr vert="horz" wrap="square" lIns="121920" tIns="60960" rIns="121920" bIns="60960" rtlCol="0" anchor="b">
            <a:normAutofit fontScale="62500" lnSpcReduction="20000"/>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FFFEFD"/>
                </a:solidFill>
                <a:effectLst/>
                <a:uLnTx/>
                <a:uFillTx/>
                <a:latin typeface="Arial" panose="020B0604020202020204"/>
                <a:cs typeface="Arial"/>
              </a:rPr>
              <a:t>Imprese</a:t>
            </a:r>
          </a:p>
        </p:txBody>
      </p:sp>
      <p:sp>
        <p:nvSpPr>
          <p:cNvPr id="14" name="Freeform 77">
            <a:extLst>
              <a:ext uri="{FF2B5EF4-FFF2-40B4-BE49-F238E27FC236}">
                <a16:creationId xmlns:a16="http://schemas.microsoft.com/office/drawing/2014/main" id="{32870911-D101-483E-B063-22884DAA746F}"/>
              </a:ext>
            </a:extLst>
          </p:cNvPr>
          <p:cNvSpPr>
            <a:spLocks noChangeAspect="1"/>
          </p:cNvSpPr>
          <p:nvPr/>
        </p:nvSpPr>
        <p:spPr bwMode="auto">
          <a:xfrm>
            <a:off x="5865859" y="1120827"/>
            <a:ext cx="2640000" cy="2639496"/>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tx2">
              <a:lumMod val="60000"/>
              <a:lumOff val="40000"/>
            </a:schemeClr>
          </a:solidFill>
          <a:ln w="38100">
            <a:solidFill>
              <a:schemeClr val="bg1"/>
            </a:solidFill>
          </a:ln>
          <a:effectLst/>
        </p:spPr>
        <p:txBody>
          <a:bodyPr wrap="none" lIns="162524" tIns="81261" rIns="162524" bIns="81261"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15364"/>
              </a:solidFill>
              <a:effectLst/>
              <a:uLnTx/>
              <a:uFillTx/>
              <a:latin typeface="Raleway Light"/>
              <a:cs typeface="Arial"/>
            </a:endParaRPr>
          </a:p>
        </p:txBody>
      </p:sp>
      <p:sp>
        <p:nvSpPr>
          <p:cNvPr id="17" name="Freeform 79">
            <a:extLst>
              <a:ext uri="{FF2B5EF4-FFF2-40B4-BE49-F238E27FC236}">
                <a16:creationId xmlns:a16="http://schemas.microsoft.com/office/drawing/2014/main" id="{B2F2EF10-5217-45BE-9CB6-313146C72600}"/>
              </a:ext>
            </a:extLst>
          </p:cNvPr>
          <p:cNvSpPr>
            <a:spLocks noChangeAspect="1"/>
          </p:cNvSpPr>
          <p:nvPr/>
        </p:nvSpPr>
        <p:spPr bwMode="auto">
          <a:xfrm rot="10800000">
            <a:off x="5865860" y="3043522"/>
            <a:ext cx="2640000" cy="2641972"/>
          </a:xfrm>
          <a:custGeom>
            <a:avLst/>
            <a:gdLst/>
            <a:ahLst/>
            <a:cxnLst>
              <a:cxn ang="0">
                <a:pos x="216" y="420"/>
              </a:cxn>
              <a:cxn ang="0">
                <a:pos x="181" y="347"/>
              </a:cxn>
              <a:cxn ang="0">
                <a:pos x="88" y="386"/>
              </a:cxn>
              <a:cxn ang="0">
                <a:pos x="88" y="218"/>
              </a:cxn>
              <a:cxn ang="0">
                <a:pos x="181" y="256"/>
              </a:cxn>
              <a:cxn ang="0">
                <a:pos x="216" y="183"/>
              </a:cxn>
              <a:cxn ang="0">
                <a:pos x="216" y="0"/>
              </a:cxn>
              <a:cxn ang="0">
                <a:pos x="399" y="0"/>
              </a:cxn>
              <a:cxn ang="0">
                <a:pos x="472" y="35"/>
              </a:cxn>
              <a:cxn ang="0">
                <a:pos x="434" y="128"/>
              </a:cxn>
              <a:cxn ang="0">
                <a:pos x="602" y="128"/>
              </a:cxn>
              <a:cxn ang="0">
                <a:pos x="563" y="35"/>
              </a:cxn>
              <a:cxn ang="0">
                <a:pos x="636" y="0"/>
              </a:cxn>
              <a:cxn ang="0">
                <a:pos x="819" y="0"/>
              </a:cxn>
              <a:cxn ang="0">
                <a:pos x="819" y="183"/>
              </a:cxn>
              <a:cxn ang="0">
                <a:pos x="784" y="256"/>
              </a:cxn>
              <a:cxn ang="0">
                <a:pos x="691" y="218"/>
              </a:cxn>
              <a:cxn ang="0">
                <a:pos x="691" y="386"/>
              </a:cxn>
              <a:cxn ang="0">
                <a:pos x="784" y="347"/>
              </a:cxn>
              <a:cxn ang="0">
                <a:pos x="819" y="420"/>
              </a:cxn>
              <a:cxn ang="0">
                <a:pos x="819" y="603"/>
              </a:cxn>
              <a:cxn ang="0">
                <a:pos x="636" y="603"/>
              </a:cxn>
              <a:cxn ang="0">
                <a:pos x="563" y="639"/>
              </a:cxn>
              <a:cxn ang="0">
                <a:pos x="602" y="731"/>
              </a:cxn>
              <a:cxn ang="0">
                <a:pos x="434" y="731"/>
              </a:cxn>
              <a:cxn ang="0">
                <a:pos x="472" y="639"/>
              </a:cxn>
              <a:cxn ang="0">
                <a:pos x="399" y="603"/>
              </a:cxn>
              <a:cxn ang="0">
                <a:pos x="216" y="603"/>
              </a:cxn>
              <a:cxn ang="0">
                <a:pos x="216" y="420"/>
              </a:cxn>
            </a:cxnLst>
            <a:rect l="0" t="0" r="r" b="b"/>
            <a:pathLst>
              <a:path w="819" h="819">
                <a:moveTo>
                  <a:pt x="216" y="420"/>
                </a:moveTo>
                <a:cubicBezTo>
                  <a:pt x="216" y="354"/>
                  <a:pt x="200" y="339"/>
                  <a:pt x="181" y="347"/>
                </a:cubicBezTo>
                <a:cubicBezTo>
                  <a:pt x="144" y="364"/>
                  <a:pt x="139" y="394"/>
                  <a:pt x="88" y="386"/>
                </a:cubicBezTo>
                <a:cubicBezTo>
                  <a:pt x="0" y="372"/>
                  <a:pt x="0" y="231"/>
                  <a:pt x="88" y="218"/>
                </a:cubicBezTo>
                <a:cubicBezTo>
                  <a:pt x="139" y="210"/>
                  <a:pt x="144" y="239"/>
                  <a:pt x="181" y="256"/>
                </a:cubicBezTo>
                <a:cubicBezTo>
                  <a:pt x="200" y="265"/>
                  <a:pt x="216" y="249"/>
                  <a:pt x="216" y="183"/>
                </a:cubicBezTo>
                <a:cubicBezTo>
                  <a:pt x="216" y="0"/>
                  <a:pt x="216" y="0"/>
                  <a:pt x="216" y="0"/>
                </a:cubicBezTo>
                <a:cubicBezTo>
                  <a:pt x="399" y="0"/>
                  <a:pt x="399" y="0"/>
                  <a:pt x="399" y="0"/>
                </a:cubicBezTo>
                <a:cubicBezTo>
                  <a:pt x="465" y="0"/>
                  <a:pt x="481" y="16"/>
                  <a:pt x="472" y="35"/>
                </a:cubicBezTo>
                <a:cubicBezTo>
                  <a:pt x="455" y="72"/>
                  <a:pt x="426" y="77"/>
                  <a:pt x="434" y="128"/>
                </a:cubicBezTo>
                <a:cubicBezTo>
                  <a:pt x="447" y="216"/>
                  <a:pt x="588" y="216"/>
                  <a:pt x="602" y="128"/>
                </a:cubicBezTo>
                <a:cubicBezTo>
                  <a:pt x="610" y="77"/>
                  <a:pt x="580" y="72"/>
                  <a:pt x="563" y="35"/>
                </a:cubicBezTo>
                <a:cubicBezTo>
                  <a:pt x="555" y="16"/>
                  <a:pt x="570" y="0"/>
                  <a:pt x="636" y="0"/>
                </a:cubicBezTo>
                <a:cubicBezTo>
                  <a:pt x="819" y="0"/>
                  <a:pt x="819" y="0"/>
                  <a:pt x="819" y="0"/>
                </a:cubicBezTo>
                <a:cubicBezTo>
                  <a:pt x="819" y="183"/>
                  <a:pt x="819" y="183"/>
                  <a:pt x="819" y="183"/>
                </a:cubicBezTo>
                <a:cubicBezTo>
                  <a:pt x="819" y="249"/>
                  <a:pt x="803" y="265"/>
                  <a:pt x="784" y="256"/>
                </a:cubicBezTo>
                <a:cubicBezTo>
                  <a:pt x="747" y="239"/>
                  <a:pt x="743" y="210"/>
                  <a:pt x="691" y="218"/>
                </a:cubicBezTo>
                <a:cubicBezTo>
                  <a:pt x="603" y="231"/>
                  <a:pt x="603" y="372"/>
                  <a:pt x="691" y="386"/>
                </a:cubicBezTo>
                <a:cubicBezTo>
                  <a:pt x="743" y="394"/>
                  <a:pt x="747" y="364"/>
                  <a:pt x="784" y="347"/>
                </a:cubicBezTo>
                <a:cubicBezTo>
                  <a:pt x="803" y="339"/>
                  <a:pt x="819" y="354"/>
                  <a:pt x="819" y="420"/>
                </a:cubicBezTo>
                <a:cubicBezTo>
                  <a:pt x="819" y="603"/>
                  <a:pt x="819" y="603"/>
                  <a:pt x="819" y="603"/>
                </a:cubicBezTo>
                <a:cubicBezTo>
                  <a:pt x="636" y="603"/>
                  <a:pt x="636" y="603"/>
                  <a:pt x="636" y="603"/>
                </a:cubicBezTo>
                <a:cubicBezTo>
                  <a:pt x="570" y="603"/>
                  <a:pt x="555" y="619"/>
                  <a:pt x="563" y="639"/>
                </a:cubicBezTo>
                <a:cubicBezTo>
                  <a:pt x="580" y="675"/>
                  <a:pt x="610" y="680"/>
                  <a:pt x="602" y="731"/>
                </a:cubicBezTo>
                <a:cubicBezTo>
                  <a:pt x="588" y="819"/>
                  <a:pt x="447" y="819"/>
                  <a:pt x="434" y="731"/>
                </a:cubicBezTo>
                <a:cubicBezTo>
                  <a:pt x="426" y="680"/>
                  <a:pt x="455" y="675"/>
                  <a:pt x="472" y="639"/>
                </a:cubicBezTo>
                <a:cubicBezTo>
                  <a:pt x="481" y="619"/>
                  <a:pt x="465" y="603"/>
                  <a:pt x="399" y="603"/>
                </a:cubicBezTo>
                <a:cubicBezTo>
                  <a:pt x="216" y="603"/>
                  <a:pt x="216" y="603"/>
                  <a:pt x="216" y="603"/>
                </a:cubicBezTo>
                <a:lnTo>
                  <a:pt x="216" y="420"/>
                </a:lnTo>
                <a:close/>
              </a:path>
            </a:pathLst>
          </a:custGeom>
          <a:solidFill>
            <a:schemeClr val="tx2">
              <a:lumMod val="60000"/>
              <a:lumOff val="40000"/>
            </a:schemeClr>
          </a:solidFill>
          <a:ln w="38100">
            <a:solidFill>
              <a:schemeClr val="bg1"/>
            </a:solidFill>
          </a:ln>
          <a:effectLst/>
        </p:spPr>
        <p:txBody>
          <a:bodyPr wrap="none" lIns="162524" tIns="81261" rIns="162524" bIns="81261"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15364"/>
              </a:solidFill>
              <a:effectLst/>
              <a:uLnTx/>
              <a:uFillTx/>
              <a:latin typeface="Raleway Light"/>
              <a:cs typeface="Arial"/>
            </a:endParaRPr>
          </a:p>
        </p:txBody>
      </p:sp>
      <p:sp>
        <p:nvSpPr>
          <p:cNvPr id="18" name="Freeform 77">
            <a:extLst>
              <a:ext uri="{FF2B5EF4-FFF2-40B4-BE49-F238E27FC236}">
                <a16:creationId xmlns:a16="http://schemas.microsoft.com/office/drawing/2014/main" id="{D13AEFE0-1F94-4214-8465-074F716B6EDB}"/>
              </a:ext>
            </a:extLst>
          </p:cNvPr>
          <p:cNvSpPr>
            <a:spLocks noChangeAspect="1"/>
          </p:cNvSpPr>
          <p:nvPr/>
        </p:nvSpPr>
        <p:spPr bwMode="auto">
          <a:xfrm>
            <a:off x="3903200" y="3052747"/>
            <a:ext cx="2640000" cy="2639496"/>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tx2">
              <a:lumMod val="60000"/>
              <a:lumOff val="40000"/>
            </a:schemeClr>
          </a:solidFill>
          <a:ln w="38100">
            <a:solidFill>
              <a:schemeClr val="bg1"/>
            </a:solidFill>
          </a:ln>
          <a:effectLst/>
        </p:spPr>
        <p:txBody>
          <a:bodyPr wrap="none" lIns="162524" tIns="81261" rIns="162524" bIns="81261"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15364"/>
              </a:solidFill>
              <a:effectLst/>
              <a:uLnTx/>
              <a:uFillTx/>
              <a:latin typeface="Raleway Light"/>
              <a:cs typeface="Arial"/>
            </a:endParaRPr>
          </a:p>
        </p:txBody>
      </p:sp>
      <p:sp>
        <p:nvSpPr>
          <p:cNvPr id="19" name="Freeform 79">
            <a:extLst>
              <a:ext uri="{FF2B5EF4-FFF2-40B4-BE49-F238E27FC236}">
                <a16:creationId xmlns:a16="http://schemas.microsoft.com/office/drawing/2014/main" id="{1C75FB02-8934-4CC3-890B-A3B3E5BEC5DF}"/>
              </a:ext>
            </a:extLst>
          </p:cNvPr>
          <p:cNvSpPr>
            <a:spLocks noChangeAspect="1"/>
          </p:cNvSpPr>
          <p:nvPr/>
        </p:nvSpPr>
        <p:spPr bwMode="auto">
          <a:xfrm rot="10800000">
            <a:off x="3903200" y="1120827"/>
            <a:ext cx="2640000" cy="2641972"/>
          </a:xfrm>
          <a:custGeom>
            <a:avLst/>
            <a:gdLst/>
            <a:ahLst/>
            <a:cxnLst>
              <a:cxn ang="0">
                <a:pos x="216" y="420"/>
              </a:cxn>
              <a:cxn ang="0">
                <a:pos x="181" y="347"/>
              </a:cxn>
              <a:cxn ang="0">
                <a:pos x="88" y="386"/>
              </a:cxn>
              <a:cxn ang="0">
                <a:pos x="88" y="218"/>
              </a:cxn>
              <a:cxn ang="0">
                <a:pos x="181" y="256"/>
              </a:cxn>
              <a:cxn ang="0">
                <a:pos x="216" y="183"/>
              </a:cxn>
              <a:cxn ang="0">
                <a:pos x="216" y="0"/>
              </a:cxn>
              <a:cxn ang="0">
                <a:pos x="399" y="0"/>
              </a:cxn>
              <a:cxn ang="0">
                <a:pos x="472" y="35"/>
              </a:cxn>
              <a:cxn ang="0">
                <a:pos x="434" y="128"/>
              </a:cxn>
              <a:cxn ang="0">
                <a:pos x="602" y="128"/>
              </a:cxn>
              <a:cxn ang="0">
                <a:pos x="563" y="35"/>
              </a:cxn>
              <a:cxn ang="0">
                <a:pos x="636" y="0"/>
              </a:cxn>
              <a:cxn ang="0">
                <a:pos x="819" y="0"/>
              </a:cxn>
              <a:cxn ang="0">
                <a:pos x="819" y="183"/>
              </a:cxn>
              <a:cxn ang="0">
                <a:pos x="784" y="256"/>
              </a:cxn>
              <a:cxn ang="0">
                <a:pos x="691" y="218"/>
              </a:cxn>
              <a:cxn ang="0">
                <a:pos x="691" y="386"/>
              </a:cxn>
              <a:cxn ang="0">
                <a:pos x="784" y="347"/>
              </a:cxn>
              <a:cxn ang="0">
                <a:pos x="819" y="420"/>
              </a:cxn>
              <a:cxn ang="0">
                <a:pos x="819" y="603"/>
              </a:cxn>
              <a:cxn ang="0">
                <a:pos x="636" y="603"/>
              </a:cxn>
              <a:cxn ang="0">
                <a:pos x="563" y="639"/>
              </a:cxn>
              <a:cxn ang="0">
                <a:pos x="602" y="731"/>
              </a:cxn>
              <a:cxn ang="0">
                <a:pos x="434" y="731"/>
              </a:cxn>
              <a:cxn ang="0">
                <a:pos x="472" y="639"/>
              </a:cxn>
              <a:cxn ang="0">
                <a:pos x="399" y="603"/>
              </a:cxn>
              <a:cxn ang="0">
                <a:pos x="216" y="603"/>
              </a:cxn>
              <a:cxn ang="0">
                <a:pos x="216" y="420"/>
              </a:cxn>
            </a:cxnLst>
            <a:rect l="0" t="0" r="r" b="b"/>
            <a:pathLst>
              <a:path w="819" h="819">
                <a:moveTo>
                  <a:pt x="216" y="420"/>
                </a:moveTo>
                <a:cubicBezTo>
                  <a:pt x="216" y="354"/>
                  <a:pt x="200" y="339"/>
                  <a:pt x="181" y="347"/>
                </a:cubicBezTo>
                <a:cubicBezTo>
                  <a:pt x="144" y="364"/>
                  <a:pt x="139" y="394"/>
                  <a:pt x="88" y="386"/>
                </a:cubicBezTo>
                <a:cubicBezTo>
                  <a:pt x="0" y="372"/>
                  <a:pt x="0" y="231"/>
                  <a:pt x="88" y="218"/>
                </a:cubicBezTo>
                <a:cubicBezTo>
                  <a:pt x="139" y="210"/>
                  <a:pt x="144" y="239"/>
                  <a:pt x="181" y="256"/>
                </a:cubicBezTo>
                <a:cubicBezTo>
                  <a:pt x="200" y="265"/>
                  <a:pt x="216" y="249"/>
                  <a:pt x="216" y="183"/>
                </a:cubicBezTo>
                <a:cubicBezTo>
                  <a:pt x="216" y="0"/>
                  <a:pt x="216" y="0"/>
                  <a:pt x="216" y="0"/>
                </a:cubicBezTo>
                <a:cubicBezTo>
                  <a:pt x="399" y="0"/>
                  <a:pt x="399" y="0"/>
                  <a:pt x="399" y="0"/>
                </a:cubicBezTo>
                <a:cubicBezTo>
                  <a:pt x="465" y="0"/>
                  <a:pt x="481" y="16"/>
                  <a:pt x="472" y="35"/>
                </a:cubicBezTo>
                <a:cubicBezTo>
                  <a:pt x="455" y="72"/>
                  <a:pt x="426" y="77"/>
                  <a:pt x="434" y="128"/>
                </a:cubicBezTo>
                <a:cubicBezTo>
                  <a:pt x="447" y="216"/>
                  <a:pt x="588" y="216"/>
                  <a:pt x="602" y="128"/>
                </a:cubicBezTo>
                <a:cubicBezTo>
                  <a:pt x="610" y="77"/>
                  <a:pt x="580" y="72"/>
                  <a:pt x="563" y="35"/>
                </a:cubicBezTo>
                <a:cubicBezTo>
                  <a:pt x="555" y="16"/>
                  <a:pt x="570" y="0"/>
                  <a:pt x="636" y="0"/>
                </a:cubicBezTo>
                <a:cubicBezTo>
                  <a:pt x="819" y="0"/>
                  <a:pt x="819" y="0"/>
                  <a:pt x="819" y="0"/>
                </a:cubicBezTo>
                <a:cubicBezTo>
                  <a:pt x="819" y="183"/>
                  <a:pt x="819" y="183"/>
                  <a:pt x="819" y="183"/>
                </a:cubicBezTo>
                <a:cubicBezTo>
                  <a:pt x="819" y="249"/>
                  <a:pt x="803" y="265"/>
                  <a:pt x="784" y="256"/>
                </a:cubicBezTo>
                <a:cubicBezTo>
                  <a:pt x="747" y="239"/>
                  <a:pt x="743" y="210"/>
                  <a:pt x="691" y="218"/>
                </a:cubicBezTo>
                <a:cubicBezTo>
                  <a:pt x="603" y="231"/>
                  <a:pt x="603" y="372"/>
                  <a:pt x="691" y="386"/>
                </a:cubicBezTo>
                <a:cubicBezTo>
                  <a:pt x="743" y="394"/>
                  <a:pt x="747" y="364"/>
                  <a:pt x="784" y="347"/>
                </a:cubicBezTo>
                <a:cubicBezTo>
                  <a:pt x="803" y="339"/>
                  <a:pt x="819" y="354"/>
                  <a:pt x="819" y="420"/>
                </a:cubicBezTo>
                <a:cubicBezTo>
                  <a:pt x="819" y="603"/>
                  <a:pt x="819" y="603"/>
                  <a:pt x="819" y="603"/>
                </a:cubicBezTo>
                <a:cubicBezTo>
                  <a:pt x="636" y="603"/>
                  <a:pt x="636" y="603"/>
                  <a:pt x="636" y="603"/>
                </a:cubicBezTo>
                <a:cubicBezTo>
                  <a:pt x="570" y="603"/>
                  <a:pt x="555" y="619"/>
                  <a:pt x="563" y="639"/>
                </a:cubicBezTo>
                <a:cubicBezTo>
                  <a:pt x="580" y="675"/>
                  <a:pt x="610" y="680"/>
                  <a:pt x="602" y="731"/>
                </a:cubicBezTo>
                <a:cubicBezTo>
                  <a:pt x="588" y="819"/>
                  <a:pt x="447" y="819"/>
                  <a:pt x="434" y="731"/>
                </a:cubicBezTo>
                <a:cubicBezTo>
                  <a:pt x="426" y="680"/>
                  <a:pt x="455" y="675"/>
                  <a:pt x="472" y="639"/>
                </a:cubicBezTo>
                <a:cubicBezTo>
                  <a:pt x="481" y="619"/>
                  <a:pt x="465" y="603"/>
                  <a:pt x="399" y="603"/>
                </a:cubicBezTo>
                <a:cubicBezTo>
                  <a:pt x="216" y="603"/>
                  <a:pt x="216" y="603"/>
                  <a:pt x="216" y="603"/>
                </a:cubicBezTo>
                <a:lnTo>
                  <a:pt x="216" y="420"/>
                </a:lnTo>
                <a:close/>
              </a:path>
            </a:pathLst>
          </a:custGeom>
          <a:solidFill>
            <a:schemeClr val="tx2">
              <a:lumMod val="60000"/>
              <a:lumOff val="40000"/>
            </a:schemeClr>
          </a:solidFill>
          <a:ln w="38100">
            <a:solidFill>
              <a:schemeClr val="bg1"/>
            </a:solidFill>
          </a:ln>
          <a:effectLst/>
        </p:spPr>
        <p:txBody>
          <a:bodyPr wrap="none" lIns="162524" tIns="81261" rIns="162524" bIns="81261"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415364"/>
              </a:solidFill>
              <a:effectLst/>
              <a:uLnTx/>
              <a:uFillTx/>
              <a:latin typeface="Raleway Light"/>
              <a:cs typeface="Arial"/>
            </a:endParaRPr>
          </a:p>
        </p:txBody>
      </p:sp>
      <p:sp>
        <p:nvSpPr>
          <p:cNvPr id="21" name="Pulsante di azione: vuoto 20">
            <a:hlinkClick r:id="" action="ppaction://noaction" highlightClick="1"/>
            <a:extLst>
              <a:ext uri="{FF2B5EF4-FFF2-40B4-BE49-F238E27FC236}">
                <a16:creationId xmlns:a16="http://schemas.microsoft.com/office/drawing/2014/main" id="{7BA7C8C5-7511-4822-B529-1C8CB5DEF9CE}"/>
              </a:ext>
            </a:extLst>
          </p:cNvPr>
          <p:cNvSpPr/>
          <p:nvPr/>
        </p:nvSpPr>
        <p:spPr>
          <a:xfrm flipH="1">
            <a:off x="8807454" y="5233350"/>
            <a:ext cx="2739703" cy="565743"/>
          </a:xfrm>
          <a:prstGeom prst="actionButtonBlank">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5392">
                  <a:lumMod val="75000"/>
                </a:srgbClr>
              </a:solidFill>
              <a:effectLst/>
              <a:uLnTx/>
              <a:uFillTx/>
              <a:latin typeface="Arial" panose="020B0604020202020204"/>
              <a:cs typeface="Arial"/>
            </a:endParaRPr>
          </a:p>
        </p:txBody>
      </p:sp>
      <p:sp>
        <p:nvSpPr>
          <p:cNvPr id="47" name="Titolo 15">
            <a:extLst>
              <a:ext uri="{FF2B5EF4-FFF2-40B4-BE49-F238E27FC236}">
                <a16:creationId xmlns:a16="http://schemas.microsoft.com/office/drawing/2014/main" id="{697F900B-3D06-4DE7-B04E-A6EA90F04D63}"/>
              </a:ext>
            </a:extLst>
          </p:cNvPr>
          <p:cNvSpPr txBox="1">
            <a:spLocks/>
          </p:cNvSpPr>
          <p:nvPr/>
        </p:nvSpPr>
        <p:spPr>
          <a:xfrm>
            <a:off x="0" y="665742"/>
            <a:ext cx="10711928" cy="622340"/>
          </a:xfrm>
          <a:prstGeom prst="rect">
            <a:avLst/>
          </a:prstGeom>
        </p:spPr>
        <p:txBody>
          <a:bodyPr anchor="t"/>
          <a:lstStyle>
            <a:lvl1pPr algn="l" defTabSz="685800" rtl="0" eaLnBrk="1" latinLnBrk="0" hangingPunct="1">
              <a:lnSpc>
                <a:spcPct val="90000"/>
              </a:lnSpc>
              <a:spcBef>
                <a:spcPct val="0"/>
              </a:spcBef>
              <a:buNone/>
              <a:defRPr sz="3300" b="0" i="0" kern="1200">
                <a:solidFill>
                  <a:schemeClr val="tx1"/>
                </a:solidFill>
                <a:latin typeface="Arial" panose="020B0604020202020204" pitchFamily="34" charset="0"/>
                <a:ea typeface="+mj-ea"/>
                <a:cs typeface="Arial" panose="020B0604020202020204" pitchFamily="34" charset="0"/>
              </a:defRPr>
            </a:lvl1pPr>
          </a:lstStyle>
          <a:p>
            <a:pPr marL="0" marR="0" lvl="1" indent="0" algn="l" defTabSz="914377"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415464"/>
              </a:solidFill>
              <a:effectLst/>
              <a:uLnTx/>
              <a:uFillTx/>
              <a:latin typeface="Arial" charset="0"/>
              <a:ea typeface="Arial" charset="0"/>
              <a:cs typeface="Arial" charset="0"/>
            </a:endParaRPr>
          </a:p>
        </p:txBody>
      </p:sp>
      <p:sp>
        <p:nvSpPr>
          <p:cNvPr id="51" name="Titolo 15">
            <a:extLst>
              <a:ext uri="{FF2B5EF4-FFF2-40B4-BE49-F238E27FC236}">
                <a16:creationId xmlns:a16="http://schemas.microsoft.com/office/drawing/2014/main" id="{6E0AC98C-0246-4FE1-99AC-5178E35BA66F}"/>
              </a:ext>
            </a:extLst>
          </p:cNvPr>
          <p:cNvSpPr txBox="1">
            <a:spLocks/>
          </p:cNvSpPr>
          <p:nvPr/>
        </p:nvSpPr>
        <p:spPr>
          <a:xfrm>
            <a:off x="8411075" y="1539382"/>
            <a:ext cx="3360000" cy="565743"/>
          </a:xfrm>
          <a:prstGeom prst="rect">
            <a:avLst/>
          </a:prstGeom>
        </p:spPr>
        <p:txBody>
          <a:bodyPr anchor="ctr"/>
          <a:lstStyle>
            <a:lvl1pPr algn="l" defTabSz="685800" rtl="0" eaLnBrk="1" latinLnBrk="0" hangingPunct="1">
              <a:lnSpc>
                <a:spcPct val="90000"/>
              </a:lnSpc>
              <a:spcBef>
                <a:spcPct val="0"/>
              </a:spcBef>
              <a:buNone/>
              <a:defRPr sz="3300" b="0" i="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377" rtl="0" eaLnBrk="1" fontAlgn="auto" latinLnBrk="0" hangingPunct="1">
              <a:lnSpc>
                <a:spcPct val="90000"/>
              </a:lnSpc>
              <a:spcBef>
                <a:spcPts val="1333"/>
              </a:spcBef>
              <a:spcAft>
                <a:spcPts val="0"/>
              </a:spcAft>
              <a:buClrTx/>
              <a:buSzTx/>
              <a:buFontTx/>
              <a:buNone/>
              <a:tabLst/>
              <a:defRPr/>
            </a:pPr>
            <a:r>
              <a:rPr kumimoji="0" lang="it-IT" sz="1867" b="1" i="0" u="none" strike="noStrike" kern="1200" cap="none" spc="0" normalizeH="0" baseline="0" noProof="0" dirty="0">
                <a:ln>
                  <a:noFill/>
                </a:ln>
                <a:solidFill>
                  <a:srgbClr val="BBCD78"/>
                </a:solidFill>
                <a:effectLst/>
                <a:uLnTx/>
                <a:uFillTx/>
                <a:latin typeface="Arial" panose="020B0604020202020204" pitchFamily="34" charset="0"/>
                <a:cs typeface="Arial" panose="020B0604020202020204" pitchFamily="34" charset="0"/>
              </a:rPr>
              <a:t>Prestito investimenti Conto Termico</a:t>
            </a:r>
          </a:p>
        </p:txBody>
      </p:sp>
      <p:sp>
        <p:nvSpPr>
          <p:cNvPr id="53" name="Titolo 15">
            <a:extLst>
              <a:ext uri="{FF2B5EF4-FFF2-40B4-BE49-F238E27FC236}">
                <a16:creationId xmlns:a16="http://schemas.microsoft.com/office/drawing/2014/main" id="{B3C94A70-98B8-4DF6-8451-B745E1BBB0A6}"/>
              </a:ext>
            </a:extLst>
          </p:cNvPr>
          <p:cNvSpPr txBox="1">
            <a:spLocks/>
          </p:cNvSpPr>
          <p:nvPr/>
        </p:nvSpPr>
        <p:spPr>
          <a:xfrm>
            <a:off x="-15214" y="1320721"/>
            <a:ext cx="4224018" cy="565743"/>
          </a:xfrm>
          <a:prstGeom prst="rect">
            <a:avLst/>
          </a:prstGeom>
        </p:spPr>
        <p:txBody>
          <a:bodyPr anchor="ctr"/>
          <a:lstStyle>
            <a:lvl1pPr algn="l" defTabSz="685800" rtl="0" eaLnBrk="1" latinLnBrk="0" hangingPunct="1">
              <a:lnSpc>
                <a:spcPct val="90000"/>
              </a:lnSpc>
              <a:spcBef>
                <a:spcPct val="0"/>
              </a:spcBef>
              <a:buNone/>
              <a:defRPr sz="3300" b="0" i="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377" rtl="0" eaLnBrk="1" fontAlgn="auto" latinLnBrk="0" hangingPunct="1">
              <a:lnSpc>
                <a:spcPct val="90000"/>
              </a:lnSpc>
              <a:spcBef>
                <a:spcPts val="1333"/>
              </a:spcBef>
              <a:spcAft>
                <a:spcPts val="0"/>
              </a:spcAft>
              <a:buClrTx/>
              <a:buSzTx/>
              <a:buFontTx/>
              <a:buNone/>
              <a:tabLst/>
              <a:defRPr/>
            </a:pPr>
            <a:endParaRPr kumimoji="0" lang="it-IT" sz="1867" b="1" i="0" u="none" strike="noStrike" kern="1200" cap="none" spc="0" normalizeH="0" baseline="0" noProof="0" dirty="0">
              <a:ln>
                <a:noFill/>
              </a:ln>
              <a:solidFill>
                <a:srgbClr val="E08237"/>
              </a:solidFill>
              <a:effectLst/>
              <a:uLnTx/>
              <a:uFillTx/>
              <a:latin typeface="Arial" panose="020B0604020202020204" pitchFamily="34" charset="0"/>
              <a:cs typeface="Arial" panose="020B0604020202020204" pitchFamily="34" charset="0"/>
            </a:endParaRPr>
          </a:p>
        </p:txBody>
      </p:sp>
      <p:sp>
        <p:nvSpPr>
          <p:cNvPr id="55" name="Titolo 15">
            <a:extLst>
              <a:ext uri="{FF2B5EF4-FFF2-40B4-BE49-F238E27FC236}">
                <a16:creationId xmlns:a16="http://schemas.microsoft.com/office/drawing/2014/main" id="{2C5A50B8-C12F-409C-81FB-4218A128BD04}"/>
              </a:ext>
            </a:extLst>
          </p:cNvPr>
          <p:cNvSpPr txBox="1">
            <a:spLocks/>
          </p:cNvSpPr>
          <p:nvPr/>
        </p:nvSpPr>
        <p:spPr>
          <a:xfrm>
            <a:off x="296626" y="3767403"/>
            <a:ext cx="3360000" cy="565743"/>
          </a:xfrm>
          <a:prstGeom prst="rect">
            <a:avLst/>
          </a:prstGeom>
        </p:spPr>
        <p:txBody>
          <a:bodyPr anchor="ctr"/>
          <a:lstStyle>
            <a:lvl1pPr algn="l" defTabSz="685800" rtl="0" eaLnBrk="1" latinLnBrk="0" hangingPunct="1">
              <a:lnSpc>
                <a:spcPct val="90000"/>
              </a:lnSpc>
              <a:spcBef>
                <a:spcPct val="0"/>
              </a:spcBef>
              <a:buNone/>
              <a:defRPr sz="3300" b="0" i="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377" rtl="0" eaLnBrk="1" fontAlgn="auto" latinLnBrk="0" hangingPunct="1">
              <a:lnSpc>
                <a:spcPct val="90000"/>
              </a:lnSpc>
              <a:spcBef>
                <a:spcPts val="1333"/>
              </a:spcBef>
              <a:spcAft>
                <a:spcPts val="0"/>
              </a:spcAft>
              <a:buClrTx/>
              <a:buSzTx/>
              <a:buFontTx/>
              <a:buNone/>
              <a:tabLst/>
              <a:defRPr/>
            </a:pPr>
            <a:r>
              <a:rPr kumimoji="0" lang="it-IT" sz="1867" b="1" i="0" u="none" strike="noStrike" kern="1200" cap="none" spc="0" normalizeH="0" baseline="0" noProof="0" dirty="0">
                <a:ln>
                  <a:noFill/>
                </a:ln>
                <a:solidFill>
                  <a:srgbClr val="87A13B"/>
                </a:solidFill>
                <a:effectLst/>
                <a:uLnTx/>
                <a:uFillTx/>
                <a:latin typeface="Arial" panose="020B0604020202020204" pitchFamily="34" charset="0"/>
                <a:cs typeface="Arial" panose="020B0604020202020204" pitchFamily="34" charset="0"/>
              </a:rPr>
              <a:t>Fondo Kyoto</a:t>
            </a:r>
          </a:p>
        </p:txBody>
      </p:sp>
      <p:sp>
        <p:nvSpPr>
          <p:cNvPr id="30" name="CasellaDiTesto 29">
            <a:extLst>
              <a:ext uri="{FF2B5EF4-FFF2-40B4-BE49-F238E27FC236}">
                <a16:creationId xmlns:a16="http://schemas.microsoft.com/office/drawing/2014/main" id="{E27F9E45-2A77-40E3-8E42-5A9E455B4A6C}"/>
              </a:ext>
            </a:extLst>
          </p:cNvPr>
          <p:cNvSpPr txBox="1"/>
          <p:nvPr/>
        </p:nvSpPr>
        <p:spPr>
          <a:xfrm>
            <a:off x="8599348" y="2127718"/>
            <a:ext cx="2983455" cy="1384995"/>
          </a:xfrm>
          <a:prstGeom prst="rect">
            <a:avLst/>
          </a:prstGeom>
          <a:noFill/>
        </p:spPr>
        <p:txBody>
          <a:bodyPr wrap="square">
            <a:spAutoFit/>
          </a:bodyPr>
          <a:lstStyle/>
          <a:p>
            <a:pPr algn="ctr"/>
            <a:r>
              <a:rPr lang="it-IT" sz="1400" dirty="0"/>
              <a:t>Ideale per accelerare la realizzazione degli </a:t>
            </a:r>
            <a:r>
              <a:rPr lang="it-IT" sz="1400" b="1" dirty="0"/>
              <a:t>interventi di efficientamento energetico </a:t>
            </a:r>
            <a:r>
              <a:rPr lang="it-IT" sz="1400" dirty="0"/>
              <a:t>destinatari degli incentivi del </a:t>
            </a:r>
            <a:r>
              <a:rPr lang="it-IT" sz="1400" b="1" dirty="0"/>
              <a:t>Conto Termico</a:t>
            </a:r>
            <a:r>
              <a:rPr lang="it-IT" sz="1400" dirty="0"/>
              <a:t> disposti dal Gestore dei Servizi Energetici (GSE)</a:t>
            </a:r>
            <a:endParaRPr lang="it-IT" sz="1400" b="1" dirty="0"/>
          </a:p>
        </p:txBody>
      </p:sp>
      <p:sp>
        <p:nvSpPr>
          <p:cNvPr id="3" name="Segnaposto testo 2">
            <a:extLst>
              <a:ext uri="{FF2B5EF4-FFF2-40B4-BE49-F238E27FC236}">
                <a16:creationId xmlns:a16="http://schemas.microsoft.com/office/drawing/2014/main" id="{4A35659A-92B4-499E-91F6-A10C7AD04EF1}"/>
              </a:ext>
            </a:extLst>
          </p:cNvPr>
          <p:cNvSpPr>
            <a:spLocks noGrp="1"/>
          </p:cNvSpPr>
          <p:nvPr>
            <p:ph type="body" idx="13"/>
          </p:nvPr>
        </p:nvSpPr>
        <p:spPr/>
        <p:txBody>
          <a:bodyPr/>
          <a:lstStyle/>
          <a:p>
            <a:r>
              <a:rPr lang="it-IT" sz="2400" b="1" dirty="0">
                <a:solidFill>
                  <a:srgbClr val="415464"/>
                </a:solidFill>
                <a:latin typeface="Arial" charset="0"/>
                <a:ea typeface="Arial" charset="0"/>
                <a:cs typeface="Arial" charset="0"/>
              </a:rPr>
              <a:t>Le soluzioni di efficientamento energetico per la PA</a:t>
            </a:r>
          </a:p>
          <a:p>
            <a:endParaRPr lang="it-IT" dirty="0"/>
          </a:p>
        </p:txBody>
      </p:sp>
      <p:sp>
        <p:nvSpPr>
          <p:cNvPr id="4" name="Segnaposto numero diapositiva 3">
            <a:extLst>
              <a:ext uri="{FF2B5EF4-FFF2-40B4-BE49-F238E27FC236}">
                <a16:creationId xmlns:a16="http://schemas.microsoft.com/office/drawing/2014/main" id="{85F87B52-03E9-4629-9687-317AB16814B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28" name="Titolo 15">
            <a:extLst>
              <a:ext uri="{FF2B5EF4-FFF2-40B4-BE49-F238E27FC236}">
                <a16:creationId xmlns:a16="http://schemas.microsoft.com/office/drawing/2014/main" id="{09421ADF-CEA1-4071-BF64-EC9DC2BB1757}"/>
              </a:ext>
            </a:extLst>
          </p:cNvPr>
          <p:cNvSpPr txBox="1">
            <a:spLocks/>
          </p:cNvSpPr>
          <p:nvPr/>
        </p:nvSpPr>
        <p:spPr>
          <a:xfrm>
            <a:off x="-368152" y="1539382"/>
            <a:ext cx="4782504" cy="565743"/>
          </a:xfrm>
          <a:prstGeom prst="rect">
            <a:avLst/>
          </a:prstGeom>
        </p:spPr>
        <p:txBody>
          <a:bodyPr anchor="ctr"/>
          <a:lstStyle>
            <a:lvl1pPr algn="l" defTabSz="685800" rtl="0" eaLnBrk="1" latinLnBrk="0" hangingPunct="1">
              <a:lnSpc>
                <a:spcPct val="90000"/>
              </a:lnSpc>
              <a:spcBef>
                <a:spcPct val="0"/>
              </a:spcBef>
              <a:buNone/>
              <a:defRPr sz="3300" b="0" i="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377" rtl="0" eaLnBrk="1" fontAlgn="auto" latinLnBrk="0" hangingPunct="1">
              <a:lnSpc>
                <a:spcPct val="90000"/>
              </a:lnSpc>
              <a:spcBef>
                <a:spcPts val="1333"/>
              </a:spcBef>
              <a:spcAft>
                <a:spcPts val="0"/>
              </a:spcAft>
              <a:buClrTx/>
              <a:buSzTx/>
              <a:buFontTx/>
              <a:buNone/>
              <a:tabLst/>
              <a:defRPr/>
            </a:pPr>
            <a:r>
              <a:rPr kumimoji="0" lang="it-IT" sz="1867" b="1" i="0" u="none" strike="noStrike" kern="1200" cap="none" spc="0" normalizeH="0" baseline="0" noProof="0" dirty="0">
                <a:ln>
                  <a:noFill/>
                </a:ln>
                <a:solidFill>
                  <a:srgbClr val="75B3AA"/>
                </a:solidFill>
                <a:effectLst/>
                <a:uLnTx/>
                <a:uFillTx/>
                <a:latin typeface="Arial" panose="020B0604020202020204" pitchFamily="34" charset="0"/>
                <a:cs typeface="Arial" panose="020B0604020202020204" pitchFamily="34" charset="0"/>
              </a:rPr>
              <a:t>Fondo Rotativo Progettualità</a:t>
            </a:r>
            <a:br>
              <a:rPr kumimoji="0" lang="it-IT" sz="1867" b="1" i="0" u="none" strike="noStrike" kern="1200" cap="none" spc="0" normalizeH="0" baseline="0" noProof="0" dirty="0">
                <a:ln>
                  <a:noFill/>
                </a:ln>
                <a:solidFill>
                  <a:srgbClr val="75B3AA"/>
                </a:solidFill>
                <a:effectLst/>
                <a:uLnTx/>
                <a:uFillTx/>
                <a:latin typeface="Arial" panose="020B0604020202020204" pitchFamily="34" charset="0"/>
                <a:cs typeface="Arial" panose="020B0604020202020204" pitchFamily="34" charset="0"/>
              </a:rPr>
            </a:br>
            <a:r>
              <a:rPr kumimoji="0" lang="it-IT" sz="1867" b="1" i="0" u="none" strike="noStrike" kern="1200" cap="none" spc="0" normalizeH="0" baseline="0" noProof="0" dirty="0">
                <a:ln>
                  <a:noFill/>
                </a:ln>
                <a:solidFill>
                  <a:srgbClr val="75B3AA"/>
                </a:solidFill>
                <a:effectLst/>
                <a:uLnTx/>
                <a:uFillTx/>
                <a:latin typeface="Arial" panose="020B0604020202020204" pitchFamily="34" charset="0"/>
                <a:cs typeface="Arial" panose="020B0604020202020204" pitchFamily="34" charset="0"/>
              </a:rPr>
              <a:t>Prestito Progettualità PNRR/FNC</a:t>
            </a:r>
          </a:p>
        </p:txBody>
      </p:sp>
      <p:pic>
        <p:nvPicPr>
          <p:cNvPr id="31" name="Picture 4" descr="Superbonus 110%: ripartire da un'edilizia più efficiente e sicura |  infoSOStenibile">
            <a:extLst>
              <a:ext uri="{FF2B5EF4-FFF2-40B4-BE49-F238E27FC236}">
                <a16:creationId xmlns:a16="http://schemas.microsoft.com/office/drawing/2014/main" id="{DC3C5472-469D-4DF9-9BC9-062868B2A0E7}"/>
              </a:ext>
            </a:extLst>
          </p:cNvPr>
          <p:cNvPicPr>
            <a:picLocks noChangeAspect="1" noChangeArrowheads="1"/>
          </p:cNvPicPr>
          <p:nvPr/>
        </p:nvPicPr>
        <p:blipFill rotWithShape="1">
          <a:blip r:embed="rId6">
            <a:clrChange>
              <a:clrFrom>
                <a:srgbClr val="F9F8F4"/>
              </a:clrFrom>
              <a:clrTo>
                <a:srgbClr val="F9F8F4">
                  <a:alpha val="0"/>
                </a:srgbClr>
              </a:clrTo>
            </a:clrChange>
            <a:extLst>
              <a:ext uri="{28A0092B-C50C-407E-A947-70E740481C1C}">
                <a14:useLocalDpi xmlns:a14="http://schemas.microsoft.com/office/drawing/2010/main" val="0"/>
              </a:ext>
            </a:extLst>
          </a:blip>
          <a:srcRect l="40645" t="33165" r="40514" b="30549"/>
          <a:stretch/>
        </p:blipFill>
        <p:spPr bwMode="auto">
          <a:xfrm>
            <a:off x="6543675" y="4114800"/>
            <a:ext cx="847725" cy="8953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Superbonus 110%: ripartire da un'edilizia più efficiente e sicura |  infoSOStenibile">
            <a:extLst>
              <a:ext uri="{FF2B5EF4-FFF2-40B4-BE49-F238E27FC236}">
                <a16:creationId xmlns:a16="http://schemas.microsoft.com/office/drawing/2014/main" id="{A4F0B402-ADD0-4A1D-87DF-E9A523E0154C}"/>
              </a:ext>
            </a:extLst>
          </p:cNvPr>
          <p:cNvPicPr>
            <a:picLocks noChangeAspect="1" noChangeArrowheads="1"/>
          </p:cNvPicPr>
          <p:nvPr/>
        </p:nvPicPr>
        <p:blipFill rotWithShape="1">
          <a:blip r:embed="rId6">
            <a:clrChange>
              <a:clrFrom>
                <a:srgbClr val="FDFDFD"/>
              </a:clrFrom>
              <a:clrTo>
                <a:srgbClr val="FDFDFD">
                  <a:alpha val="0"/>
                </a:srgbClr>
              </a:clrTo>
            </a:clrChange>
            <a:extLst>
              <a:ext uri="{28A0092B-C50C-407E-A947-70E740481C1C}">
                <a14:useLocalDpi xmlns:a14="http://schemas.microsoft.com/office/drawing/2010/main" val="0"/>
              </a:ext>
            </a:extLst>
          </a:blip>
          <a:srcRect l="18710" t="69412" r="62258" b="-1471"/>
          <a:stretch/>
        </p:blipFill>
        <p:spPr bwMode="auto">
          <a:xfrm>
            <a:off x="4591049" y="2238375"/>
            <a:ext cx="835229" cy="7715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Superbonus 110%: ripartire da un'edilizia più efficiente e sicura |  infoSOStenibile">
            <a:extLst>
              <a:ext uri="{FF2B5EF4-FFF2-40B4-BE49-F238E27FC236}">
                <a16:creationId xmlns:a16="http://schemas.microsoft.com/office/drawing/2014/main" id="{C66BCE60-8DF9-46C5-ACB7-FD84F5D7E133}"/>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1320" t="-182" r="59964" b="67949"/>
          <a:stretch/>
        </p:blipFill>
        <p:spPr bwMode="auto">
          <a:xfrm>
            <a:off x="6657976" y="2238375"/>
            <a:ext cx="857250" cy="8096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Superbonus 110%: ripartire da un'edilizia più efficiente e sicura |  infoSOStenibile">
            <a:extLst>
              <a:ext uri="{FF2B5EF4-FFF2-40B4-BE49-F238E27FC236}">
                <a16:creationId xmlns:a16="http://schemas.microsoft.com/office/drawing/2014/main" id="{3EF84C7D-1F81-42B1-98E0-3F50D040B240}"/>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60127" t="68999" r="17969" b="-1941"/>
          <a:stretch/>
        </p:blipFill>
        <p:spPr bwMode="auto">
          <a:xfrm>
            <a:off x="4638675" y="4181475"/>
            <a:ext cx="923924" cy="761999"/>
          </a:xfrm>
          <a:prstGeom prst="rect">
            <a:avLst/>
          </a:prstGeom>
          <a:noFill/>
          <a:extLst>
            <a:ext uri="{909E8E84-426E-40DD-AFC4-6F175D3DCCD1}">
              <a14:hiddenFill xmlns:a14="http://schemas.microsoft.com/office/drawing/2010/main">
                <a:solidFill>
                  <a:srgbClr val="FFFFFF"/>
                </a:solidFill>
              </a14:hiddenFill>
            </a:ext>
          </a:extLst>
        </p:spPr>
      </p:pic>
      <p:sp>
        <p:nvSpPr>
          <p:cNvPr id="35" name="Titolo 15">
            <a:extLst>
              <a:ext uri="{FF2B5EF4-FFF2-40B4-BE49-F238E27FC236}">
                <a16:creationId xmlns:a16="http://schemas.microsoft.com/office/drawing/2014/main" id="{68BC287C-E88A-432A-941D-32BF9866A10D}"/>
              </a:ext>
            </a:extLst>
          </p:cNvPr>
          <p:cNvSpPr txBox="1">
            <a:spLocks/>
          </p:cNvSpPr>
          <p:nvPr/>
        </p:nvSpPr>
        <p:spPr>
          <a:xfrm>
            <a:off x="7919831" y="3776928"/>
            <a:ext cx="4782504" cy="565743"/>
          </a:xfrm>
          <a:prstGeom prst="rect">
            <a:avLst/>
          </a:prstGeom>
        </p:spPr>
        <p:txBody>
          <a:bodyPr anchor="ctr"/>
          <a:lstStyle>
            <a:lvl1pPr algn="l" defTabSz="685800" rtl="0" eaLnBrk="1" latinLnBrk="0" hangingPunct="1">
              <a:lnSpc>
                <a:spcPct val="90000"/>
              </a:lnSpc>
              <a:spcBef>
                <a:spcPct val="0"/>
              </a:spcBef>
              <a:buNone/>
              <a:defRPr sz="3300" b="0" i="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377" rtl="0" eaLnBrk="1" fontAlgn="auto" latinLnBrk="0" hangingPunct="1">
              <a:lnSpc>
                <a:spcPct val="90000"/>
              </a:lnSpc>
              <a:spcBef>
                <a:spcPts val="1333"/>
              </a:spcBef>
              <a:spcAft>
                <a:spcPts val="0"/>
              </a:spcAft>
              <a:buClrTx/>
              <a:buSzTx/>
              <a:buFontTx/>
              <a:buNone/>
              <a:tabLst/>
              <a:defRPr/>
            </a:pPr>
            <a:r>
              <a:rPr kumimoji="0" lang="it-IT" sz="1867" b="1" i="0" u="none" strike="noStrike" kern="1200" cap="none" spc="0" normalizeH="0" baseline="0" noProof="0" dirty="0">
                <a:ln>
                  <a:noFill/>
                </a:ln>
                <a:solidFill>
                  <a:srgbClr val="3D6251"/>
                </a:solidFill>
                <a:effectLst/>
                <a:uLnTx/>
                <a:uFillTx/>
                <a:latin typeface="Arial" panose="020B0604020202020204" pitchFamily="34" charset="0"/>
                <a:cs typeface="Arial" panose="020B0604020202020204" pitchFamily="34" charset="0"/>
              </a:rPr>
              <a:t>Prestito Ordinario</a:t>
            </a:r>
            <a:br>
              <a:rPr kumimoji="0" lang="it-IT" sz="1867" b="1" i="0" u="none" strike="noStrike" kern="1200" cap="none" spc="0" normalizeH="0" baseline="0" noProof="0" dirty="0">
                <a:ln>
                  <a:noFill/>
                </a:ln>
                <a:solidFill>
                  <a:srgbClr val="3D6251"/>
                </a:solidFill>
                <a:effectLst/>
                <a:uLnTx/>
                <a:uFillTx/>
                <a:latin typeface="Arial" panose="020B0604020202020204" pitchFamily="34" charset="0"/>
                <a:cs typeface="Arial" panose="020B0604020202020204" pitchFamily="34" charset="0"/>
              </a:rPr>
            </a:br>
            <a:r>
              <a:rPr kumimoji="0" lang="it-IT" sz="1867" b="1" i="0" u="none" strike="noStrike" kern="1200" cap="none" spc="0" normalizeH="0" baseline="0" noProof="0" dirty="0">
                <a:ln>
                  <a:noFill/>
                </a:ln>
                <a:solidFill>
                  <a:srgbClr val="3D6251"/>
                </a:solidFill>
                <a:effectLst/>
                <a:uLnTx/>
                <a:uFillTx/>
                <a:latin typeface="Arial" panose="020B0604020202020204" pitchFamily="34" charset="0"/>
                <a:cs typeface="Arial" panose="020B0604020202020204" pitchFamily="34" charset="0"/>
              </a:rPr>
              <a:t>Prestito Flessibile </a:t>
            </a:r>
          </a:p>
        </p:txBody>
      </p:sp>
    </p:spTree>
    <p:extLst>
      <p:ext uri="{BB962C8B-B14F-4D97-AF65-F5344CB8AC3E}">
        <p14:creationId xmlns:p14="http://schemas.microsoft.com/office/powerpoint/2010/main" val="91487696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a:extLst>
              <a:ext uri="{FF2B5EF4-FFF2-40B4-BE49-F238E27FC236}">
                <a16:creationId xmlns:a16="http://schemas.microsoft.com/office/drawing/2014/main" id="{E91E6D76-2E27-437A-A92C-B048157416B4}"/>
              </a:ext>
            </a:extLst>
          </p:cNvPr>
          <p:cNvGraphicFramePr>
            <a:graphicFrameLocks noChangeAspect="1"/>
          </p:cNvGraphicFramePr>
          <p:nvPr>
            <p:custDataLst>
              <p:tags r:id="rId2"/>
            </p:custDataLst>
            <p:extLst>
              <p:ext uri="{D42A27DB-BD31-4B8C-83A1-F6EECF244321}">
                <p14:modId xmlns:p14="http://schemas.microsoft.com/office/powerpoint/2010/main" val="2907796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62" name="Diapositiva think-cell" r:id="rId8" imgW="395" imgH="394" progId="TCLayout.ActiveDocument.1">
                  <p:embed/>
                </p:oleObj>
              </mc:Choice>
              <mc:Fallback>
                <p:oleObj name="Diapositiva think-cell" r:id="rId8" imgW="395" imgH="394"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6" name="Rettangolo 15">
            <a:extLst>
              <a:ext uri="{FF2B5EF4-FFF2-40B4-BE49-F238E27FC236}">
                <a16:creationId xmlns:a16="http://schemas.microsoft.com/office/drawing/2014/main" id="{91835B30-21D5-4779-A5C9-7988E4181CCB}"/>
              </a:ext>
            </a:extLst>
          </p:cNvPr>
          <p:cNvSpPr/>
          <p:nvPr/>
        </p:nvSpPr>
        <p:spPr>
          <a:xfrm>
            <a:off x="-20" y="2626023"/>
            <a:ext cx="12192000" cy="42757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sp>
        <p:nvSpPr>
          <p:cNvPr id="17" name="Rettangolo 16">
            <a:extLst>
              <a:ext uri="{FF2B5EF4-FFF2-40B4-BE49-F238E27FC236}">
                <a16:creationId xmlns:a16="http://schemas.microsoft.com/office/drawing/2014/main" id="{58B32A4D-C75D-41D3-ABCD-E5530E83E007}"/>
              </a:ext>
            </a:extLst>
          </p:cNvPr>
          <p:cNvSpPr/>
          <p:nvPr/>
        </p:nvSpPr>
        <p:spPr>
          <a:xfrm>
            <a:off x="-20" y="2502198"/>
            <a:ext cx="12192000" cy="427574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dirty="0">
              <a:solidFill>
                <a:srgbClr val="FFFEFD"/>
              </a:solidFill>
              <a:latin typeface="Arial" panose="020B0604020202020204"/>
            </a:endParaRPr>
          </a:p>
        </p:txBody>
      </p:sp>
      <p:sp>
        <p:nvSpPr>
          <p:cNvPr id="5" name="Titolo 4">
            <a:extLst>
              <a:ext uri="{FF2B5EF4-FFF2-40B4-BE49-F238E27FC236}">
                <a16:creationId xmlns:a16="http://schemas.microsoft.com/office/drawing/2014/main" id="{2386DE65-64C8-40BF-997D-78FB49B0940D}"/>
              </a:ext>
            </a:extLst>
          </p:cNvPr>
          <p:cNvSpPr>
            <a:spLocks noGrp="1"/>
          </p:cNvSpPr>
          <p:nvPr>
            <p:ph type="title"/>
          </p:nvPr>
        </p:nvSpPr>
        <p:spPr/>
        <p:txBody>
          <a:bodyPr vert="horz"/>
          <a:lstStyle/>
          <a:p>
            <a:r>
              <a:rPr lang="en-US" dirty="0" err="1"/>
              <a:t>Fondo</a:t>
            </a:r>
            <a:r>
              <a:rPr lang="en-US" dirty="0"/>
              <a:t> </a:t>
            </a:r>
            <a:r>
              <a:rPr lang="en-US" dirty="0" err="1"/>
              <a:t>Rotativo</a:t>
            </a:r>
            <a:r>
              <a:rPr lang="en-US" dirty="0"/>
              <a:t> </a:t>
            </a:r>
            <a:r>
              <a:rPr lang="en-US" dirty="0" err="1"/>
              <a:t>Progettualità</a:t>
            </a:r>
            <a:endParaRPr lang="en-US" dirty="0"/>
          </a:p>
        </p:txBody>
      </p:sp>
      <p:sp>
        <p:nvSpPr>
          <p:cNvPr id="27" name="Rettangolo 26">
            <a:extLst>
              <a:ext uri="{FF2B5EF4-FFF2-40B4-BE49-F238E27FC236}">
                <a16:creationId xmlns:a16="http://schemas.microsoft.com/office/drawing/2014/main" id="{F0D80EBA-BB24-469B-92FB-736960B97F7F}"/>
              </a:ext>
            </a:extLst>
          </p:cNvPr>
          <p:cNvSpPr/>
          <p:nvPr/>
        </p:nvSpPr>
        <p:spPr>
          <a:xfrm>
            <a:off x="1513921" y="1024784"/>
            <a:ext cx="10147004" cy="1200329"/>
          </a:xfrm>
          <a:prstGeom prst="rect">
            <a:avLst/>
          </a:prstGeom>
        </p:spPr>
        <p:txBody>
          <a:bodyPr wrap="square">
            <a:spAutoFit/>
          </a:bodyPr>
          <a:lstStyle/>
          <a:p>
            <a:pPr algn="just" defTabSz="914377">
              <a:spcAft>
                <a:spcPts val="800"/>
              </a:spcAft>
              <a:tabLst>
                <a:tab pos="360671" algn="l"/>
              </a:tabLst>
            </a:pPr>
            <a:r>
              <a:rPr lang="it-IT" dirty="0">
                <a:solidFill>
                  <a:srgbClr val="415364"/>
                </a:solidFill>
                <a:latin typeface="Arial" panose="020B0604020202020204"/>
                <a:ea typeface="Calibri" panose="020F0502020204030204" pitchFamily="34" charset="0"/>
                <a:cs typeface="Times New Roman" panose="02020603050405020304" pitchFamily="18" charset="0"/>
              </a:rPr>
              <a:t>Sono anticipate le spese di investimento necessarie per la </a:t>
            </a:r>
            <a:r>
              <a:rPr lang="it-IT" b="1" dirty="0">
                <a:solidFill>
                  <a:srgbClr val="415364"/>
                </a:solidFill>
                <a:latin typeface="Arial" panose="020B0604020202020204"/>
                <a:ea typeface="Calibri" panose="020F0502020204030204" pitchFamily="34" charset="0"/>
                <a:cs typeface="Times New Roman" panose="02020603050405020304" pitchFamily="18" charset="0"/>
              </a:rPr>
              <a:t>redazione delle valutazioni di impatto ambientale</a:t>
            </a:r>
            <a:r>
              <a:rPr lang="it-IT" dirty="0">
                <a:solidFill>
                  <a:srgbClr val="415364"/>
                </a:solidFill>
                <a:latin typeface="Arial" panose="020B0604020202020204"/>
                <a:ea typeface="Calibri" panose="020F0502020204030204" pitchFamily="34" charset="0"/>
                <a:cs typeface="Times New Roman" panose="02020603050405020304" pitchFamily="18" charset="0"/>
              </a:rPr>
              <a:t> e dei </a:t>
            </a:r>
            <a:r>
              <a:rPr lang="it-IT" b="1" dirty="0">
                <a:solidFill>
                  <a:srgbClr val="415364"/>
                </a:solidFill>
                <a:latin typeface="Arial" panose="020B0604020202020204"/>
                <a:ea typeface="Calibri" panose="020F0502020204030204" pitchFamily="34" charset="0"/>
                <a:cs typeface="Times New Roman" panose="02020603050405020304" pitchFamily="18" charset="0"/>
              </a:rPr>
              <a:t>documenti componenti tutti i livelli progettuali </a:t>
            </a:r>
            <a:r>
              <a:rPr lang="it-IT" dirty="0">
                <a:solidFill>
                  <a:srgbClr val="415364"/>
                </a:solidFill>
                <a:latin typeface="Arial" panose="020B0604020202020204"/>
                <a:ea typeface="Calibri" panose="020F0502020204030204" pitchFamily="34" charset="0"/>
                <a:cs typeface="Times New Roman" panose="02020603050405020304" pitchFamily="18" charset="0"/>
              </a:rPr>
              <a:t>previsti dalla normativa vigente (tra cui le diagnosi energetiche necessarie alla richiesta dell’incentivo Conto Termico erogato dal GSE)</a:t>
            </a:r>
          </a:p>
        </p:txBody>
      </p:sp>
      <p:cxnSp>
        <p:nvCxnSpPr>
          <p:cNvPr id="28" name="Connettore diritto 144">
            <a:extLst>
              <a:ext uri="{FF2B5EF4-FFF2-40B4-BE49-F238E27FC236}">
                <a16:creationId xmlns:a16="http://schemas.microsoft.com/office/drawing/2014/main" id="{14E5E93A-792B-4C71-B967-2AA78C874632}"/>
              </a:ext>
            </a:extLst>
          </p:cNvPr>
          <p:cNvCxnSpPr/>
          <p:nvPr/>
        </p:nvCxnSpPr>
        <p:spPr>
          <a:xfrm>
            <a:off x="1474164" y="1005217"/>
            <a:ext cx="0" cy="10787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Rettangolo con angoli arrotondati 34">
            <a:extLst>
              <a:ext uri="{FF2B5EF4-FFF2-40B4-BE49-F238E27FC236}">
                <a16:creationId xmlns:a16="http://schemas.microsoft.com/office/drawing/2014/main" id="{9955A86F-2187-4571-9967-470D48D045A6}"/>
              </a:ext>
            </a:extLst>
          </p:cNvPr>
          <p:cNvSpPr/>
          <p:nvPr/>
        </p:nvSpPr>
        <p:spPr>
          <a:xfrm>
            <a:off x="-16026" y="2416058"/>
            <a:ext cx="12208025" cy="373783"/>
          </a:xfrm>
          <a:prstGeom prst="roundRect">
            <a:avLst>
              <a:gd name="adj" fmla="val 4294"/>
            </a:avLst>
          </a:prstGeom>
          <a:solidFill>
            <a:srgbClr val="73B4AC"/>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96000" rIns="144000" bIns="96000" rtlCol="0" anchor="ctr">
            <a:noAutofit/>
          </a:bodyPr>
          <a:lstStyle/>
          <a:p>
            <a:pPr algn="ctr" defTabSz="914377" fontAlgn="t"/>
            <a:r>
              <a:rPr lang="it-IT" sz="1867" b="1" dirty="0">
                <a:solidFill>
                  <a:srgbClr val="FFFEFD"/>
                </a:solidFill>
                <a:latin typeface="Arial" panose="020B0604020202020204"/>
              </a:rPr>
              <a:t>Caratteristiche</a:t>
            </a:r>
          </a:p>
        </p:txBody>
      </p:sp>
      <p:cxnSp>
        <p:nvCxnSpPr>
          <p:cNvPr id="11" name="Straight Connector 77">
            <a:extLst>
              <a:ext uri="{FF2B5EF4-FFF2-40B4-BE49-F238E27FC236}">
                <a16:creationId xmlns:a16="http://schemas.microsoft.com/office/drawing/2014/main" id="{8387570F-8D2C-4BFB-AAB1-ADDBF5463251}"/>
              </a:ext>
            </a:extLst>
          </p:cNvPr>
          <p:cNvCxnSpPr>
            <a:cxnSpLocks/>
          </p:cNvCxnSpPr>
          <p:nvPr>
            <p:custDataLst>
              <p:tags r:id="rId3"/>
            </p:custDataLst>
          </p:nvPr>
        </p:nvCxnSpPr>
        <p:spPr>
          <a:xfrm>
            <a:off x="694669" y="4439696"/>
            <a:ext cx="11489400" cy="0"/>
          </a:xfrm>
          <a:prstGeom prst="line">
            <a:avLst/>
          </a:prstGeom>
          <a:ln w="6350">
            <a:solidFill>
              <a:srgbClr val="415064"/>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77">
            <a:extLst>
              <a:ext uri="{FF2B5EF4-FFF2-40B4-BE49-F238E27FC236}">
                <a16:creationId xmlns:a16="http://schemas.microsoft.com/office/drawing/2014/main" id="{8FA4744A-B310-4481-830E-74EA72FFEF2E}"/>
              </a:ext>
            </a:extLst>
          </p:cNvPr>
          <p:cNvCxnSpPr>
            <a:cxnSpLocks/>
          </p:cNvCxnSpPr>
          <p:nvPr>
            <p:custDataLst>
              <p:tags r:id="rId4"/>
            </p:custDataLst>
          </p:nvPr>
        </p:nvCxnSpPr>
        <p:spPr>
          <a:xfrm>
            <a:off x="690703" y="5295646"/>
            <a:ext cx="11489400" cy="0"/>
          </a:xfrm>
          <a:prstGeom prst="line">
            <a:avLst/>
          </a:prstGeom>
          <a:ln w="6350">
            <a:solidFill>
              <a:srgbClr val="415064"/>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77">
            <a:extLst>
              <a:ext uri="{FF2B5EF4-FFF2-40B4-BE49-F238E27FC236}">
                <a16:creationId xmlns:a16="http://schemas.microsoft.com/office/drawing/2014/main" id="{0C37875C-3522-40D4-98C8-7DB17B6359AE}"/>
              </a:ext>
            </a:extLst>
          </p:cNvPr>
          <p:cNvCxnSpPr>
            <a:cxnSpLocks/>
          </p:cNvCxnSpPr>
          <p:nvPr>
            <p:custDataLst>
              <p:tags r:id="rId5"/>
            </p:custDataLst>
          </p:nvPr>
        </p:nvCxnSpPr>
        <p:spPr>
          <a:xfrm>
            <a:off x="698635" y="3583746"/>
            <a:ext cx="11489400" cy="0"/>
          </a:xfrm>
          <a:prstGeom prst="line">
            <a:avLst/>
          </a:prstGeom>
          <a:ln w="6350">
            <a:solidFill>
              <a:srgbClr val="415064"/>
            </a:solidFill>
            <a:prstDash val="dash"/>
          </a:ln>
        </p:spPr>
        <p:style>
          <a:lnRef idx="1">
            <a:schemeClr val="accent1"/>
          </a:lnRef>
          <a:fillRef idx="0">
            <a:schemeClr val="accent1"/>
          </a:fillRef>
          <a:effectRef idx="0">
            <a:schemeClr val="accent1"/>
          </a:effectRef>
          <a:fontRef idx="minor">
            <a:schemeClr val="tx1"/>
          </a:fontRef>
        </p:style>
      </p:cxnSp>
      <p:sp>
        <p:nvSpPr>
          <p:cNvPr id="37" name="Rettangolo 36">
            <a:extLst>
              <a:ext uri="{FF2B5EF4-FFF2-40B4-BE49-F238E27FC236}">
                <a16:creationId xmlns:a16="http://schemas.microsoft.com/office/drawing/2014/main" id="{5D441BBD-849F-4974-8EC2-6F4DB342489B}"/>
              </a:ext>
            </a:extLst>
          </p:cNvPr>
          <p:cNvSpPr/>
          <p:nvPr/>
        </p:nvSpPr>
        <p:spPr>
          <a:xfrm>
            <a:off x="2241662" y="3024127"/>
            <a:ext cx="6408000" cy="317579"/>
          </a:xfrm>
          <a:prstGeom prst="rect">
            <a:avLst/>
          </a:prstGeom>
          <a:noFill/>
          <a:ln w="952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cxnSp>
        <p:nvCxnSpPr>
          <p:cNvPr id="39" name="Straight Connector 77">
            <a:extLst>
              <a:ext uri="{FF2B5EF4-FFF2-40B4-BE49-F238E27FC236}">
                <a16:creationId xmlns:a16="http://schemas.microsoft.com/office/drawing/2014/main" id="{2879D025-9DCA-4F81-B970-3B56B1B8BD22}"/>
              </a:ext>
            </a:extLst>
          </p:cNvPr>
          <p:cNvCxnSpPr>
            <a:cxnSpLocks/>
          </p:cNvCxnSpPr>
          <p:nvPr>
            <p:custDataLst>
              <p:tags r:id="rId6"/>
            </p:custDataLst>
          </p:nvPr>
        </p:nvCxnSpPr>
        <p:spPr>
          <a:xfrm>
            <a:off x="702600" y="6151595"/>
            <a:ext cx="11489400" cy="0"/>
          </a:xfrm>
          <a:prstGeom prst="line">
            <a:avLst/>
          </a:prstGeom>
          <a:ln w="6350">
            <a:solidFill>
              <a:srgbClr val="415064"/>
            </a:solidFill>
            <a:prstDash val="dash"/>
          </a:ln>
        </p:spPr>
        <p:style>
          <a:lnRef idx="1">
            <a:schemeClr val="accent1"/>
          </a:lnRef>
          <a:fillRef idx="0">
            <a:schemeClr val="accent1"/>
          </a:fillRef>
          <a:effectRef idx="0">
            <a:schemeClr val="accent1"/>
          </a:effectRef>
          <a:fontRef idx="minor">
            <a:schemeClr val="tx1"/>
          </a:fontRef>
        </p:style>
      </p:cxnSp>
      <p:pic>
        <p:nvPicPr>
          <p:cNvPr id="44" name="Picture 4" descr="Superbonus 110%: ripartire da un'edilizia più efficiente e sicura |  infoSOStenibile">
            <a:extLst>
              <a:ext uri="{FF2B5EF4-FFF2-40B4-BE49-F238E27FC236}">
                <a16:creationId xmlns:a16="http://schemas.microsoft.com/office/drawing/2014/main" id="{377B16FD-2B88-43E4-AAC4-F102DBEE9C5E}"/>
              </a:ext>
            </a:extLst>
          </p:cNvPr>
          <p:cNvPicPr>
            <a:picLocks noChangeAspect="1" noChangeArrowheads="1"/>
          </p:cNvPicPr>
          <p:nvPr/>
        </p:nvPicPr>
        <p:blipFill rotWithShape="1">
          <a:blip r:embed="rId10">
            <a:clrChange>
              <a:clrFrom>
                <a:srgbClr val="FDFDFD"/>
              </a:clrFrom>
              <a:clrTo>
                <a:srgbClr val="FDFDFD">
                  <a:alpha val="0"/>
                </a:srgbClr>
              </a:clrTo>
            </a:clrChange>
            <a:extLst>
              <a:ext uri="{28A0092B-C50C-407E-A947-70E740481C1C}">
                <a14:useLocalDpi xmlns:a14="http://schemas.microsoft.com/office/drawing/2010/main" val="0"/>
              </a:ext>
            </a:extLst>
          </a:blip>
          <a:srcRect l="18710" t="69412" r="62258" b="-1471"/>
          <a:stretch/>
        </p:blipFill>
        <p:spPr bwMode="auto">
          <a:xfrm>
            <a:off x="412749" y="1184275"/>
            <a:ext cx="835229" cy="771525"/>
          </a:xfrm>
          <a:prstGeom prst="rect">
            <a:avLst/>
          </a:prstGeom>
          <a:noFill/>
          <a:extLst>
            <a:ext uri="{909E8E84-426E-40DD-AFC4-6F175D3DCCD1}">
              <a14:hiddenFill xmlns:a14="http://schemas.microsoft.com/office/drawing/2010/main">
                <a:solidFill>
                  <a:srgbClr val="FFFFFF"/>
                </a:solidFill>
              </a14:hiddenFill>
            </a:ext>
          </a:extLst>
        </p:spPr>
      </p:pic>
      <p:sp>
        <p:nvSpPr>
          <p:cNvPr id="45" name="Rettangolo 44">
            <a:extLst>
              <a:ext uri="{FF2B5EF4-FFF2-40B4-BE49-F238E27FC236}">
                <a16:creationId xmlns:a16="http://schemas.microsoft.com/office/drawing/2014/main" id="{7C6D3A69-BA8D-408D-A4C8-0BD94D87A5C9}"/>
              </a:ext>
            </a:extLst>
          </p:cNvPr>
          <p:cNvSpPr/>
          <p:nvPr/>
        </p:nvSpPr>
        <p:spPr>
          <a:xfrm>
            <a:off x="-802" y="2744325"/>
            <a:ext cx="629868" cy="4139076"/>
          </a:xfrm>
          <a:prstGeom prst="rect">
            <a:avLst/>
          </a:prstGeom>
          <a:solidFill>
            <a:srgbClr val="73B4AC">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EFD"/>
              </a:solidFill>
              <a:latin typeface="Arial" panose="020B0604020202020204"/>
            </a:endParaRPr>
          </a:p>
        </p:txBody>
      </p:sp>
      <p:grpSp>
        <p:nvGrpSpPr>
          <p:cNvPr id="12" name="Gruppo 11">
            <a:extLst>
              <a:ext uri="{FF2B5EF4-FFF2-40B4-BE49-F238E27FC236}">
                <a16:creationId xmlns:a16="http://schemas.microsoft.com/office/drawing/2014/main" id="{E8519FC7-97A8-44CD-A330-A1BD116702BB}"/>
              </a:ext>
            </a:extLst>
          </p:cNvPr>
          <p:cNvGrpSpPr/>
          <p:nvPr/>
        </p:nvGrpSpPr>
        <p:grpSpPr>
          <a:xfrm>
            <a:off x="406103" y="2865038"/>
            <a:ext cx="11793055" cy="576000"/>
            <a:chOff x="290286" y="2255935"/>
            <a:chExt cx="8844791" cy="432000"/>
          </a:xfrm>
        </p:grpSpPr>
        <p:sp>
          <p:nvSpPr>
            <p:cNvPr id="14" name="Rettangolo 13">
              <a:extLst>
                <a:ext uri="{FF2B5EF4-FFF2-40B4-BE49-F238E27FC236}">
                  <a16:creationId xmlns:a16="http://schemas.microsoft.com/office/drawing/2014/main" id="{9608FCD1-441C-4259-84C5-AA51D9A5C865}"/>
                </a:ext>
              </a:extLst>
            </p:cNvPr>
            <p:cNvSpPr/>
            <p:nvPr/>
          </p:nvSpPr>
          <p:spPr>
            <a:xfrm>
              <a:off x="518027" y="2255935"/>
              <a:ext cx="861705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993" defTabSz="914377"/>
              <a:r>
                <a:rPr lang="it-IT" sz="1600" b="1" kern="0" dirty="0">
                  <a:solidFill>
                    <a:srgbClr val="415364"/>
                  </a:solidFill>
                  <a:latin typeface="Arial" panose="020B0604020202020204"/>
                </a:rPr>
                <a:t>Beneficiari: </a:t>
              </a:r>
              <a:r>
                <a:rPr lang="it-IT" sz="1467" b="1" kern="0" dirty="0">
                  <a:solidFill>
                    <a:srgbClr val="415364"/>
                  </a:solidFill>
                  <a:latin typeface="Arial" panose="020B0604020202020204"/>
                </a:rPr>
                <a:t>Comuni, Città metropolitane e Province, Regioni e Province Autonome</a:t>
              </a:r>
            </a:p>
          </p:txBody>
        </p:sp>
        <p:sp>
          <p:nvSpPr>
            <p:cNvPr id="18" name="Ovale 17">
              <a:extLst>
                <a:ext uri="{FF2B5EF4-FFF2-40B4-BE49-F238E27FC236}">
                  <a16:creationId xmlns:a16="http://schemas.microsoft.com/office/drawing/2014/main" id="{FF5A75A3-112E-4B90-984E-230DC575DD84}"/>
                </a:ext>
              </a:extLst>
            </p:cNvPr>
            <p:cNvSpPr/>
            <p:nvPr/>
          </p:nvSpPr>
          <p:spPr>
            <a:xfrm>
              <a:off x="290286" y="2255935"/>
              <a:ext cx="432000" cy="432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pic>
          <p:nvPicPr>
            <p:cNvPr id="19" name="Immagine 18">
              <a:extLst>
                <a:ext uri="{FF2B5EF4-FFF2-40B4-BE49-F238E27FC236}">
                  <a16:creationId xmlns:a16="http://schemas.microsoft.com/office/drawing/2014/main" id="{B3748375-C9A1-4426-9588-8965CB25DE2E}"/>
                </a:ext>
              </a:extLst>
            </p:cNvPr>
            <p:cNvPicPr>
              <a:picLocks noChangeAspect="1"/>
            </p:cNvPicPr>
            <p:nvPr/>
          </p:nvPicPr>
          <p:blipFill>
            <a:blip r:embed="rId11">
              <a:clrChange>
                <a:clrFrom>
                  <a:srgbClr val="FFFFFF"/>
                </a:clrFrom>
                <a:clrTo>
                  <a:srgbClr val="FFFFFF">
                    <a:alpha val="0"/>
                  </a:srgbClr>
                </a:clrTo>
              </a:clrChange>
            </a:blip>
            <a:stretch>
              <a:fillRect/>
            </a:stretch>
          </p:blipFill>
          <p:spPr>
            <a:xfrm flipV="1">
              <a:off x="362286" y="2344780"/>
              <a:ext cx="288000" cy="254311"/>
            </a:xfrm>
            <a:prstGeom prst="rect">
              <a:avLst/>
            </a:prstGeom>
          </p:spPr>
        </p:pic>
      </p:grpSp>
      <p:grpSp>
        <p:nvGrpSpPr>
          <p:cNvPr id="20" name="Gruppo 19">
            <a:extLst>
              <a:ext uri="{FF2B5EF4-FFF2-40B4-BE49-F238E27FC236}">
                <a16:creationId xmlns:a16="http://schemas.microsoft.com/office/drawing/2014/main" id="{4C61F0A4-2307-4818-BD6E-2560D3252299}"/>
              </a:ext>
            </a:extLst>
          </p:cNvPr>
          <p:cNvGrpSpPr/>
          <p:nvPr/>
        </p:nvGrpSpPr>
        <p:grpSpPr>
          <a:xfrm>
            <a:off x="379891" y="4536683"/>
            <a:ext cx="11793055" cy="586083"/>
            <a:chOff x="290286" y="3194855"/>
            <a:chExt cx="8844791" cy="439562"/>
          </a:xfrm>
        </p:grpSpPr>
        <p:sp>
          <p:nvSpPr>
            <p:cNvPr id="21" name="Rettangolo 20">
              <a:extLst>
                <a:ext uri="{FF2B5EF4-FFF2-40B4-BE49-F238E27FC236}">
                  <a16:creationId xmlns:a16="http://schemas.microsoft.com/office/drawing/2014/main" id="{87120406-36DC-4BEE-B26A-CC0F4CE8FA47}"/>
                </a:ext>
              </a:extLst>
            </p:cNvPr>
            <p:cNvSpPr/>
            <p:nvPr/>
          </p:nvSpPr>
          <p:spPr>
            <a:xfrm>
              <a:off x="518027" y="3202417"/>
              <a:ext cx="861705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993" defTabSz="914377"/>
              <a:r>
                <a:rPr lang="it-IT" sz="1600" b="1" kern="0" dirty="0">
                  <a:solidFill>
                    <a:srgbClr val="415364"/>
                  </a:solidFill>
                  <a:latin typeface="Arial" panose="020B0604020202020204"/>
                </a:rPr>
                <a:t>Tasso d’interesse: </a:t>
              </a:r>
              <a:r>
                <a:rPr lang="it-IT" sz="1467" kern="0" dirty="0">
                  <a:solidFill>
                    <a:srgbClr val="415364"/>
                  </a:solidFill>
                  <a:latin typeface="Arial" panose="020B0604020202020204"/>
                </a:rPr>
                <a:t>interessi a carico del bilancio dello stato</a:t>
              </a:r>
            </a:p>
          </p:txBody>
        </p:sp>
        <p:sp>
          <p:nvSpPr>
            <p:cNvPr id="22" name="Ovale 21">
              <a:extLst>
                <a:ext uri="{FF2B5EF4-FFF2-40B4-BE49-F238E27FC236}">
                  <a16:creationId xmlns:a16="http://schemas.microsoft.com/office/drawing/2014/main" id="{AFB8ADB8-F7D9-4104-B978-72E89BF89C36}"/>
                </a:ext>
              </a:extLst>
            </p:cNvPr>
            <p:cNvSpPr/>
            <p:nvPr/>
          </p:nvSpPr>
          <p:spPr>
            <a:xfrm>
              <a:off x="290286" y="3194855"/>
              <a:ext cx="432000" cy="432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pic>
          <p:nvPicPr>
            <p:cNvPr id="23" name="Immagine 22">
              <a:extLst>
                <a:ext uri="{FF2B5EF4-FFF2-40B4-BE49-F238E27FC236}">
                  <a16:creationId xmlns:a16="http://schemas.microsoft.com/office/drawing/2014/main" id="{0A34E54A-D490-48E0-821E-168E4C439ACD}"/>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326991" y="3240600"/>
              <a:ext cx="358591" cy="324000"/>
            </a:xfrm>
            <a:prstGeom prst="rect">
              <a:avLst/>
            </a:prstGeom>
          </p:spPr>
        </p:pic>
      </p:grpSp>
      <p:grpSp>
        <p:nvGrpSpPr>
          <p:cNvPr id="25" name="Gruppo 24">
            <a:extLst>
              <a:ext uri="{FF2B5EF4-FFF2-40B4-BE49-F238E27FC236}">
                <a16:creationId xmlns:a16="http://schemas.microsoft.com/office/drawing/2014/main" id="{7C1FBC1E-C78E-4E3D-A618-2774EC857E82}"/>
              </a:ext>
            </a:extLst>
          </p:cNvPr>
          <p:cNvGrpSpPr/>
          <p:nvPr/>
        </p:nvGrpSpPr>
        <p:grpSpPr>
          <a:xfrm>
            <a:off x="387049" y="5369932"/>
            <a:ext cx="11772791" cy="583439"/>
            <a:chOff x="290286" y="3727840"/>
            <a:chExt cx="8829593" cy="437579"/>
          </a:xfrm>
        </p:grpSpPr>
        <p:sp>
          <p:nvSpPr>
            <p:cNvPr id="26" name="Rettangolo 25">
              <a:extLst>
                <a:ext uri="{FF2B5EF4-FFF2-40B4-BE49-F238E27FC236}">
                  <a16:creationId xmlns:a16="http://schemas.microsoft.com/office/drawing/2014/main" id="{C5B36E41-6D96-4849-8045-EA887CDB1EB3}"/>
                </a:ext>
              </a:extLst>
            </p:cNvPr>
            <p:cNvSpPr/>
            <p:nvPr/>
          </p:nvSpPr>
          <p:spPr>
            <a:xfrm>
              <a:off x="518027" y="3733419"/>
              <a:ext cx="8601852"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993" defTabSz="914377"/>
              <a:r>
                <a:rPr lang="it-IT" sz="1600" b="1" kern="0" dirty="0">
                  <a:solidFill>
                    <a:srgbClr val="415364"/>
                  </a:solidFill>
                  <a:latin typeface="Arial" panose="020B0604020202020204"/>
                </a:rPr>
                <a:t>Durata: </a:t>
              </a:r>
              <a:r>
                <a:rPr lang="it-IT" sz="1467" kern="0" dirty="0">
                  <a:solidFill>
                    <a:srgbClr val="415364"/>
                  </a:solidFill>
                  <a:latin typeface="Arial" panose="020B0604020202020204"/>
                </a:rPr>
                <a:t>entro 3 anni dalla prima erogazione da parte degli enti beneficiari</a:t>
              </a:r>
              <a:endParaRPr lang="it-IT" sz="1600" kern="0" dirty="0">
                <a:solidFill>
                  <a:srgbClr val="415364"/>
                </a:solidFill>
                <a:latin typeface="Arial" panose="020B0604020202020204"/>
              </a:endParaRPr>
            </a:p>
          </p:txBody>
        </p:sp>
        <p:sp>
          <p:nvSpPr>
            <p:cNvPr id="29" name="Ovale 28">
              <a:extLst>
                <a:ext uri="{FF2B5EF4-FFF2-40B4-BE49-F238E27FC236}">
                  <a16:creationId xmlns:a16="http://schemas.microsoft.com/office/drawing/2014/main" id="{BB416294-584E-40F5-9883-18B5D74903BC}"/>
                </a:ext>
              </a:extLst>
            </p:cNvPr>
            <p:cNvSpPr/>
            <p:nvPr/>
          </p:nvSpPr>
          <p:spPr>
            <a:xfrm>
              <a:off x="290286" y="3727840"/>
              <a:ext cx="432000" cy="432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pic>
          <p:nvPicPr>
            <p:cNvPr id="30" name="Immagine 29">
              <a:extLst>
                <a:ext uri="{FF2B5EF4-FFF2-40B4-BE49-F238E27FC236}">
                  <a16:creationId xmlns:a16="http://schemas.microsoft.com/office/drawing/2014/main" id="{29DC9D46-E938-4607-BFB8-E907256154F8}"/>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350966" y="3830403"/>
              <a:ext cx="326825" cy="259242"/>
            </a:xfrm>
            <a:prstGeom prst="rect">
              <a:avLst/>
            </a:prstGeom>
          </p:spPr>
        </p:pic>
      </p:grpSp>
      <p:grpSp>
        <p:nvGrpSpPr>
          <p:cNvPr id="32" name="Gruppo 31">
            <a:extLst>
              <a:ext uri="{FF2B5EF4-FFF2-40B4-BE49-F238E27FC236}">
                <a16:creationId xmlns:a16="http://schemas.microsoft.com/office/drawing/2014/main" id="{83CFC2A1-3446-4276-B1AE-5DFF4DE0355A}"/>
              </a:ext>
            </a:extLst>
          </p:cNvPr>
          <p:cNvGrpSpPr/>
          <p:nvPr/>
        </p:nvGrpSpPr>
        <p:grpSpPr>
          <a:xfrm>
            <a:off x="392997" y="3688205"/>
            <a:ext cx="11793055" cy="601312"/>
            <a:chOff x="290286" y="2716748"/>
            <a:chExt cx="8844791" cy="450984"/>
          </a:xfrm>
        </p:grpSpPr>
        <p:sp>
          <p:nvSpPr>
            <p:cNvPr id="33" name="Rettangolo 32">
              <a:extLst>
                <a:ext uri="{FF2B5EF4-FFF2-40B4-BE49-F238E27FC236}">
                  <a16:creationId xmlns:a16="http://schemas.microsoft.com/office/drawing/2014/main" id="{24B381EA-BAAF-4AED-9133-9FE2E080DB00}"/>
                </a:ext>
              </a:extLst>
            </p:cNvPr>
            <p:cNvSpPr/>
            <p:nvPr/>
          </p:nvSpPr>
          <p:spPr>
            <a:xfrm>
              <a:off x="518027" y="2815411"/>
              <a:ext cx="8617050" cy="352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993" defTabSz="914377"/>
              <a:r>
                <a:rPr lang="it-IT" sz="1600" b="1" kern="0" dirty="0">
                  <a:solidFill>
                    <a:srgbClr val="415364"/>
                  </a:solidFill>
                  <a:latin typeface="Arial" panose="020B0604020202020204"/>
                </a:rPr>
                <a:t>Oggetto: </a:t>
              </a:r>
              <a:r>
                <a:rPr lang="it-IT" sz="1467" kern="0" dirty="0">
                  <a:solidFill>
                    <a:srgbClr val="415364"/>
                  </a:solidFill>
                  <a:latin typeface="Arial" panose="020B0604020202020204"/>
                </a:rPr>
                <a:t>Spese di investimento per la redazione di: VIA, diagnosi energetiche, documentazione relativa a qualsiasi livello progettuale. Utilizzabile anche per spese di progettazione di più investimenti funzionalmente collegati</a:t>
              </a:r>
              <a:endParaRPr lang="it-IT" sz="1867" kern="0" dirty="0">
                <a:solidFill>
                  <a:srgbClr val="415364"/>
                </a:solidFill>
                <a:latin typeface="Arial" panose="020B0604020202020204"/>
              </a:endParaRPr>
            </a:p>
          </p:txBody>
        </p:sp>
        <p:sp>
          <p:nvSpPr>
            <p:cNvPr id="34" name="Ovale 33">
              <a:extLst>
                <a:ext uri="{FF2B5EF4-FFF2-40B4-BE49-F238E27FC236}">
                  <a16:creationId xmlns:a16="http://schemas.microsoft.com/office/drawing/2014/main" id="{56000107-EA0F-44B5-BA2C-6A449FC3480B}"/>
                </a:ext>
              </a:extLst>
            </p:cNvPr>
            <p:cNvSpPr/>
            <p:nvPr/>
          </p:nvSpPr>
          <p:spPr>
            <a:xfrm>
              <a:off x="290286" y="2716748"/>
              <a:ext cx="432000" cy="432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pic>
          <p:nvPicPr>
            <p:cNvPr id="36" name="Immagine 35">
              <a:extLst>
                <a:ext uri="{FF2B5EF4-FFF2-40B4-BE49-F238E27FC236}">
                  <a16:creationId xmlns:a16="http://schemas.microsoft.com/office/drawing/2014/main" id="{EA8A499E-949F-4CCB-8258-87C1C69E7D20}"/>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321237" y="2757685"/>
              <a:ext cx="386282" cy="314646"/>
            </a:xfrm>
            <a:prstGeom prst="rect">
              <a:avLst/>
            </a:prstGeom>
          </p:spPr>
        </p:pic>
      </p:grpSp>
      <p:grpSp>
        <p:nvGrpSpPr>
          <p:cNvPr id="40" name="Gruppo 39">
            <a:extLst>
              <a:ext uri="{FF2B5EF4-FFF2-40B4-BE49-F238E27FC236}">
                <a16:creationId xmlns:a16="http://schemas.microsoft.com/office/drawing/2014/main" id="{DFA8850F-42A1-408D-A375-F7821ED653A7}"/>
              </a:ext>
            </a:extLst>
          </p:cNvPr>
          <p:cNvGrpSpPr/>
          <p:nvPr/>
        </p:nvGrpSpPr>
        <p:grpSpPr>
          <a:xfrm>
            <a:off x="419209" y="6200538"/>
            <a:ext cx="11772791" cy="632062"/>
            <a:chOff x="290286" y="3685794"/>
            <a:chExt cx="8829593" cy="474046"/>
          </a:xfrm>
        </p:grpSpPr>
        <p:sp>
          <p:nvSpPr>
            <p:cNvPr id="41" name="Rettangolo 40">
              <a:extLst>
                <a:ext uri="{FF2B5EF4-FFF2-40B4-BE49-F238E27FC236}">
                  <a16:creationId xmlns:a16="http://schemas.microsoft.com/office/drawing/2014/main" id="{52576DC1-999B-4980-95D8-62BD02B3F938}"/>
                </a:ext>
              </a:extLst>
            </p:cNvPr>
            <p:cNvSpPr/>
            <p:nvPr/>
          </p:nvSpPr>
          <p:spPr>
            <a:xfrm>
              <a:off x="518027" y="3685794"/>
              <a:ext cx="8601852"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993" defTabSz="914377"/>
              <a:r>
                <a:rPr lang="it-IT" sz="1600" b="1" kern="0" dirty="0">
                  <a:solidFill>
                    <a:srgbClr val="415364"/>
                  </a:solidFill>
                  <a:latin typeface="Arial" panose="020B0604020202020204"/>
                </a:rPr>
                <a:t>Come richiederlo: </a:t>
              </a:r>
              <a:r>
                <a:rPr lang="it-IT" sz="1467" kern="0" dirty="0">
                  <a:solidFill>
                    <a:srgbClr val="415364"/>
                  </a:solidFill>
                  <a:latin typeface="Arial" panose="020B0604020202020204"/>
                </a:rPr>
                <a:t>Domanda online sul Portale Enti Locali e PA</a:t>
              </a:r>
              <a:endParaRPr lang="it-IT" sz="1600" kern="0" dirty="0">
                <a:solidFill>
                  <a:srgbClr val="415364"/>
                </a:solidFill>
                <a:latin typeface="Arial" panose="020B0604020202020204"/>
              </a:endParaRPr>
            </a:p>
          </p:txBody>
        </p:sp>
        <p:sp>
          <p:nvSpPr>
            <p:cNvPr id="42" name="Ovale 41">
              <a:extLst>
                <a:ext uri="{FF2B5EF4-FFF2-40B4-BE49-F238E27FC236}">
                  <a16:creationId xmlns:a16="http://schemas.microsoft.com/office/drawing/2014/main" id="{36BFBE16-D2BC-45E0-A502-540C20595887}"/>
                </a:ext>
              </a:extLst>
            </p:cNvPr>
            <p:cNvSpPr/>
            <p:nvPr/>
          </p:nvSpPr>
          <p:spPr>
            <a:xfrm>
              <a:off x="290286" y="3727840"/>
              <a:ext cx="432000" cy="432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dirty="0">
                <a:solidFill>
                  <a:srgbClr val="FFFEFD"/>
                </a:solidFill>
                <a:latin typeface="Arial" panose="020B0604020202020204"/>
              </a:endParaRPr>
            </a:p>
          </p:txBody>
        </p:sp>
      </p:grpSp>
      <p:pic>
        <p:nvPicPr>
          <p:cNvPr id="46" name="Elemento grafico 45" descr="Domande con riempimento a tinta unita">
            <a:extLst>
              <a:ext uri="{FF2B5EF4-FFF2-40B4-BE49-F238E27FC236}">
                <a16:creationId xmlns:a16="http://schemas.microsoft.com/office/drawing/2014/main" id="{D61EC4DD-730D-4669-B56F-1F34629409F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19100" y="6311900"/>
            <a:ext cx="520700" cy="520700"/>
          </a:xfrm>
          <a:prstGeom prst="rect">
            <a:avLst/>
          </a:prstGeom>
        </p:spPr>
      </p:pic>
      <p:pic>
        <p:nvPicPr>
          <p:cNvPr id="49" name="Picture 15" descr="Cassa Depositi e Prestiti | CDP">
            <a:extLst>
              <a:ext uri="{FF2B5EF4-FFF2-40B4-BE49-F238E27FC236}">
                <a16:creationId xmlns:a16="http://schemas.microsoft.com/office/drawing/2014/main" id="{E39A53B5-459F-4910-B405-890D67D3ABB5}"/>
              </a:ext>
            </a:extLst>
          </p:cNvPr>
          <p:cNvPicPr>
            <a:picLocks noChangeAspect="1" noChangeArrowheads="1"/>
          </p:cNvPicPr>
          <p:nvPr/>
        </p:nvPicPr>
        <p:blipFill rotWithShape="1">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6814" t="37473" r="23406" b="41428"/>
          <a:stretch/>
        </p:blipFill>
        <p:spPr bwMode="auto">
          <a:xfrm>
            <a:off x="11115676" y="6237195"/>
            <a:ext cx="917999" cy="3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11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ggetto 7" hidden="1">
            <a:extLst>
              <a:ext uri="{FF2B5EF4-FFF2-40B4-BE49-F238E27FC236}">
                <a16:creationId xmlns:a16="http://schemas.microsoft.com/office/drawing/2014/main" id="{0986F582-0551-4AC0-9AB7-D52A8BE85F72}"/>
              </a:ext>
            </a:extLst>
          </p:cNvPr>
          <p:cNvGraphicFramePr>
            <a:graphicFrameLocks noChangeAspect="1"/>
          </p:cNvGraphicFramePr>
          <p:nvPr>
            <p:custDataLst>
              <p:tags r:id="rId2"/>
            </p:custDataLst>
            <p:extLst>
              <p:ext uri="{D42A27DB-BD31-4B8C-83A1-F6EECF244321}">
                <p14:modId xmlns:p14="http://schemas.microsoft.com/office/powerpoint/2010/main" val="6543537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606" name="Diapositiva think-cell" r:id="rId9" imgW="395" imgH="394" progId="TCLayout.ActiveDocument.1">
                  <p:embed/>
                </p:oleObj>
              </mc:Choice>
              <mc:Fallback>
                <p:oleObj name="Diapositiva think-cell" r:id="rId9" imgW="395" imgH="394"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5" name="Rettangolo 44">
            <a:extLst>
              <a:ext uri="{FF2B5EF4-FFF2-40B4-BE49-F238E27FC236}">
                <a16:creationId xmlns:a16="http://schemas.microsoft.com/office/drawing/2014/main" id="{5078270E-ADD2-4871-80E3-B8BAF519917B}"/>
              </a:ext>
            </a:extLst>
          </p:cNvPr>
          <p:cNvSpPr/>
          <p:nvPr/>
        </p:nvSpPr>
        <p:spPr>
          <a:xfrm>
            <a:off x="-20" y="2626024"/>
            <a:ext cx="12192000" cy="423197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sp>
        <p:nvSpPr>
          <p:cNvPr id="6" name="Titolo 5">
            <a:extLst>
              <a:ext uri="{FF2B5EF4-FFF2-40B4-BE49-F238E27FC236}">
                <a16:creationId xmlns:a16="http://schemas.microsoft.com/office/drawing/2014/main" id="{65E024FC-1582-4474-B5E1-037A97D5071E}"/>
              </a:ext>
            </a:extLst>
          </p:cNvPr>
          <p:cNvSpPr>
            <a:spLocks noGrp="1"/>
          </p:cNvSpPr>
          <p:nvPr>
            <p:ph type="title"/>
          </p:nvPr>
        </p:nvSpPr>
        <p:spPr/>
        <p:txBody>
          <a:bodyPr vert="horz"/>
          <a:lstStyle/>
          <a:p>
            <a:r>
              <a:rPr lang="en-US" dirty="0" err="1"/>
              <a:t>Prestito</a:t>
            </a:r>
            <a:r>
              <a:rPr lang="en-US" dirty="0"/>
              <a:t> </a:t>
            </a:r>
            <a:r>
              <a:rPr lang="en-US" dirty="0" err="1"/>
              <a:t>Progettualità</a:t>
            </a:r>
            <a:r>
              <a:rPr lang="en-US" dirty="0"/>
              <a:t> PNRR/FNC</a:t>
            </a:r>
          </a:p>
        </p:txBody>
      </p:sp>
      <p:sp>
        <p:nvSpPr>
          <p:cNvPr id="27" name="Rettangolo 26">
            <a:extLst>
              <a:ext uri="{FF2B5EF4-FFF2-40B4-BE49-F238E27FC236}">
                <a16:creationId xmlns:a16="http://schemas.microsoft.com/office/drawing/2014/main" id="{F0D80EBA-BB24-469B-92FB-736960B97F7F}"/>
              </a:ext>
            </a:extLst>
          </p:cNvPr>
          <p:cNvSpPr/>
          <p:nvPr/>
        </p:nvSpPr>
        <p:spPr>
          <a:xfrm>
            <a:off x="1450420" y="1123940"/>
            <a:ext cx="10343643" cy="923330"/>
          </a:xfrm>
          <a:prstGeom prst="rect">
            <a:avLst/>
          </a:prstGeom>
        </p:spPr>
        <p:txBody>
          <a:bodyPr wrap="square">
            <a:spAutoFit/>
          </a:bodyPr>
          <a:lstStyle/>
          <a:p>
            <a:pPr marL="0" marR="0" lvl="0" indent="0" algn="just" defTabSz="914377" rtl="0" eaLnBrk="1" fontAlgn="auto" latinLnBrk="0" hangingPunct="1">
              <a:lnSpc>
                <a:spcPct val="100000"/>
              </a:lnSpc>
              <a:spcBef>
                <a:spcPts val="0"/>
              </a:spcBef>
              <a:spcAft>
                <a:spcPts val="800"/>
              </a:spcAft>
              <a:buClrTx/>
              <a:buSzTx/>
              <a:buFontTx/>
              <a:buNone/>
              <a:tabLst>
                <a:tab pos="360671" algn="l"/>
              </a:tabLst>
              <a:defRPr/>
            </a:pPr>
            <a:r>
              <a:rPr kumimoji="0" lang="it-IT" b="0" i="0" u="none" strike="noStrike" kern="1200" cap="none" spc="0" normalizeH="0" baseline="0" noProof="0" dirty="0">
                <a:ln>
                  <a:noFill/>
                </a:ln>
                <a:solidFill>
                  <a:srgbClr val="415364"/>
                </a:solidFill>
                <a:effectLst/>
                <a:uLnTx/>
                <a:uFillTx/>
                <a:latin typeface="Arial" panose="020B0604020202020204"/>
                <a:ea typeface="Calibri" panose="020F0502020204030204" pitchFamily="34" charset="0"/>
                <a:cs typeface="Times New Roman" panose="02020603050405020304" pitchFamily="18" charset="0"/>
              </a:rPr>
              <a:t>Sono anticipate </a:t>
            </a:r>
            <a:r>
              <a:rPr lang="it-IT" b="0" i="0" dirty="0">
                <a:solidFill>
                  <a:srgbClr val="405464"/>
                </a:solidFill>
                <a:effectLst/>
                <a:latin typeface="ArialMT"/>
              </a:rPr>
              <a:t>le spese finalizzate alla predisposizione della </a:t>
            </a:r>
            <a:r>
              <a:rPr lang="it-IT" b="1" i="0" dirty="0">
                <a:solidFill>
                  <a:srgbClr val="405464"/>
                </a:solidFill>
                <a:effectLst/>
                <a:latin typeface="ArialMT"/>
              </a:rPr>
              <a:t>documentazione progettuale </a:t>
            </a:r>
            <a:r>
              <a:rPr lang="it-IT" b="0" i="0" dirty="0">
                <a:solidFill>
                  <a:srgbClr val="405464"/>
                </a:solidFill>
                <a:effectLst/>
                <a:latin typeface="ArialMT"/>
              </a:rPr>
              <a:t>relativa agli investimenti inseriti nel </a:t>
            </a:r>
            <a:r>
              <a:rPr lang="it-IT" b="1" i="0" dirty="0">
                <a:solidFill>
                  <a:srgbClr val="405464"/>
                </a:solidFill>
                <a:effectLst/>
                <a:latin typeface="ArialMT"/>
              </a:rPr>
              <a:t>Piano Nazionale di Ripresa e Resilienza o nel Fondo Nazionale Complementare</a:t>
            </a:r>
            <a:endParaRPr kumimoji="0" lang="it-IT" b="1" i="0" u="none" strike="noStrike" kern="1200" cap="none" spc="0" normalizeH="0" baseline="0" noProof="0" dirty="0">
              <a:ln>
                <a:noFill/>
              </a:ln>
              <a:solidFill>
                <a:srgbClr val="415364"/>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20" name="Rettangolo 19">
            <a:extLst>
              <a:ext uri="{FF2B5EF4-FFF2-40B4-BE49-F238E27FC236}">
                <a16:creationId xmlns:a16="http://schemas.microsoft.com/office/drawing/2014/main" id="{5E8F9946-E2AF-4F78-A0D0-E5B1DD7A43F1}"/>
              </a:ext>
            </a:extLst>
          </p:cNvPr>
          <p:cNvSpPr/>
          <p:nvPr/>
        </p:nvSpPr>
        <p:spPr>
          <a:xfrm>
            <a:off x="690703" y="3007913"/>
            <a:ext cx="11469136"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993" marR="0" lvl="0" indent="0" algn="l" defTabSz="914377" rtl="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srgbClr val="415364"/>
                </a:solidFill>
                <a:effectLst/>
                <a:uLnTx/>
                <a:uFillTx/>
                <a:latin typeface="Arial" panose="020B0604020202020204"/>
                <a:ea typeface="+mn-ea"/>
                <a:cs typeface="+mn-cs"/>
              </a:rPr>
              <a:t>Beneficiari</a:t>
            </a:r>
            <a:r>
              <a:rPr kumimoji="0" lang="it-IT" sz="1800" i="0" u="none" strike="noStrike" kern="0" cap="none" spc="0" normalizeH="0" baseline="0" noProof="0" dirty="0">
                <a:ln>
                  <a:noFill/>
                </a:ln>
                <a:solidFill>
                  <a:srgbClr val="415364"/>
                </a:solidFill>
                <a:effectLst/>
                <a:uLnTx/>
                <a:uFillTx/>
                <a:latin typeface="Arial" panose="020B0604020202020204"/>
                <a:ea typeface="+mn-ea"/>
                <a:cs typeface="+mn-cs"/>
              </a:rPr>
              <a:t>: </a:t>
            </a:r>
            <a:r>
              <a:rPr kumimoji="0" lang="it-IT" sz="1470" b="1" i="0" u="none" strike="noStrike" kern="0" cap="none" spc="0" normalizeH="0" baseline="0" noProof="0" dirty="0">
                <a:ln>
                  <a:noFill/>
                </a:ln>
                <a:solidFill>
                  <a:srgbClr val="415364"/>
                </a:solidFill>
                <a:effectLst/>
                <a:uLnTx/>
                <a:uFillTx/>
                <a:latin typeface="Arial" panose="020B0604020202020204"/>
                <a:ea typeface="+mn-ea"/>
                <a:cs typeface="+mn-cs"/>
              </a:rPr>
              <a:t>Comuni, Città Metropolitane e Province, soggetti attuatori di investimenti inseriti nel PNRR e nel FNC, che hanno fatto richiesta o sono già assegnatari dei fondi PNRR/FNC</a:t>
            </a:r>
          </a:p>
        </p:txBody>
      </p:sp>
      <p:sp>
        <p:nvSpPr>
          <p:cNvPr id="22" name="Rettangolo 21">
            <a:extLst>
              <a:ext uri="{FF2B5EF4-FFF2-40B4-BE49-F238E27FC236}">
                <a16:creationId xmlns:a16="http://schemas.microsoft.com/office/drawing/2014/main" id="{80D22FC0-F87F-4B31-892F-2E7CB2BB7DDA}"/>
              </a:ext>
            </a:extLst>
          </p:cNvPr>
          <p:cNvSpPr/>
          <p:nvPr/>
        </p:nvSpPr>
        <p:spPr>
          <a:xfrm>
            <a:off x="690703" y="3647644"/>
            <a:ext cx="11469136"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993" defTabSz="914377"/>
            <a:r>
              <a:rPr lang="it-IT" sz="1600" b="1" kern="0" dirty="0">
                <a:solidFill>
                  <a:srgbClr val="415364"/>
                </a:solidFill>
                <a:latin typeface="Arial" panose="020B0604020202020204"/>
              </a:rPr>
              <a:t>Oggetto: </a:t>
            </a:r>
            <a:r>
              <a:rPr kumimoji="0" lang="it-IT" sz="1467" b="0" i="0" u="none" strike="noStrike" kern="0" cap="none" spc="0" normalizeH="0" baseline="0" noProof="0" dirty="0">
                <a:ln>
                  <a:noFill/>
                </a:ln>
                <a:solidFill>
                  <a:srgbClr val="415364"/>
                </a:solidFill>
                <a:effectLst/>
                <a:uLnTx/>
                <a:uFillTx/>
                <a:latin typeface="Arial" panose="020B0604020202020204"/>
                <a:ea typeface="+mn-ea"/>
                <a:cs typeface="+mn-cs"/>
              </a:rPr>
              <a:t>Spese di investimento per la predisposizione della documentazione progettuale relativa agli investimenti inseriti nel PNRR o nel FNC, a partire da un importo minimo di € 2.500,00.</a:t>
            </a:r>
            <a:endParaRPr lang="it-IT" sz="1867" kern="0" dirty="0">
              <a:solidFill>
                <a:srgbClr val="415364"/>
              </a:solidFill>
              <a:latin typeface="Arial" panose="020B0604020202020204"/>
            </a:endParaRPr>
          </a:p>
        </p:txBody>
      </p:sp>
      <p:sp>
        <p:nvSpPr>
          <p:cNvPr id="21" name="Rettangolo 20">
            <a:extLst>
              <a:ext uri="{FF2B5EF4-FFF2-40B4-BE49-F238E27FC236}">
                <a16:creationId xmlns:a16="http://schemas.microsoft.com/office/drawing/2014/main" id="{4617DE3A-EE64-4353-9C6D-3411F601BAE6}"/>
              </a:ext>
            </a:extLst>
          </p:cNvPr>
          <p:cNvSpPr/>
          <p:nvPr/>
        </p:nvSpPr>
        <p:spPr>
          <a:xfrm>
            <a:off x="690703" y="4287375"/>
            <a:ext cx="11469136"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993" defTabSz="914377"/>
            <a:r>
              <a:rPr lang="it-IT" sz="1600" b="1" kern="0" dirty="0">
                <a:solidFill>
                  <a:srgbClr val="415364"/>
                </a:solidFill>
                <a:latin typeface="Arial" panose="020B0604020202020204"/>
              </a:rPr>
              <a:t>Preammortamento: </a:t>
            </a:r>
            <a:r>
              <a:rPr lang="it-IT" sz="1467" kern="0" dirty="0">
                <a:solidFill>
                  <a:srgbClr val="415364"/>
                </a:solidFill>
                <a:latin typeface="Arial" panose="020B0604020202020204"/>
              </a:rPr>
              <a:t>o Il pre-ammortamento decorre dalla data di perfezionamento del contratto</a:t>
            </a:r>
          </a:p>
          <a:p>
            <a:pPr marL="287993" defTabSz="914377"/>
            <a:r>
              <a:rPr lang="it-IT" sz="1467" kern="0" dirty="0">
                <a:solidFill>
                  <a:srgbClr val="415364"/>
                </a:solidFill>
                <a:latin typeface="Arial" panose="020B0604020202020204"/>
              </a:rPr>
              <a:t>e si conclude il 31 dicembre dell’anno solare successivo alla data di stipula.</a:t>
            </a:r>
            <a:endParaRPr lang="it-IT" sz="1600" kern="0" dirty="0">
              <a:solidFill>
                <a:srgbClr val="415364"/>
              </a:solidFill>
              <a:latin typeface="Arial" panose="020B0604020202020204"/>
            </a:endParaRPr>
          </a:p>
        </p:txBody>
      </p:sp>
      <p:sp>
        <p:nvSpPr>
          <p:cNvPr id="23" name="Rettangolo 22">
            <a:extLst>
              <a:ext uri="{FF2B5EF4-FFF2-40B4-BE49-F238E27FC236}">
                <a16:creationId xmlns:a16="http://schemas.microsoft.com/office/drawing/2014/main" id="{25E0017A-5D2B-45E7-AC2D-1D19521E5892}"/>
              </a:ext>
            </a:extLst>
          </p:cNvPr>
          <p:cNvSpPr/>
          <p:nvPr/>
        </p:nvSpPr>
        <p:spPr>
          <a:xfrm>
            <a:off x="690703" y="4927105"/>
            <a:ext cx="11469136"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993" defTabSz="914377"/>
            <a:r>
              <a:rPr lang="it-IT" sz="1600" b="1" kern="0" dirty="0">
                <a:solidFill>
                  <a:srgbClr val="415364"/>
                </a:solidFill>
                <a:latin typeface="Arial" panose="020B0604020202020204"/>
              </a:rPr>
              <a:t>Ammortamento: </a:t>
            </a:r>
            <a:r>
              <a:rPr lang="it-IT" sz="1467" kern="0" dirty="0">
                <a:solidFill>
                  <a:srgbClr val="415364"/>
                </a:solidFill>
                <a:latin typeface="Arial" panose="020B0604020202020204"/>
              </a:rPr>
              <a:t>Rate semestrali, metodo italiano (quote capitali costanti). L’ammortamento del Prestito Progettualità PNRR/FNC ha durata di cinque anni. </a:t>
            </a:r>
          </a:p>
        </p:txBody>
      </p:sp>
      <p:sp>
        <p:nvSpPr>
          <p:cNvPr id="24" name="Rettangolo 23">
            <a:extLst>
              <a:ext uri="{FF2B5EF4-FFF2-40B4-BE49-F238E27FC236}">
                <a16:creationId xmlns:a16="http://schemas.microsoft.com/office/drawing/2014/main" id="{9DA15FF9-01AC-4089-8371-09ED450002F1}"/>
              </a:ext>
            </a:extLst>
          </p:cNvPr>
          <p:cNvSpPr/>
          <p:nvPr/>
        </p:nvSpPr>
        <p:spPr>
          <a:xfrm>
            <a:off x="690703" y="5566836"/>
            <a:ext cx="11469136"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993" defTabSz="914377"/>
            <a:r>
              <a:rPr lang="it-IT" sz="1600" b="1" kern="0" dirty="0">
                <a:solidFill>
                  <a:srgbClr val="415364"/>
                </a:solidFill>
                <a:latin typeface="Arial" panose="020B0604020202020204"/>
              </a:rPr>
              <a:t>Rimborso Anticipato: </a:t>
            </a:r>
            <a:r>
              <a:rPr kumimoji="0" lang="it-IT" sz="1467" b="0" i="0" u="none" strike="noStrike" kern="0" cap="none" spc="0" normalizeH="0" baseline="0" noProof="0" dirty="0">
                <a:ln>
                  <a:noFill/>
                </a:ln>
                <a:solidFill>
                  <a:srgbClr val="415364"/>
                </a:solidFill>
                <a:effectLst/>
                <a:uLnTx/>
                <a:uFillTx/>
                <a:latin typeface="Arial" panose="020B0604020202020204"/>
                <a:ea typeface="+mn-ea"/>
                <a:cs typeface="+mn-cs"/>
              </a:rPr>
              <a:t>Le somme erogate dovranno essere rimborsate obbligatoriamente al momento dell’incasso del Contributo, ma senza alcun onere aggiuntivo.</a:t>
            </a:r>
            <a:endParaRPr lang="it-IT" sz="1600" kern="0" dirty="0">
              <a:solidFill>
                <a:srgbClr val="415364"/>
              </a:solidFill>
              <a:latin typeface="Arial" panose="020B0604020202020204"/>
            </a:endParaRPr>
          </a:p>
        </p:txBody>
      </p:sp>
      <p:sp>
        <p:nvSpPr>
          <p:cNvPr id="25" name="Rettangolo 24">
            <a:extLst>
              <a:ext uri="{FF2B5EF4-FFF2-40B4-BE49-F238E27FC236}">
                <a16:creationId xmlns:a16="http://schemas.microsoft.com/office/drawing/2014/main" id="{8166160D-0679-4A9F-8612-191401EA9305}"/>
              </a:ext>
            </a:extLst>
          </p:cNvPr>
          <p:cNvSpPr/>
          <p:nvPr/>
        </p:nvSpPr>
        <p:spPr>
          <a:xfrm>
            <a:off x="690703" y="6194055"/>
            <a:ext cx="11469136"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993" defTabSz="914377"/>
            <a:r>
              <a:rPr lang="it-IT" sz="1600" b="1" kern="0" dirty="0">
                <a:solidFill>
                  <a:srgbClr val="415364"/>
                </a:solidFill>
                <a:latin typeface="Arial" panose="020B0604020202020204"/>
              </a:rPr>
              <a:t>Come richiederlo: </a:t>
            </a:r>
            <a:r>
              <a:rPr lang="it-IT" sz="1467" kern="0" dirty="0">
                <a:solidFill>
                  <a:srgbClr val="415364"/>
                </a:solidFill>
                <a:latin typeface="Arial" panose="020B0604020202020204"/>
              </a:rPr>
              <a:t>Domanda online sul Portale Enti Locali e PA</a:t>
            </a:r>
          </a:p>
        </p:txBody>
      </p:sp>
      <p:sp>
        <p:nvSpPr>
          <p:cNvPr id="50" name="Segnaposto numero diapositiva 1">
            <a:extLst>
              <a:ext uri="{FF2B5EF4-FFF2-40B4-BE49-F238E27FC236}">
                <a16:creationId xmlns:a16="http://schemas.microsoft.com/office/drawing/2014/main" id="{5E60286E-346A-484D-8EDE-1186DDDBA267}"/>
              </a:ext>
            </a:extLst>
          </p:cNvPr>
          <p:cNvSpPr txBox="1">
            <a:spLocks/>
          </p:cNvSpPr>
          <p:nvPr/>
        </p:nvSpPr>
        <p:spPr>
          <a:xfrm>
            <a:off x="334433" y="6535223"/>
            <a:ext cx="1344083" cy="244916"/>
          </a:xfrm>
          <a:prstGeom prst="rect">
            <a:avLst/>
          </a:prstGeom>
        </p:spPr>
        <p:txBody>
          <a:bodyPr vert="horz" lIns="0" tIns="0" rIns="0" bIns="0" rtlCol="0" anchor="b" anchorCtr="0"/>
          <a:lstStyle>
            <a:defPPr>
              <a:defRPr lang="it-IT"/>
            </a:defPPr>
            <a:lvl1pPr>
              <a:defRPr sz="8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fld id="{608DA0FE-9C19-F746-8419-6700E348BF78}" type="slidenum">
              <a:rPr lang="it-IT" sz="1067">
                <a:solidFill>
                  <a:srgbClr val="FFFEFD"/>
                </a:solidFill>
              </a:rPr>
              <a:pPr defTabSz="914377"/>
              <a:t>7</a:t>
            </a:fld>
            <a:endParaRPr lang="it-IT" sz="1067" dirty="0">
              <a:solidFill>
                <a:srgbClr val="FFFEFD"/>
              </a:solidFill>
            </a:endParaRPr>
          </a:p>
        </p:txBody>
      </p:sp>
      <p:cxnSp>
        <p:nvCxnSpPr>
          <p:cNvPr id="43" name="Straight Connector 77">
            <a:extLst>
              <a:ext uri="{FF2B5EF4-FFF2-40B4-BE49-F238E27FC236}">
                <a16:creationId xmlns:a16="http://schemas.microsoft.com/office/drawing/2014/main" id="{1B3021A7-5F8D-4408-B730-C003C67658F0}"/>
              </a:ext>
            </a:extLst>
          </p:cNvPr>
          <p:cNvCxnSpPr>
            <a:cxnSpLocks/>
          </p:cNvCxnSpPr>
          <p:nvPr>
            <p:custDataLst>
              <p:tags r:id="rId3"/>
            </p:custDataLst>
          </p:nvPr>
        </p:nvCxnSpPr>
        <p:spPr>
          <a:xfrm>
            <a:off x="690703" y="3602484"/>
            <a:ext cx="11489400" cy="0"/>
          </a:xfrm>
          <a:prstGeom prst="line">
            <a:avLst/>
          </a:prstGeom>
          <a:ln w="6350">
            <a:solidFill>
              <a:srgbClr val="415064"/>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77">
            <a:extLst>
              <a:ext uri="{FF2B5EF4-FFF2-40B4-BE49-F238E27FC236}">
                <a16:creationId xmlns:a16="http://schemas.microsoft.com/office/drawing/2014/main" id="{1E80982E-0271-4E2E-8915-F3E6C4661BE4}"/>
              </a:ext>
            </a:extLst>
          </p:cNvPr>
          <p:cNvCxnSpPr>
            <a:cxnSpLocks/>
          </p:cNvCxnSpPr>
          <p:nvPr>
            <p:custDataLst>
              <p:tags r:id="rId4"/>
            </p:custDataLst>
          </p:nvPr>
        </p:nvCxnSpPr>
        <p:spPr>
          <a:xfrm>
            <a:off x="690703" y="4244135"/>
            <a:ext cx="11489400" cy="0"/>
          </a:xfrm>
          <a:prstGeom prst="line">
            <a:avLst/>
          </a:prstGeom>
          <a:ln w="6350">
            <a:solidFill>
              <a:srgbClr val="415064"/>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77">
            <a:extLst>
              <a:ext uri="{FF2B5EF4-FFF2-40B4-BE49-F238E27FC236}">
                <a16:creationId xmlns:a16="http://schemas.microsoft.com/office/drawing/2014/main" id="{0C82B610-A925-4D76-B0E6-B4555D232AA1}"/>
              </a:ext>
            </a:extLst>
          </p:cNvPr>
          <p:cNvCxnSpPr>
            <a:cxnSpLocks/>
          </p:cNvCxnSpPr>
          <p:nvPr>
            <p:custDataLst>
              <p:tags r:id="rId5"/>
            </p:custDataLst>
          </p:nvPr>
        </p:nvCxnSpPr>
        <p:spPr>
          <a:xfrm>
            <a:off x="690703" y="4887801"/>
            <a:ext cx="11489400" cy="0"/>
          </a:xfrm>
          <a:prstGeom prst="line">
            <a:avLst/>
          </a:prstGeom>
          <a:ln w="6350">
            <a:solidFill>
              <a:srgbClr val="415064"/>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77">
            <a:extLst>
              <a:ext uri="{FF2B5EF4-FFF2-40B4-BE49-F238E27FC236}">
                <a16:creationId xmlns:a16="http://schemas.microsoft.com/office/drawing/2014/main" id="{0B73B482-FCC2-4D90-AFC5-F485E888665A}"/>
              </a:ext>
            </a:extLst>
          </p:cNvPr>
          <p:cNvCxnSpPr>
            <a:cxnSpLocks/>
          </p:cNvCxnSpPr>
          <p:nvPr>
            <p:custDataLst>
              <p:tags r:id="rId6"/>
            </p:custDataLst>
          </p:nvPr>
        </p:nvCxnSpPr>
        <p:spPr>
          <a:xfrm>
            <a:off x="690703" y="6174703"/>
            <a:ext cx="11489400" cy="0"/>
          </a:xfrm>
          <a:prstGeom prst="line">
            <a:avLst/>
          </a:prstGeom>
          <a:ln w="6350">
            <a:solidFill>
              <a:srgbClr val="415064"/>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77">
            <a:extLst>
              <a:ext uri="{FF2B5EF4-FFF2-40B4-BE49-F238E27FC236}">
                <a16:creationId xmlns:a16="http://schemas.microsoft.com/office/drawing/2014/main" id="{1ECF5E2B-AF04-423F-A7A9-AC7CF6E17A9A}"/>
              </a:ext>
            </a:extLst>
          </p:cNvPr>
          <p:cNvCxnSpPr>
            <a:cxnSpLocks/>
          </p:cNvCxnSpPr>
          <p:nvPr>
            <p:custDataLst>
              <p:tags r:id="rId7"/>
            </p:custDataLst>
          </p:nvPr>
        </p:nvCxnSpPr>
        <p:spPr>
          <a:xfrm>
            <a:off x="690703" y="5533841"/>
            <a:ext cx="11489400" cy="0"/>
          </a:xfrm>
          <a:prstGeom prst="line">
            <a:avLst/>
          </a:prstGeom>
          <a:ln w="6350">
            <a:solidFill>
              <a:srgbClr val="415064"/>
            </a:solidFill>
            <a:prstDash val="dash"/>
          </a:ln>
        </p:spPr>
        <p:style>
          <a:lnRef idx="1">
            <a:schemeClr val="accent1"/>
          </a:lnRef>
          <a:fillRef idx="0">
            <a:schemeClr val="accent1"/>
          </a:fillRef>
          <a:effectRef idx="0">
            <a:schemeClr val="accent1"/>
          </a:effectRef>
          <a:fontRef idx="minor">
            <a:schemeClr val="tx1"/>
          </a:fontRef>
        </p:style>
      </p:cxnSp>
      <p:sp>
        <p:nvSpPr>
          <p:cNvPr id="3" name="Rettangolo 2">
            <a:extLst>
              <a:ext uri="{FF2B5EF4-FFF2-40B4-BE49-F238E27FC236}">
                <a16:creationId xmlns:a16="http://schemas.microsoft.com/office/drawing/2014/main" id="{B8FEE750-77E4-457B-8D06-7C91CEEA268B}"/>
              </a:ext>
            </a:extLst>
          </p:cNvPr>
          <p:cNvSpPr/>
          <p:nvPr/>
        </p:nvSpPr>
        <p:spPr>
          <a:xfrm>
            <a:off x="11898" y="2718925"/>
            <a:ext cx="629868" cy="4139076"/>
          </a:xfrm>
          <a:prstGeom prst="rect">
            <a:avLst/>
          </a:prstGeom>
          <a:solidFill>
            <a:srgbClr val="73B4AC">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EFD"/>
              </a:solidFill>
              <a:latin typeface="Arial" panose="020B0604020202020204"/>
            </a:endParaRPr>
          </a:p>
        </p:txBody>
      </p:sp>
      <p:sp>
        <p:nvSpPr>
          <p:cNvPr id="46" name="Ovale 45">
            <a:extLst>
              <a:ext uri="{FF2B5EF4-FFF2-40B4-BE49-F238E27FC236}">
                <a16:creationId xmlns:a16="http://schemas.microsoft.com/office/drawing/2014/main" id="{9CA1BB1A-256A-4857-9C0F-B0911F740B20}"/>
              </a:ext>
            </a:extLst>
          </p:cNvPr>
          <p:cNvSpPr/>
          <p:nvPr/>
        </p:nvSpPr>
        <p:spPr>
          <a:xfrm>
            <a:off x="387048" y="3007913"/>
            <a:ext cx="576000" cy="576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pic>
        <p:nvPicPr>
          <p:cNvPr id="52" name="Immagine 51">
            <a:extLst>
              <a:ext uri="{FF2B5EF4-FFF2-40B4-BE49-F238E27FC236}">
                <a16:creationId xmlns:a16="http://schemas.microsoft.com/office/drawing/2014/main" id="{9917C6C0-5CE8-482F-823C-A6BD80C67FEB}"/>
              </a:ext>
            </a:extLst>
          </p:cNvPr>
          <p:cNvPicPr>
            <a:picLocks noChangeAspect="1"/>
          </p:cNvPicPr>
          <p:nvPr/>
        </p:nvPicPr>
        <p:blipFill>
          <a:blip r:embed="rId11">
            <a:clrChange>
              <a:clrFrom>
                <a:srgbClr val="FFFFFF"/>
              </a:clrFrom>
              <a:clrTo>
                <a:srgbClr val="FFFFFF">
                  <a:alpha val="0"/>
                </a:srgbClr>
              </a:clrTo>
            </a:clrChange>
          </a:blip>
          <a:stretch>
            <a:fillRect/>
          </a:stretch>
        </p:blipFill>
        <p:spPr>
          <a:xfrm flipV="1">
            <a:off x="483048" y="3126374"/>
            <a:ext cx="384000" cy="339081"/>
          </a:xfrm>
          <a:prstGeom prst="rect">
            <a:avLst/>
          </a:prstGeom>
        </p:spPr>
      </p:pic>
      <p:sp>
        <p:nvSpPr>
          <p:cNvPr id="63" name="Ovale 62">
            <a:extLst>
              <a:ext uri="{FF2B5EF4-FFF2-40B4-BE49-F238E27FC236}">
                <a16:creationId xmlns:a16="http://schemas.microsoft.com/office/drawing/2014/main" id="{83C5C60B-8229-4013-A747-439AF23CCF26}"/>
              </a:ext>
            </a:extLst>
          </p:cNvPr>
          <p:cNvSpPr/>
          <p:nvPr/>
        </p:nvSpPr>
        <p:spPr>
          <a:xfrm>
            <a:off x="387048" y="3622331"/>
            <a:ext cx="576000" cy="576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pic>
        <p:nvPicPr>
          <p:cNvPr id="64" name="Immagine 63">
            <a:extLst>
              <a:ext uri="{FF2B5EF4-FFF2-40B4-BE49-F238E27FC236}">
                <a16:creationId xmlns:a16="http://schemas.microsoft.com/office/drawing/2014/main" id="{9B392103-EF9E-47D3-9940-BC0DAB9BAD76}"/>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428316" y="3676913"/>
            <a:ext cx="515043" cy="419528"/>
          </a:xfrm>
          <a:prstGeom prst="rect">
            <a:avLst/>
          </a:prstGeom>
        </p:spPr>
      </p:pic>
      <p:sp>
        <p:nvSpPr>
          <p:cNvPr id="33" name="Rettangolo con angoli arrotondati 32">
            <a:extLst>
              <a:ext uri="{FF2B5EF4-FFF2-40B4-BE49-F238E27FC236}">
                <a16:creationId xmlns:a16="http://schemas.microsoft.com/office/drawing/2014/main" id="{D1283EE4-AB9A-41AF-8BD4-292D6D558096}"/>
              </a:ext>
            </a:extLst>
          </p:cNvPr>
          <p:cNvSpPr/>
          <p:nvPr/>
        </p:nvSpPr>
        <p:spPr>
          <a:xfrm>
            <a:off x="-16026" y="2429310"/>
            <a:ext cx="12208025" cy="373783"/>
          </a:xfrm>
          <a:prstGeom prst="roundRect">
            <a:avLst>
              <a:gd name="adj" fmla="val 4294"/>
            </a:avLst>
          </a:prstGeom>
          <a:solidFill>
            <a:srgbClr val="73B4AC"/>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96000" rIns="144000" bIns="96000" rtlCol="0" anchor="ctr">
            <a:noAutofit/>
          </a:bodyPr>
          <a:lstStyle/>
          <a:p>
            <a:pPr algn="ctr" defTabSz="914377" fontAlgn="t"/>
            <a:r>
              <a:rPr lang="it-IT" sz="1867" b="1" dirty="0">
                <a:solidFill>
                  <a:srgbClr val="FFFEFD"/>
                </a:solidFill>
                <a:latin typeface="Arial" panose="020B0604020202020204"/>
              </a:rPr>
              <a:t>Caratteristiche</a:t>
            </a:r>
          </a:p>
        </p:txBody>
      </p:sp>
      <p:sp>
        <p:nvSpPr>
          <p:cNvPr id="65" name="Ovale 64">
            <a:extLst>
              <a:ext uri="{FF2B5EF4-FFF2-40B4-BE49-F238E27FC236}">
                <a16:creationId xmlns:a16="http://schemas.microsoft.com/office/drawing/2014/main" id="{15D23C7B-CDE3-4B36-AE18-324F91D1A9CE}"/>
              </a:ext>
            </a:extLst>
          </p:cNvPr>
          <p:cNvSpPr/>
          <p:nvPr/>
        </p:nvSpPr>
        <p:spPr>
          <a:xfrm>
            <a:off x="387048" y="4279936"/>
            <a:ext cx="576000" cy="576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pic>
        <p:nvPicPr>
          <p:cNvPr id="66" name="Immagine 65">
            <a:extLst>
              <a:ext uri="{FF2B5EF4-FFF2-40B4-BE49-F238E27FC236}">
                <a16:creationId xmlns:a16="http://schemas.microsoft.com/office/drawing/2014/main" id="{F157FA5D-9025-4E12-90F8-5CCC36BDEDC7}"/>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467955" y="4416687"/>
            <a:ext cx="435767" cy="345656"/>
          </a:xfrm>
          <a:prstGeom prst="rect">
            <a:avLst/>
          </a:prstGeom>
        </p:spPr>
      </p:pic>
      <p:sp>
        <p:nvSpPr>
          <p:cNvPr id="67" name="Ovale 66">
            <a:extLst>
              <a:ext uri="{FF2B5EF4-FFF2-40B4-BE49-F238E27FC236}">
                <a16:creationId xmlns:a16="http://schemas.microsoft.com/office/drawing/2014/main" id="{60CD2629-8B3F-49D7-92D2-4FDBA6905A22}"/>
              </a:ext>
            </a:extLst>
          </p:cNvPr>
          <p:cNvSpPr/>
          <p:nvPr/>
        </p:nvSpPr>
        <p:spPr>
          <a:xfrm>
            <a:off x="387048" y="4917023"/>
            <a:ext cx="576000" cy="576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pic>
        <p:nvPicPr>
          <p:cNvPr id="68" name="Immagine 67">
            <a:extLst>
              <a:ext uri="{FF2B5EF4-FFF2-40B4-BE49-F238E27FC236}">
                <a16:creationId xmlns:a16="http://schemas.microsoft.com/office/drawing/2014/main" id="{2F88A781-1D71-4141-B62F-D8D97C373ABA}"/>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441920" y="5013023"/>
            <a:ext cx="466256" cy="384000"/>
          </a:xfrm>
          <a:prstGeom prst="rect">
            <a:avLst/>
          </a:prstGeom>
        </p:spPr>
      </p:pic>
      <p:sp>
        <p:nvSpPr>
          <p:cNvPr id="69" name="Ovale 68">
            <a:extLst>
              <a:ext uri="{FF2B5EF4-FFF2-40B4-BE49-F238E27FC236}">
                <a16:creationId xmlns:a16="http://schemas.microsoft.com/office/drawing/2014/main" id="{DC82A382-AB9E-4B1A-8545-709CD65B5B55}"/>
              </a:ext>
            </a:extLst>
          </p:cNvPr>
          <p:cNvSpPr/>
          <p:nvPr/>
        </p:nvSpPr>
        <p:spPr>
          <a:xfrm>
            <a:off x="387048" y="5564407"/>
            <a:ext cx="576000" cy="576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pic>
        <p:nvPicPr>
          <p:cNvPr id="72" name="Immagine 71">
            <a:extLst>
              <a:ext uri="{FF2B5EF4-FFF2-40B4-BE49-F238E27FC236}">
                <a16:creationId xmlns:a16="http://schemas.microsoft.com/office/drawing/2014/main" id="{386EA75C-4A33-483A-A2DD-A48ABDCF899F}"/>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435989" y="5636407"/>
            <a:ext cx="478121" cy="432000"/>
          </a:xfrm>
          <a:prstGeom prst="rect">
            <a:avLst/>
          </a:prstGeom>
        </p:spPr>
      </p:pic>
      <p:sp>
        <p:nvSpPr>
          <p:cNvPr id="73" name="Ovale 72">
            <a:extLst>
              <a:ext uri="{FF2B5EF4-FFF2-40B4-BE49-F238E27FC236}">
                <a16:creationId xmlns:a16="http://schemas.microsoft.com/office/drawing/2014/main" id="{C5A89CCF-DADD-4B9C-A3A8-09DC6C3F2A2C}"/>
              </a:ext>
            </a:extLst>
          </p:cNvPr>
          <p:cNvSpPr/>
          <p:nvPr/>
        </p:nvSpPr>
        <p:spPr>
          <a:xfrm>
            <a:off x="351517" y="6211037"/>
            <a:ext cx="576000" cy="576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cxnSp>
        <p:nvCxnSpPr>
          <p:cNvPr id="34" name="Connettore diritto 144">
            <a:extLst>
              <a:ext uri="{FF2B5EF4-FFF2-40B4-BE49-F238E27FC236}">
                <a16:creationId xmlns:a16="http://schemas.microsoft.com/office/drawing/2014/main" id="{B6878E30-A216-4962-AAFD-8ADD3A33F9A5}"/>
              </a:ext>
            </a:extLst>
          </p:cNvPr>
          <p:cNvCxnSpPr/>
          <p:nvPr/>
        </p:nvCxnSpPr>
        <p:spPr>
          <a:xfrm>
            <a:off x="1301535" y="1123900"/>
            <a:ext cx="0" cy="1078707"/>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5" name="Picture 4" descr="Superbonus 110%: ripartire da un'edilizia più efficiente e sicura |  infoSOStenibile">
            <a:extLst>
              <a:ext uri="{FF2B5EF4-FFF2-40B4-BE49-F238E27FC236}">
                <a16:creationId xmlns:a16="http://schemas.microsoft.com/office/drawing/2014/main" id="{8E3E8C6B-C196-4969-A6BD-25B4F0A17143}"/>
              </a:ext>
            </a:extLst>
          </p:cNvPr>
          <p:cNvPicPr>
            <a:picLocks noChangeAspect="1" noChangeArrowheads="1"/>
          </p:cNvPicPr>
          <p:nvPr/>
        </p:nvPicPr>
        <p:blipFill rotWithShape="1">
          <a:blip r:embed="rId16">
            <a:clrChange>
              <a:clrFrom>
                <a:srgbClr val="FDFDFD"/>
              </a:clrFrom>
              <a:clrTo>
                <a:srgbClr val="FDFDFD">
                  <a:alpha val="0"/>
                </a:srgbClr>
              </a:clrTo>
            </a:clrChange>
            <a:extLst>
              <a:ext uri="{28A0092B-C50C-407E-A947-70E740481C1C}">
                <a14:useLocalDpi xmlns:a14="http://schemas.microsoft.com/office/drawing/2010/main" val="0"/>
              </a:ext>
            </a:extLst>
          </a:blip>
          <a:srcRect l="18710" t="69412" r="62258" b="-1471"/>
          <a:stretch/>
        </p:blipFill>
        <p:spPr bwMode="auto">
          <a:xfrm>
            <a:off x="412749" y="1184275"/>
            <a:ext cx="835229" cy="771525"/>
          </a:xfrm>
          <a:prstGeom prst="rect">
            <a:avLst/>
          </a:prstGeom>
          <a:noFill/>
          <a:extLst>
            <a:ext uri="{909E8E84-426E-40DD-AFC4-6F175D3DCCD1}">
              <a14:hiddenFill xmlns:a14="http://schemas.microsoft.com/office/drawing/2010/main">
                <a:solidFill>
                  <a:srgbClr val="FFFFFF"/>
                </a:solidFill>
              </a14:hiddenFill>
            </a:ext>
          </a:extLst>
        </p:spPr>
      </p:pic>
      <p:pic>
        <p:nvPicPr>
          <p:cNvPr id="5" name="Elemento grafico 4" descr="Domande con riempimento a tinta unita">
            <a:extLst>
              <a:ext uri="{FF2B5EF4-FFF2-40B4-BE49-F238E27FC236}">
                <a16:creationId xmlns:a16="http://schemas.microsoft.com/office/drawing/2014/main" id="{FAB410F3-2D9C-48EF-AD25-BACE7D98637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81000" y="6261100"/>
            <a:ext cx="520700" cy="520700"/>
          </a:xfrm>
          <a:prstGeom prst="rect">
            <a:avLst/>
          </a:prstGeom>
        </p:spPr>
      </p:pic>
      <p:sp>
        <p:nvSpPr>
          <p:cNvPr id="48" name="Rettangolo 47">
            <a:extLst>
              <a:ext uri="{FF2B5EF4-FFF2-40B4-BE49-F238E27FC236}">
                <a16:creationId xmlns:a16="http://schemas.microsoft.com/office/drawing/2014/main" id="{CD3C9EA5-3DF3-4ADE-BB75-EA9244DF4B5A}"/>
              </a:ext>
            </a:extLst>
          </p:cNvPr>
          <p:cNvSpPr/>
          <p:nvPr/>
        </p:nvSpPr>
        <p:spPr>
          <a:xfrm>
            <a:off x="1054212" y="3059052"/>
            <a:ext cx="10985388" cy="496948"/>
          </a:xfrm>
          <a:prstGeom prst="rect">
            <a:avLst/>
          </a:prstGeom>
          <a:noFill/>
          <a:ln w="952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pic>
        <p:nvPicPr>
          <p:cNvPr id="39" name="Picture 15" descr="Cassa Depositi e Prestiti | CDP">
            <a:extLst>
              <a:ext uri="{FF2B5EF4-FFF2-40B4-BE49-F238E27FC236}">
                <a16:creationId xmlns:a16="http://schemas.microsoft.com/office/drawing/2014/main" id="{500659A1-A5E5-4EA4-82B7-698C329C9D24}"/>
              </a:ext>
            </a:extLst>
          </p:cNvPr>
          <p:cNvPicPr>
            <a:picLocks noChangeAspect="1" noChangeArrowheads="1"/>
          </p:cNvPicPr>
          <p:nvPr/>
        </p:nvPicPr>
        <p:blipFill rotWithShape="1">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l="16814" t="37473" r="23406" b="41428"/>
          <a:stretch/>
        </p:blipFill>
        <p:spPr bwMode="auto">
          <a:xfrm>
            <a:off x="11115676" y="6237195"/>
            <a:ext cx="917999" cy="3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330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ggetto 7" hidden="1">
            <a:extLst>
              <a:ext uri="{FF2B5EF4-FFF2-40B4-BE49-F238E27FC236}">
                <a16:creationId xmlns:a16="http://schemas.microsoft.com/office/drawing/2014/main" id="{4C395801-39EC-4024-BF2B-4B1814F10BF0}"/>
              </a:ext>
            </a:extLst>
          </p:cNvPr>
          <p:cNvGraphicFramePr>
            <a:graphicFrameLocks noChangeAspect="1"/>
          </p:cNvGraphicFramePr>
          <p:nvPr>
            <p:custDataLst>
              <p:tags r:id="rId2"/>
            </p:custDataLst>
            <p:extLst>
              <p:ext uri="{D42A27DB-BD31-4B8C-83A1-F6EECF244321}">
                <p14:modId xmlns:p14="http://schemas.microsoft.com/office/powerpoint/2010/main" val="3423151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630" name="Diapositiva think-cell" r:id="rId9" imgW="395" imgH="394" progId="TCLayout.ActiveDocument.1">
                  <p:embed/>
                </p:oleObj>
              </mc:Choice>
              <mc:Fallback>
                <p:oleObj name="Diapositiva think-cell" r:id="rId9" imgW="395" imgH="394"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5" name="Rettangolo 44">
            <a:extLst>
              <a:ext uri="{FF2B5EF4-FFF2-40B4-BE49-F238E27FC236}">
                <a16:creationId xmlns:a16="http://schemas.microsoft.com/office/drawing/2014/main" id="{5078270E-ADD2-4871-80E3-B8BAF519917B}"/>
              </a:ext>
            </a:extLst>
          </p:cNvPr>
          <p:cNvSpPr/>
          <p:nvPr/>
        </p:nvSpPr>
        <p:spPr>
          <a:xfrm>
            <a:off x="-20" y="2626024"/>
            <a:ext cx="12192000" cy="423197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sp>
        <p:nvSpPr>
          <p:cNvPr id="10" name="Titolo 9">
            <a:extLst>
              <a:ext uri="{FF2B5EF4-FFF2-40B4-BE49-F238E27FC236}">
                <a16:creationId xmlns:a16="http://schemas.microsoft.com/office/drawing/2014/main" id="{2DADD014-2AED-44DC-8421-915DA1E95D31}"/>
              </a:ext>
            </a:extLst>
          </p:cNvPr>
          <p:cNvSpPr>
            <a:spLocks noGrp="1"/>
          </p:cNvSpPr>
          <p:nvPr>
            <p:ph type="title"/>
          </p:nvPr>
        </p:nvSpPr>
        <p:spPr/>
        <p:txBody>
          <a:bodyPr vert="horz"/>
          <a:lstStyle/>
          <a:p>
            <a:r>
              <a:rPr lang="en-US" dirty="0" err="1"/>
              <a:t>Prestito</a:t>
            </a:r>
            <a:r>
              <a:rPr lang="en-US" dirty="0"/>
              <a:t> </a:t>
            </a:r>
            <a:r>
              <a:rPr lang="en-US" dirty="0" err="1"/>
              <a:t>investimenti</a:t>
            </a:r>
            <a:r>
              <a:rPr lang="en-US" dirty="0"/>
              <a:t> </a:t>
            </a:r>
            <a:r>
              <a:rPr lang="en-US" dirty="0" err="1"/>
              <a:t>Conto</a:t>
            </a:r>
            <a:r>
              <a:rPr lang="en-US" dirty="0"/>
              <a:t> </a:t>
            </a:r>
            <a:r>
              <a:rPr lang="en-US" dirty="0" err="1"/>
              <a:t>Termico</a:t>
            </a:r>
            <a:r>
              <a:rPr lang="en-US" dirty="0"/>
              <a:t> 1/2 </a:t>
            </a:r>
          </a:p>
        </p:txBody>
      </p:sp>
      <p:sp>
        <p:nvSpPr>
          <p:cNvPr id="27" name="Rettangolo 26">
            <a:extLst>
              <a:ext uri="{FF2B5EF4-FFF2-40B4-BE49-F238E27FC236}">
                <a16:creationId xmlns:a16="http://schemas.microsoft.com/office/drawing/2014/main" id="{F0D80EBA-BB24-469B-92FB-736960B97F7F}"/>
              </a:ext>
            </a:extLst>
          </p:cNvPr>
          <p:cNvSpPr/>
          <p:nvPr/>
        </p:nvSpPr>
        <p:spPr>
          <a:xfrm>
            <a:off x="1513920" y="1314440"/>
            <a:ext cx="10343643" cy="666977"/>
          </a:xfrm>
          <a:prstGeom prst="rect">
            <a:avLst/>
          </a:prstGeom>
        </p:spPr>
        <p:txBody>
          <a:bodyPr wrap="square">
            <a:spAutoFit/>
          </a:bodyPr>
          <a:lstStyle/>
          <a:p>
            <a:pPr lvl="0" algn="just">
              <a:spcAft>
                <a:spcPts val="600"/>
              </a:spcAft>
              <a:tabLst>
                <a:tab pos="270510" algn="l"/>
              </a:tabLst>
            </a:pPr>
            <a:r>
              <a:rPr lang="it-IT" sz="1800" dirty="0">
                <a:ea typeface="Calibri" panose="020F0502020204030204" pitchFamily="34" charset="0"/>
                <a:cs typeface="Times New Roman" panose="02020603050405020304" pitchFamily="18" charset="0"/>
              </a:rPr>
              <a:t>Agevoliamo la realizzazione degli interventi di </a:t>
            </a:r>
            <a:r>
              <a:rPr lang="it-IT" sz="1800" b="1" dirty="0">
                <a:ea typeface="Calibri" panose="020F0502020204030204" pitchFamily="34" charset="0"/>
                <a:cs typeface="Times New Roman" panose="02020603050405020304" pitchFamily="18" charset="0"/>
              </a:rPr>
              <a:t>efficientamento energetico destinatari degli incentivi del Conto Termico</a:t>
            </a:r>
            <a:r>
              <a:rPr lang="it-IT" sz="1800" dirty="0">
                <a:ea typeface="Calibri" panose="020F0502020204030204" pitchFamily="34" charset="0"/>
                <a:cs typeface="Times New Roman" panose="02020603050405020304" pitchFamily="18" charset="0"/>
              </a:rPr>
              <a:t> disposti dal Gestore dei Servizi Energetici (GSE)</a:t>
            </a:r>
          </a:p>
        </p:txBody>
      </p:sp>
      <p:sp>
        <p:nvSpPr>
          <p:cNvPr id="20" name="Rettangolo 19">
            <a:extLst>
              <a:ext uri="{FF2B5EF4-FFF2-40B4-BE49-F238E27FC236}">
                <a16:creationId xmlns:a16="http://schemas.microsoft.com/office/drawing/2014/main" id="{5E8F9946-E2AF-4F78-A0D0-E5B1DD7A43F1}"/>
              </a:ext>
            </a:extLst>
          </p:cNvPr>
          <p:cNvSpPr/>
          <p:nvPr/>
        </p:nvSpPr>
        <p:spPr>
          <a:xfrm>
            <a:off x="690703" y="3007913"/>
            <a:ext cx="11469136"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993" defTabSz="914377"/>
            <a:r>
              <a:rPr lang="it-IT" sz="1600" b="1" kern="0" dirty="0">
                <a:solidFill>
                  <a:srgbClr val="415364"/>
                </a:solidFill>
                <a:latin typeface="Arial" panose="020B0604020202020204"/>
              </a:rPr>
              <a:t>Beneficiari: </a:t>
            </a:r>
            <a:r>
              <a:rPr lang="it-IT" sz="1467" b="1" kern="0" dirty="0">
                <a:solidFill>
                  <a:srgbClr val="415364"/>
                </a:solidFill>
                <a:latin typeface="Arial" panose="020B0604020202020204"/>
              </a:rPr>
              <a:t>Comuni, Province e Città Metropolitane </a:t>
            </a:r>
          </a:p>
        </p:txBody>
      </p:sp>
      <p:sp>
        <p:nvSpPr>
          <p:cNvPr id="22" name="Rettangolo 21">
            <a:extLst>
              <a:ext uri="{FF2B5EF4-FFF2-40B4-BE49-F238E27FC236}">
                <a16:creationId xmlns:a16="http://schemas.microsoft.com/office/drawing/2014/main" id="{80D22FC0-F87F-4B31-892F-2E7CB2BB7DDA}"/>
              </a:ext>
            </a:extLst>
          </p:cNvPr>
          <p:cNvSpPr/>
          <p:nvPr/>
        </p:nvSpPr>
        <p:spPr>
          <a:xfrm>
            <a:off x="690703" y="3647644"/>
            <a:ext cx="11469136"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993" defTabSz="914377"/>
            <a:r>
              <a:rPr lang="it-IT" sz="1600" b="1" kern="0" dirty="0">
                <a:solidFill>
                  <a:srgbClr val="415364"/>
                </a:solidFill>
                <a:latin typeface="Arial" panose="020B0604020202020204"/>
              </a:rPr>
              <a:t>Oggetto: </a:t>
            </a:r>
            <a:r>
              <a:rPr lang="it-IT" sz="1467" kern="0" dirty="0">
                <a:solidFill>
                  <a:srgbClr val="415364"/>
                </a:solidFill>
                <a:latin typeface="Arial" panose="020B0604020202020204"/>
              </a:rPr>
              <a:t>Spese di investimento che  beneficiano dell’incentivo del Conto Termico, mediante  il  meccanismo  cd. “A  prenotazione”, non appaltati alla data di richiesta del contributo</a:t>
            </a:r>
            <a:endParaRPr lang="it-IT" sz="1867" kern="0" dirty="0">
              <a:solidFill>
                <a:srgbClr val="415364"/>
              </a:solidFill>
              <a:latin typeface="Arial" panose="020B0604020202020204"/>
            </a:endParaRPr>
          </a:p>
        </p:txBody>
      </p:sp>
      <p:sp>
        <p:nvSpPr>
          <p:cNvPr id="21" name="Rettangolo 20">
            <a:extLst>
              <a:ext uri="{FF2B5EF4-FFF2-40B4-BE49-F238E27FC236}">
                <a16:creationId xmlns:a16="http://schemas.microsoft.com/office/drawing/2014/main" id="{4617DE3A-EE64-4353-9C6D-3411F601BAE6}"/>
              </a:ext>
            </a:extLst>
          </p:cNvPr>
          <p:cNvSpPr/>
          <p:nvPr/>
        </p:nvSpPr>
        <p:spPr>
          <a:xfrm>
            <a:off x="690703" y="4287375"/>
            <a:ext cx="11469136"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993" defTabSz="914377"/>
            <a:r>
              <a:rPr lang="it-IT" sz="1600" b="1" kern="0" dirty="0">
                <a:solidFill>
                  <a:srgbClr val="415364"/>
                </a:solidFill>
                <a:latin typeface="Arial" panose="020B0604020202020204"/>
              </a:rPr>
              <a:t>Preammortamento: </a:t>
            </a:r>
            <a:r>
              <a:rPr lang="it-IT" sz="1467" kern="0" dirty="0">
                <a:solidFill>
                  <a:srgbClr val="415364"/>
                </a:solidFill>
                <a:latin typeface="Arial" panose="020B0604020202020204"/>
              </a:rPr>
              <a:t>Dalla data di stipula del contratto fino al termine del primo, secondo, terzo o quarto anno solare successivo. </a:t>
            </a:r>
            <a:r>
              <a:rPr lang="it-IT" sz="1467" b="1" kern="0" dirty="0">
                <a:solidFill>
                  <a:srgbClr val="415364"/>
                </a:solidFill>
                <a:latin typeface="Arial" panose="020B0604020202020204"/>
              </a:rPr>
              <a:t>Tasso d’Interesse variabile (Spread unico + Parametro Euribor)</a:t>
            </a:r>
            <a:endParaRPr lang="it-IT" sz="1600" kern="0" dirty="0">
              <a:solidFill>
                <a:srgbClr val="415364"/>
              </a:solidFill>
              <a:latin typeface="Arial" panose="020B0604020202020204"/>
            </a:endParaRPr>
          </a:p>
        </p:txBody>
      </p:sp>
      <p:sp>
        <p:nvSpPr>
          <p:cNvPr id="23" name="Rettangolo 22">
            <a:extLst>
              <a:ext uri="{FF2B5EF4-FFF2-40B4-BE49-F238E27FC236}">
                <a16:creationId xmlns:a16="http://schemas.microsoft.com/office/drawing/2014/main" id="{25E0017A-5D2B-45E7-AC2D-1D19521E5892}"/>
              </a:ext>
            </a:extLst>
          </p:cNvPr>
          <p:cNvSpPr/>
          <p:nvPr/>
        </p:nvSpPr>
        <p:spPr>
          <a:xfrm>
            <a:off x="690703" y="4927105"/>
            <a:ext cx="11469136"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993" defTabSz="914377"/>
            <a:r>
              <a:rPr lang="it-IT" sz="1600" b="1" kern="0" dirty="0">
                <a:solidFill>
                  <a:srgbClr val="415364"/>
                </a:solidFill>
                <a:latin typeface="Arial" panose="020B0604020202020204"/>
              </a:rPr>
              <a:t>Ammortamento: </a:t>
            </a:r>
            <a:r>
              <a:rPr lang="it-IT" sz="1467" kern="0" dirty="0">
                <a:solidFill>
                  <a:srgbClr val="415364"/>
                </a:solidFill>
                <a:latin typeface="Arial" panose="020B0604020202020204"/>
              </a:rPr>
              <a:t>Rate semestrali, metodo italiano (quote capitali costanti). Opzione anticipo inizio ammortamento al completamento dell’opera. </a:t>
            </a:r>
            <a:r>
              <a:rPr lang="it-IT" sz="1467" b="1" kern="0" dirty="0">
                <a:solidFill>
                  <a:srgbClr val="415364"/>
                </a:solidFill>
                <a:latin typeface="Arial" panose="020B0604020202020204"/>
              </a:rPr>
              <a:t>Tasso d’Interesse variabile o fisso a scelta dell’Ente</a:t>
            </a:r>
            <a:endParaRPr lang="it-IT" sz="1600" kern="0" dirty="0">
              <a:solidFill>
                <a:srgbClr val="415364"/>
              </a:solidFill>
              <a:latin typeface="Arial" panose="020B0604020202020204"/>
            </a:endParaRPr>
          </a:p>
        </p:txBody>
      </p:sp>
      <p:sp>
        <p:nvSpPr>
          <p:cNvPr id="24" name="Rettangolo 23">
            <a:extLst>
              <a:ext uri="{FF2B5EF4-FFF2-40B4-BE49-F238E27FC236}">
                <a16:creationId xmlns:a16="http://schemas.microsoft.com/office/drawing/2014/main" id="{9DA15FF9-01AC-4089-8371-09ED450002F1}"/>
              </a:ext>
            </a:extLst>
          </p:cNvPr>
          <p:cNvSpPr/>
          <p:nvPr/>
        </p:nvSpPr>
        <p:spPr>
          <a:xfrm>
            <a:off x="690703" y="5566836"/>
            <a:ext cx="11469136"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993" defTabSz="914377"/>
            <a:r>
              <a:rPr lang="it-IT" sz="1600" b="1" kern="0" dirty="0">
                <a:solidFill>
                  <a:srgbClr val="415364"/>
                </a:solidFill>
                <a:latin typeface="Arial" panose="020B0604020202020204"/>
              </a:rPr>
              <a:t>Rimborso Anticipato: </a:t>
            </a:r>
            <a:r>
              <a:rPr lang="it-IT" sz="1467" kern="0" dirty="0">
                <a:solidFill>
                  <a:srgbClr val="415364"/>
                </a:solidFill>
                <a:latin typeface="Arial" panose="020B0604020202020204"/>
              </a:rPr>
              <a:t>Totale o parziale</a:t>
            </a:r>
            <a:endParaRPr lang="it-IT" sz="1600" kern="0" dirty="0">
              <a:solidFill>
                <a:srgbClr val="415364"/>
              </a:solidFill>
              <a:latin typeface="Arial" panose="020B0604020202020204"/>
            </a:endParaRPr>
          </a:p>
        </p:txBody>
      </p:sp>
      <p:sp>
        <p:nvSpPr>
          <p:cNvPr id="25" name="Rettangolo 24">
            <a:extLst>
              <a:ext uri="{FF2B5EF4-FFF2-40B4-BE49-F238E27FC236}">
                <a16:creationId xmlns:a16="http://schemas.microsoft.com/office/drawing/2014/main" id="{8166160D-0679-4A9F-8612-191401EA9305}"/>
              </a:ext>
            </a:extLst>
          </p:cNvPr>
          <p:cNvSpPr/>
          <p:nvPr/>
        </p:nvSpPr>
        <p:spPr>
          <a:xfrm>
            <a:off x="690703" y="6194055"/>
            <a:ext cx="11469136"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993" defTabSz="914377"/>
            <a:r>
              <a:rPr lang="it-IT" sz="1600" b="1" kern="0" dirty="0">
                <a:solidFill>
                  <a:srgbClr val="415364"/>
                </a:solidFill>
                <a:latin typeface="Arial" panose="020B0604020202020204"/>
              </a:rPr>
              <a:t>Come richiederlo</a:t>
            </a:r>
            <a:r>
              <a:rPr lang="it-IT" sz="1470" b="1" kern="0" dirty="0">
                <a:solidFill>
                  <a:srgbClr val="415364"/>
                </a:solidFill>
                <a:latin typeface="Arial" panose="020B0604020202020204"/>
              </a:rPr>
              <a:t>: </a:t>
            </a:r>
            <a:r>
              <a:rPr lang="it-IT" sz="1470" kern="0" dirty="0">
                <a:solidFill>
                  <a:srgbClr val="415364"/>
                </a:solidFill>
                <a:latin typeface="Arial" panose="020B0604020202020204"/>
              </a:rPr>
              <a:t>Domanda online sul Portale Enti Locali e PA</a:t>
            </a:r>
          </a:p>
        </p:txBody>
      </p:sp>
      <p:sp>
        <p:nvSpPr>
          <p:cNvPr id="50" name="Segnaposto numero diapositiva 1">
            <a:extLst>
              <a:ext uri="{FF2B5EF4-FFF2-40B4-BE49-F238E27FC236}">
                <a16:creationId xmlns:a16="http://schemas.microsoft.com/office/drawing/2014/main" id="{5E60286E-346A-484D-8EDE-1186DDDBA267}"/>
              </a:ext>
            </a:extLst>
          </p:cNvPr>
          <p:cNvSpPr txBox="1">
            <a:spLocks/>
          </p:cNvSpPr>
          <p:nvPr/>
        </p:nvSpPr>
        <p:spPr>
          <a:xfrm>
            <a:off x="334433" y="6535223"/>
            <a:ext cx="1344083" cy="244916"/>
          </a:xfrm>
          <a:prstGeom prst="rect">
            <a:avLst/>
          </a:prstGeom>
        </p:spPr>
        <p:txBody>
          <a:bodyPr vert="horz" lIns="0" tIns="0" rIns="0" bIns="0" rtlCol="0" anchor="b" anchorCtr="0"/>
          <a:lstStyle>
            <a:defPPr>
              <a:defRPr lang="it-IT"/>
            </a:defPPr>
            <a:lvl1pPr>
              <a:defRPr sz="8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fld id="{608DA0FE-9C19-F746-8419-6700E348BF78}" type="slidenum">
              <a:rPr lang="it-IT" sz="1067">
                <a:solidFill>
                  <a:srgbClr val="FFFEFD"/>
                </a:solidFill>
              </a:rPr>
              <a:pPr defTabSz="914377"/>
              <a:t>8</a:t>
            </a:fld>
            <a:endParaRPr lang="it-IT" sz="1067" dirty="0">
              <a:solidFill>
                <a:srgbClr val="FFFEFD"/>
              </a:solidFill>
            </a:endParaRPr>
          </a:p>
        </p:txBody>
      </p:sp>
      <p:cxnSp>
        <p:nvCxnSpPr>
          <p:cNvPr id="43" name="Straight Connector 77">
            <a:extLst>
              <a:ext uri="{FF2B5EF4-FFF2-40B4-BE49-F238E27FC236}">
                <a16:creationId xmlns:a16="http://schemas.microsoft.com/office/drawing/2014/main" id="{1B3021A7-5F8D-4408-B730-C003C67658F0}"/>
              </a:ext>
            </a:extLst>
          </p:cNvPr>
          <p:cNvCxnSpPr>
            <a:cxnSpLocks/>
          </p:cNvCxnSpPr>
          <p:nvPr>
            <p:custDataLst>
              <p:tags r:id="rId3"/>
            </p:custDataLst>
          </p:nvPr>
        </p:nvCxnSpPr>
        <p:spPr>
          <a:xfrm>
            <a:off x="690703" y="3602484"/>
            <a:ext cx="11489400" cy="0"/>
          </a:xfrm>
          <a:prstGeom prst="line">
            <a:avLst/>
          </a:prstGeom>
          <a:ln w="6350">
            <a:solidFill>
              <a:srgbClr val="415064"/>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77">
            <a:extLst>
              <a:ext uri="{FF2B5EF4-FFF2-40B4-BE49-F238E27FC236}">
                <a16:creationId xmlns:a16="http://schemas.microsoft.com/office/drawing/2014/main" id="{1E80982E-0271-4E2E-8915-F3E6C4661BE4}"/>
              </a:ext>
            </a:extLst>
          </p:cNvPr>
          <p:cNvCxnSpPr>
            <a:cxnSpLocks/>
          </p:cNvCxnSpPr>
          <p:nvPr>
            <p:custDataLst>
              <p:tags r:id="rId4"/>
            </p:custDataLst>
          </p:nvPr>
        </p:nvCxnSpPr>
        <p:spPr>
          <a:xfrm>
            <a:off x="690703" y="4244135"/>
            <a:ext cx="11489400" cy="0"/>
          </a:xfrm>
          <a:prstGeom prst="line">
            <a:avLst/>
          </a:prstGeom>
          <a:ln w="6350">
            <a:solidFill>
              <a:srgbClr val="415064"/>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77">
            <a:extLst>
              <a:ext uri="{FF2B5EF4-FFF2-40B4-BE49-F238E27FC236}">
                <a16:creationId xmlns:a16="http://schemas.microsoft.com/office/drawing/2014/main" id="{0C82B610-A925-4D76-B0E6-B4555D232AA1}"/>
              </a:ext>
            </a:extLst>
          </p:cNvPr>
          <p:cNvCxnSpPr>
            <a:cxnSpLocks/>
          </p:cNvCxnSpPr>
          <p:nvPr>
            <p:custDataLst>
              <p:tags r:id="rId5"/>
            </p:custDataLst>
          </p:nvPr>
        </p:nvCxnSpPr>
        <p:spPr>
          <a:xfrm>
            <a:off x="690703" y="4887801"/>
            <a:ext cx="11489400" cy="0"/>
          </a:xfrm>
          <a:prstGeom prst="line">
            <a:avLst/>
          </a:prstGeom>
          <a:ln w="6350">
            <a:solidFill>
              <a:srgbClr val="415064"/>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77">
            <a:extLst>
              <a:ext uri="{FF2B5EF4-FFF2-40B4-BE49-F238E27FC236}">
                <a16:creationId xmlns:a16="http://schemas.microsoft.com/office/drawing/2014/main" id="{0B73B482-FCC2-4D90-AFC5-F485E888665A}"/>
              </a:ext>
            </a:extLst>
          </p:cNvPr>
          <p:cNvCxnSpPr>
            <a:cxnSpLocks/>
          </p:cNvCxnSpPr>
          <p:nvPr>
            <p:custDataLst>
              <p:tags r:id="rId6"/>
            </p:custDataLst>
          </p:nvPr>
        </p:nvCxnSpPr>
        <p:spPr>
          <a:xfrm>
            <a:off x="690703" y="6174703"/>
            <a:ext cx="11489400" cy="0"/>
          </a:xfrm>
          <a:prstGeom prst="line">
            <a:avLst/>
          </a:prstGeom>
          <a:ln w="6350">
            <a:solidFill>
              <a:srgbClr val="415064"/>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77">
            <a:extLst>
              <a:ext uri="{FF2B5EF4-FFF2-40B4-BE49-F238E27FC236}">
                <a16:creationId xmlns:a16="http://schemas.microsoft.com/office/drawing/2014/main" id="{1ECF5E2B-AF04-423F-A7A9-AC7CF6E17A9A}"/>
              </a:ext>
            </a:extLst>
          </p:cNvPr>
          <p:cNvCxnSpPr>
            <a:cxnSpLocks/>
          </p:cNvCxnSpPr>
          <p:nvPr>
            <p:custDataLst>
              <p:tags r:id="rId7"/>
            </p:custDataLst>
          </p:nvPr>
        </p:nvCxnSpPr>
        <p:spPr>
          <a:xfrm>
            <a:off x="690703" y="5533841"/>
            <a:ext cx="11489400" cy="0"/>
          </a:xfrm>
          <a:prstGeom prst="line">
            <a:avLst/>
          </a:prstGeom>
          <a:ln w="6350">
            <a:solidFill>
              <a:srgbClr val="415064"/>
            </a:solidFill>
            <a:prstDash val="dash"/>
          </a:ln>
        </p:spPr>
        <p:style>
          <a:lnRef idx="1">
            <a:schemeClr val="accent1"/>
          </a:lnRef>
          <a:fillRef idx="0">
            <a:schemeClr val="accent1"/>
          </a:fillRef>
          <a:effectRef idx="0">
            <a:schemeClr val="accent1"/>
          </a:effectRef>
          <a:fontRef idx="minor">
            <a:schemeClr val="tx1"/>
          </a:fontRef>
        </p:style>
      </p:cxnSp>
      <p:sp>
        <p:nvSpPr>
          <p:cNvPr id="3" name="Rettangolo 2">
            <a:extLst>
              <a:ext uri="{FF2B5EF4-FFF2-40B4-BE49-F238E27FC236}">
                <a16:creationId xmlns:a16="http://schemas.microsoft.com/office/drawing/2014/main" id="{B8FEE750-77E4-457B-8D06-7C91CEEA268B}"/>
              </a:ext>
            </a:extLst>
          </p:cNvPr>
          <p:cNvSpPr/>
          <p:nvPr/>
        </p:nvSpPr>
        <p:spPr>
          <a:xfrm>
            <a:off x="11898" y="2718925"/>
            <a:ext cx="629868" cy="4139076"/>
          </a:xfrm>
          <a:prstGeom prst="rect">
            <a:avLst/>
          </a:prstGeom>
          <a:solidFill>
            <a:srgbClr val="BFD277">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srgbClr val="FFFEFD"/>
              </a:solidFill>
              <a:latin typeface="Arial" panose="020B0604020202020204"/>
            </a:endParaRPr>
          </a:p>
        </p:txBody>
      </p:sp>
      <p:sp>
        <p:nvSpPr>
          <p:cNvPr id="46" name="Ovale 45">
            <a:extLst>
              <a:ext uri="{FF2B5EF4-FFF2-40B4-BE49-F238E27FC236}">
                <a16:creationId xmlns:a16="http://schemas.microsoft.com/office/drawing/2014/main" id="{9CA1BB1A-256A-4857-9C0F-B0911F740B20}"/>
              </a:ext>
            </a:extLst>
          </p:cNvPr>
          <p:cNvSpPr/>
          <p:nvPr/>
        </p:nvSpPr>
        <p:spPr>
          <a:xfrm>
            <a:off x="387048" y="3007913"/>
            <a:ext cx="576000" cy="576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pic>
        <p:nvPicPr>
          <p:cNvPr id="52" name="Immagine 51">
            <a:extLst>
              <a:ext uri="{FF2B5EF4-FFF2-40B4-BE49-F238E27FC236}">
                <a16:creationId xmlns:a16="http://schemas.microsoft.com/office/drawing/2014/main" id="{9917C6C0-5CE8-482F-823C-A6BD80C67FEB}"/>
              </a:ext>
            </a:extLst>
          </p:cNvPr>
          <p:cNvPicPr>
            <a:picLocks noChangeAspect="1"/>
          </p:cNvPicPr>
          <p:nvPr/>
        </p:nvPicPr>
        <p:blipFill>
          <a:blip r:embed="rId11">
            <a:clrChange>
              <a:clrFrom>
                <a:srgbClr val="FFFFFF"/>
              </a:clrFrom>
              <a:clrTo>
                <a:srgbClr val="FFFFFF">
                  <a:alpha val="0"/>
                </a:srgbClr>
              </a:clrTo>
            </a:clrChange>
          </a:blip>
          <a:stretch>
            <a:fillRect/>
          </a:stretch>
        </p:blipFill>
        <p:spPr>
          <a:xfrm flipV="1">
            <a:off x="483048" y="3126374"/>
            <a:ext cx="384000" cy="339081"/>
          </a:xfrm>
          <a:prstGeom prst="rect">
            <a:avLst/>
          </a:prstGeom>
        </p:spPr>
      </p:pic>
      <p:sp>
        <p:nvSpPr>
          <p:cNvPr id="63" name="Ovale 62">
            <a:extLst>
              <a:ext uri="{FF2B5EF4-FFF2-40B4-BE49-F238E27FC236}">
                <a16:creationId xmlns:a16="http://schemas.microsoft.com/office/drawing/2014/main" id="{83C5C60B-8229-4013-A747-439AF23CCF26}"/>
              </a:ext>
            </a:extLst>
          </p:cNvPr>
          <p:cNvSpPr/>
          <p:nvPr/>
        </p:nvSpPr>
        <p:spPr>
          <a:xfrm>
            <a:off x="387048" y="3622331"/>
            <a:ext cx="576000" cy="576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pic>
        <p:nvPicPr>
          <p:cNvPr id="64" name="Immagine 63">
            <a:extLst>
              <a:ext uri="{FF2B5EF4-FFF2-40B4-BE49-F238E27FC236}">
                <a16:creationId xmlns:a16="http://schemas.microsoft.com/office/drawing/2014/main" id="{9B392103-EF9E-47D3-9940-BC0DAB9BAD76}"/>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428316" y="3676913"/>
            <a:ext cx="515043" cy="419528"/>
          </a:xfrm>
          <a:prstGeom prst="rect">
            <a:avLst/>
          </a:prstGeom>
        </p:spPr>
      </p:pic>
      <p:sp>
        <p:nvSpPr>
          <p:cNvPr id="33" name="Rettangolo con angoli arrotondati 32">
            <a:extLst>
              <a:ext uri="{FF2B5EF4-FFF2-40B4-BE49-F238E27FC236}">
                <a16:creationId xmlns:a16="http://schemas.microsoft.com/office/drawing/2014/main" id="{D1283EE4-AB9A-41AF-8BD4-292D6D558096}"/>
              </a:ext>
            </a:extLst>
          </p:cNvPr>
          <p:cNvSpPr/>
          <p:nvPr/>
        </p:nvSpPr>
        <p:spPr>
          <a:xfrm>
            <a:off x="-16026" y="2429310"/>
            <a:ext cx="12208025" cy="373783"/>
          </a:xfrm>
          <a:prstGeom prst="roundRect">
            <a:avLst>
              <a:gd name="adj" fmla="val 4294"/>
            </a:avLst>
          </a:prstGeom>
          <a:solidFill>
            <a:srgbClr val="BFD178"/>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144000" tIns="96000" rIns="144000" bIns="96000" rtlCol="0" anchor="ctr">
            <a:noAutofit/>
          </a:bodyPr>
          <a:lstStyle/>
          <a:p>
            <a:pPr algn="ctr" defTabSz="914377" fontAlgn="t"/>
            <a:r>
              <a:rPr lang="it-IT" sz="1867" b="1" dirty="0">
                <a:solidFill>
                  <a:srgbClr val="FFFEFD"/>
                </a:solidFill>
                <a:latin typeface="Arial" panose="020B0604020202020204"/>
              </a:rPr>
              <a:t>Caratteristiche</a:t>
            </a:r>
          </a:p>
        </p:txBody>
      </p:sp>
      <p:sp>
        <p:nvSpPr>
          <p:cNvPr id="65" name="Ovale 64">
            <a:extLst>
              <a:ext uri="{FF2B5EF4-FFF2-40B4-BE49-F238E27FC236}">
                <a16:creationId xmlns:a16="http://schemas.microsoft.com/office/drawing/2014/main" id="{15D23C7B-CDE3-4B36-AE18-324F91D1A9CE}"/>
              </a:ext>
            </a:extLst>
          </p:cNvPr>
          <p:cNvSpPr/>
          <p:nvPr/>
        </p:nvSpPr>
        <p:spPr>
          <a:xfrm>
            <a:off x="387048" y="4279936"/>
            <a:ext cx="576000" cy="576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pic>
        <p:nvPicPr>
          <p:cNvPr id="66" name="Immagine 65">
            <a:extLst>
              <a:ext uri="{FF2B5EF4-FFF2-40B4-BE49-F238E27FC236}">
                <a16:creationId xmlns:a16="http://schemas.microsoft.com/office/drawing/2014/main" id="{F157FA5D-9025-4E12-90F8-5CCC36BDEDC7}"/>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467955" y="4416687"/>
            <a:ext cx="435767" cy="345656"/>
          </a:xfrm>
          <a:prstGeom prst="rect">
            <a:avLst/>
          </a:prstGeom>
        </p:spPr>
      </p:pic>
      <p:sp>
        <p:nvSpPr>
          <p:cNvPr id="67" name="Ovale 66">
            <a:extLst>
              <a:ext uri="{FF2B5EF4-FFF2-40B4-BE49-F238E27FC236}">
                <a16:creationId xmlns:a16="http://schemas.microsoft.com/office/drawing/2014/main" id="{60CD2629-8B3F-49D7-92D2-4FDBA6905A22}"/>
              </a:ext>
            </a:extLst>
          </p:cNvPr>
          <p:cNvSpPr/>
          <p:nvPr/>
        </p:nvSpPr>
        <p:spPr>
          <a:xfrm>
            <a:off x="387048" y="4917023"/>
            <a:ext cx="576000" cy="576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pic>
        <p:nvPicPr>
          <p:cNvPr id="68" name="Immagine 67">
            <a:extLst>
              <a:ext uri="{FF2B5EF4-FFF2-40B4-BE49-F238E27FC236}">
                <a16:creationId xmlns:a16="http://schemas.microsoft.com/office/drawing/2014/main" id="{2F88A781-1D71-4141-B62F-D8D97C373ABA}"/>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441920" y="5013023"/>
            <a:ext cx="466256" cy="384000"/>
          </a:xfrm>
          <a:prstGeom prst="rect">
            <a:avLst/>
          </a:prstGeom>
        </p:spPr>
      </p:pic>
      <p:sp>
        <p:nvSpPr>
          <p:cNvPr id="69" name="Ovale 68">
            <a:extLst>
              <a:ext uri="{FF2B5EF4-FFF2-40B4-BE49-F238E27FC236}">
                <a16:creationId xmlns:a16="http://schemas.microsoft.com/office/drawing/2014/main" id="{DC82A382-AB9E-4B1A-8545-709CD65B5B55}"/>
              </a:ext>
            </a:extLst>
          </p:cNvPr>
          <p:cNvSpPr/>
          <p:nvPr/>
        </p:nvSpPr>
        <p:spPr>
          <a:xfrm>
            <a:off x="387048" y="5564407"/>
            <a:ext cx="576000" cy="576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pic>
        <p:nvPicPr>
          <p:cNvPr id="72" name="Immagine 71">
            <a:extLst>
              <a:ext uri="{FF2B5EF4-FFF2-40B4-BE49-F238E27FC236}">
                <a16:creationId xmlns:a16="http://schemas.microsoft.com/office/drawing/2014/main" id="{386EA75C-4A33-483A-A2DD-A48ABDCF899F}"/>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435989" y="5636407"/>
            <a:ext cx="478121" cy="432000"/>
          </a:xfrm>
          <a:prstGeom prst="rect">
            <a:avLst/>
          </a:prstGeom>
        </p:spPr>
      </p:pic>
      <p:sp>
        <p:nvSpPr>
          <p:cNvPr id="73" name="Ovale 72">
            <a:extLst>
              <a:ext uri="{FF2B5EF4-FFF2-40B4-BE49-F238E27FC236}">
                <a16:creationId xmlns:a16="http://schemas.microsoft.com/office/drawing/2014/main" id="{C5A89CCF-DADD-4B9C-A3A8-09DC6C3F2A2C}"/>
              </a:ext>
            </a:extLst>
          </p:cNvPr>
          <p:cNvSpPr/>
          <p:nvPr/>
        </p:nvSpPr>
        <p:spPr>
          <a:xfrm>
            <a:off x="351517" y="6211037"/>
            <a:ext cx="576000" cy="576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sp>
        <p:nvSpPr>
          <p:cNvPr id="2" name="Rettangolo 1">
            <a:extLst>
              <a:ext uri="{FF2B5EF4-FFF2-40B4-BE49-F238E27FC236}">
                <a16:creationId xmlns:a16="http://schemas.microsoft.com/office/drawing/2014/main" id="{B0C0A6FA-30D5-480B-B155-A6693F6FA677}"/>
              </a:ext>
            </a:extLst>
          </p:cNvPr>
          <p:cNvSpPr/>
          <p:nvPr/>
        </p:nvSpPr>
        <p:spPr>
          <a:xfrm>
            <a:off x="2222612" y="3147952"/>
            <a:ext cx="3582075" cy="317579"/>
          </a:xfrm>
          <a:prstGeom prst="rect">
            <a:avLst/>
          </a:prstGeom>
          <a:noFill/>
          <a:ln w="952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cxnSp>
        <p:nvCxnSpPr>
          <p:cNvPr id="34" name="Connettore diritto 144">
            <a:extLst>
              <a:ext uri="{FF2B5EF4-FFF2-40B4-BE49-F238E27FC236}">
                <a16:creationId xmlns:a16="http://schemas.microsoft.com/office/drawing/2014/main" id="{B6878E30-A216-4962-AAFD-8ADD3A33F9A5}"/>
              </a:ext>
            </a:extLst>
          </p:cNvPr>
          <p:cNvCxnSpPr/>
          <p:nvPr/>
        </p:nvCxnSpPr>
        <p:spPr>
          <a:xfrm>
            <a:off x="1301535" y="1123900"/>
            <a:ext cx="0" cy="1078707"/>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7" name="Picture 4" descr="Superbonus 110%: ripartire da un'edilizia più efficiente e sicura |  infoSOStenibile">
            <a:extLst>
              <a:ext uri="{FF2B5EF4-FFF2-40B4-BE49-F238E27FC236}">
                <a16:creationId xmlns:a16="http://schemas.microsoft.com/office/drawing/2014/main" id="{13F636B0-5ADB-4968-BBB7-2D48D5453BCE}"/>
              </a:ext>
            </a:extLst>
          </p:cNvPr>
          <p:cNvPicPr>
            <a:picLocks noChangeAspect="1" noChangeArrowheads="1"/>
          </p:cNvPicPr>
          <p:nvPr/>
        </p:nvPicPr>
        <p:blipFill rotWithShape="1">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l="21320" t="-182" r="59964" b="67949"/>
          <a:stretch/>
        </p:blipFill>
        <p:spPr bwMode="auto">
          <a:xfrm>
            <a:off x="333376" y="1304925"/>
            <a:ext cx="857250" cy="809625"/>
          </a:xfrm>
          <a:prstGeom prst="rect">
            <a:avLst/>
          </a:prstGeom>
          <a:noFill/>
          <a:extLst>
            <a:ext uri="{909E8E84-426E-40DD-AFC4-6F175D3DCCD1}">
              <a14:hiddenFill xmlns:a14="http://schemas.microsoft.com/office/drawing/2010/main">
                <a:solidFill>
                  <a:srgbClr val="FFFFFF"/>
                </a:solidFill>
              </a14:hiddenFill>
            </a:ext>
          </a:extLst>
        </p:spPr>
      </p:pic>
      <p:pic>
        <p:nvPicPr>
          <p:cNvPr id="38" name="Elemento grafico 37" descr="Domande con riempimento a tinta unita">
            <a:extLst>
              <a:ext uri="{FF2B5EF4-FFF2-40B4-BE49-F238E27FC236}">
                <a16:creationId xmlns:a16="http://schemas.microsoft.com/office/drawing/2014/main" id="{7165483E-CC6A-4D33-9AA8-19922F8BA28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81000" y="6248400"/>
            <a:ext cx="520700" cy="520700"/>
          </a:xfrm>
          <a:prstGeom prst="rect">
            <a:avLst/>
          </a:prstGeom>
        </p:spPr>
      </p:pic>
      <p:pic>
        <p:nvPicPr>
          <p:cNvPr id="41" name="Picture 15" descr="Cassa Depositi e Prestiti | CDP">
            <a:extLst>
              <a:ext uri="{FF2B5EF4-FFF2-40B4-BE49-F238E27FC236}">
                <a16:creationId xmlns:a16="http://schemas.microsoft.com/office/drawing/2014/main" id="{6A60AA35-8130-43EC-95AB-AD70265834D3}"/>
              </a:ext>
            </a:extLst>
          </p:cNvPr>
          <p:cNvPicPr>
            <a:picLocks noChangeAspect="1" noChangeArrowheads="1"/>
          </p:cNvPicPr>
          <p:nvPr/>
        </p:nvPicPr>
        <p:blipFill rotWithShape="1">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l="16814" t="37473" r="23406" b="41428"/>
          <a:stretch/>
        </p:blipFill>
        <p:spPr bwMode="auto">
          <a:xfrm>
            <a:off x="11115676" y="6237195"/>
            <a:ext cx="917999" cy="3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80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ggetto 6" hidden="1">
            <a:extLst>
              <a:ext uri="{FF2B5EF4-FFF2-40B4-BE49-F238E27FC236}">
                <a16:creationId xmlns:a16="http://schemas.microsoft.com/office/drawing/2014/main" id="{3C419BCD-B80F-4C36-B094-D5063EA9C4F0}"/>
              </a:ext>
            </a:extLst>
          </p:cNvPr>
          <p:cNvGraphicFramePr>
            <a:graphicFrameLocks noChangeAspect="1"/>
          </p:cNvGraphicFramePr>
          <p:nvPr>
            <p:custDataLst>
              <p:tags r:id="rId2"/>
            </p:custDataLst>
            <p:extLst>
              <p:ext uri="{D42A27DB-BD31-4B8C-83A1-F6EECF244321}">
                <p14:modId xmlns:p14="http://schemas.microsoft.com/office/powerpoint/2010/main" val="4203968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53" name="Diapositiva think-cell" r:id="rId17" imgW="395" imgH="394" progId="TCLayout.ActiveDocument.1">
                  <p:embed/>
                </p:oleObj>
              </mc:Choice>
              <mc:Fallback>
                <p:oleObj name="Diapositiva think-cell" r:id="rId17" imgW="395" imgH="394"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94" name="Freccia a pentagono 93">
            <a:extLst>
              <a:ext uri="{FF2B5EF4-FFF2-40B4-BE49-F238E27FC236}">
                <a16:creationId xmlns:a16="http://schemas.microsoft.com/office/drawing/2014/main" id="{17FECF50-545E-47CC-A444-57FFE33B3B3F}"/>
              </a:ext>
            </a:extLst>
          </p:cNvPr>
          <p:cNvSpPr/>
          <p:nvPr/>
        </p:nvSpPr>
        <p:spPr>
          <a:xfrm>
            <a:off x="0" y="1359392"/>
            <a:ext cx="12192000" cy="529597"/>
          </a:xfrm>
          <a:prstGeom prst="homePlate">
            <a:avLst>
              <a:gd name="adj" fmla="val 62512"/>
            </a:avLst>
          </a:prstGeom>
          <a:solidFill>
            <a:srgbClr val="BFD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sp>
        <p:nvSpPr>
          <p:cNvPr id="92" name="Rettangolo 91">
            <a:extLst>
              <a:ext uri="{FF2B5EF4-FFF2-40B4-BE49-F238E27FC236}">
                <a16:creationId xmlns:a16="http://schemas.microsoft.com/office/drawing/2014/main" id="{AA268B52-78A6-4848-9F61-D8E9F7BF722B}"/>
              </a:ext>
            </a:extLst>
          </p:cNvPr>
          <p:cNvSpPr/>
          <p:nvPr/>
        </p:nvSpPr>
        <p:spPr>
          <a:xfrm>
            <a:off x="8153393" y="1888990"/>
            <a:ext cx="3690385" cy="4268333"/>
          </a:xfrm>
          <a:prstGeom prst="rect">
            <a:avLst/>
          </a:prstGeom>
          <a:solidFill>
            <a:schemeClr val="bg1"/>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sp>
        <p:nvSpPr>
          <p:cNvPr id="87" name="Rettangolo 86">
            <a:extLst>
              <a:ext uri="{FF2B5EF4-FFF2-40B4-BE49-F238E27FC236}">
                <a16:creationId xmlns:a16="http://schemas.microsoft.com/office/drawing/2014/main" id="{3903761A-04CE-49BE-8577-79EE147A907D}"/>
              </a:ext>
            </a:extLst>
          </p:cNvPr>
          <p:cNvSpPr/>
          <p:nvPr/>
        </p:nvSpPr>
        <p:spPr>
          <a:xfrm>
            <a:off x="4257641" y="1888990"/>
            <a:ext cx="3690385" cy="4268333"/>
          </a:xfrm>
          <a:prstGeom prst="rect">
            <a:avLst/>
          </a:prstGeom>
          <a:solidFill>
            <a:schemeClr val="bg1"/>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sp>
        <p:nvSpPr>
          <p:cNvPr id="19" name="Rettangolo 18">
            <a:extLst>
              <a:ext uri="{FF2B5EF4-FFF2-40B4-BE49-F238E27FC236}">
                <a16:creationId xmlns:a16="http://schemas.microsoft.com/office/drawing/2014/main" id="{AB091A24-F4B8-4FEC-9B2D-5E508FA5B93E}"/>
              </a:ext>
            </a:extLst>
          </p:cNvPr>
          <p:cNvSpPr/>
          <p:nvPr/>
        </p:nvSpPr>
        <p:spPr>
          <a:xfrm>
            <a:off x="332681" y="1888990"/>
            <a:ext cx="3690385" cy="4268333"/>
          </a:xfrm>
          <a:prstGeom prst="rect">
            <a:avLst/>
          </a:prstGeom>
          <a:solidFill>
            <a:schemeClr val="bg1"/>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t-IT">
              <a:solidFill>
                <a:srgbClr val="FFFEFD"/>
              </a:solidFill>
              <a:latin typeface="Arial" panose="020B0604020202020204"/>
            </a:endParaRPr>
          </a:p>
        </p:txBody>
      </p:sp>
      <p:sp>
        <p:nvSpPr>
          <p:cNvPr id="5" name="Titolo 4">
            <a:extLst>
              <a:ext uri="{FF2B5EF4-FFF2-40B4-BE49-F238E27FC236}">
                <a16:creationId xmlns:a16="http://schemas.microsoft.com/office/drawing/2014/main" id="{2D94B3DC-33D4-461E-9344-F1ABD894202F}"/>
              </a:ext>
            </a:extLst>
          </p:cNvPr>
          <p:cNvSpPr>
            <a:spLocks noGrp="1"/>
          </p:cNvSpPr>
          <p:nvPr>
            <p:ph type="title"/>
          </p:nvPr>
        </p:nvSpPr>
        <p:spPr/>
        <p:txBody>
          <a:bodyPr vert="horz"/>
          <a:lstStyle/>
          <a:p>
            <a:r>
              <a:rPr lang="en-US" dirty="0" err="1"/>
              <a:t>Prestito</a:t>
            </a:r>
            <a:r>
              <a:rPr lang="en-US" dirty="0"/>
              <a:t> </a:t>
            </a:r>
            <a:r>
              <a:rPr lang="en-US" dirty="0" err="1"/>
              <a:t>investimenti</a:t>
            </a:r>
            <a:r>
              <a:rPr lang="en-US" dirty="0"/>
              <a:t> </a:t>
            </a:r>
            <a:r>
              <a:rPr lang="en-US" dirty="0" err="1"/>
              <a:t>Conto</a:t>
            </a:r>
            <a:r>
              <a:rPr lang="en-US" dirty="0"/>
              <a:t> </a:t>
            </a:r>
            <a:r>
              <a:rPr lang="en-US" dirty="0" err="1"/>
              <a:t>Termico</a:t>
            </a:r>
            <a:r>
              <a:rPr lang="en-US" dirty="0"/>
              <a:t> 2/2</a:t>
            </a:r>
          </a:p>
        </p:txBody>
      </p:sp>
      <p:sp>
        <p:nvSpPr>
          <p:cNvPr id="49" name="Freccia a pentagono 2">
            <a:extLst>
              <a:ext uri="{FF2B5EF4-FFF2-40B4-BE49-F238E27FC236}">
                <a16:creationId xmlns:a16="http://schemas.microsoft.com/office/drawing/2014/main" id="{405F9FCD-4144-4B04-87A2-3C1570890097}"/>
              </a:ext>
            </a:extLst>
          </p:cNvPr>
          <p:cNvSpPr/>
          <p:nvPr/>
        </p:nvSpPr>
        <p:spPr>
          <a:xfrm>
            <a:off x="334433" y="1359392"/>
            <a:ext cx="3696000" cy="529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it-IT" sz="1867" dirty="0">
                <a:solidFill>
                  <a:srgbClr val="FFFEFD"/>
                </a:solidFill>
                <a:latin typeface="Arial" panose="020B0604020202020204"/>
              </a:rPr>
              <a:t>Diagnosi e progettazione</a:t>
            </a:r>
          </a:p>
        </p:txBody>
      </p:sp>
      <p:sp>
        <p:nvSpPr>
          <p:cNvPr id="50" name="Freccia a pentagono 2">
            <a:extLst>
              <a:ext uri="{FF2B5EF4-FFF2-40B4-BE49-F238E27FC236}">
                <a16:creationId xmlns:a16="http://schemas.microsoft.com/office/drawing/2014/main" id="{1B7B6260-0989-469C-9B82-D4BF3DB5B284}"/>
              </a:ext>
            </a:extLst>
          </p:cNvPr>
          <p:cNvSpPr/>
          <p:nvPr/>
        </p:nvSpPr>
        <p:spPr>
          <a:xfrm>
            <a:off x="4264933" y="1359392"/>
            <a:ext cx="3696000" cy="529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it-IT" sz="1867" dirty="0">
                <a:solidFill>
                  <a:srgbClr val="FFFEFD"/>
                </a:solidFill>
                <a:latin typeface="Arial" panose="020B0604020202020204"/>
              </a:rPr>
              <a:t>Esecuzione lavori</a:t>
            </a:r>
          </a:p>
        </p:txBody>
      </p:sp>
      <p:sp>
        <p:nvSpPr>
          <p:cNvPr id="51" name="Freccia a pentagono 2">
            <a:extLst>
              <a:ext uri="{FF2B5EF4-FFF2-40B4-BE49-F238E27FC236}">
                <a16:creationId xmlns:a16="http://schemas.microsoft.com/office/drawing/2014/main" id="{CEAD2C2F-B772-45AF-A365-F5D08F14F6E3}"/>
              </a:ext>
            </a:extLst>
          </p:cNvPr>
          <p:cNvSpPr/>
          <p:nvPr/>
        </p:nvSpPr>
        <p:spPr>
          <a:xfrm>
            <a:off x="8153392" y="1359392"/>
            <a:ext cx="3696000" cy="529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it-IT" sz="1867" dirty="0">
                <a:solidFill>
                  <a:srgbClr val="FFFEFD"/>
                </a:solidFill>
                <a:latin typeface="Arial" panose="020B0604020202020204"/>
              </a:rPr>
              <a:t>Rimborso finanziamento</a:t>
            </a:r>
          </a:p>
        </p:txBody>
      </p:sp>
      <p:grpSp>
        <p:nvGrpSpPr>
          <p:cNvPr id="17" name="Gruppo 16">
            <a:extLst>
              <a:ext uri="{FF2B5EF4-FFF2-40B4-BE49-F238E27FC236}">
                <a16:creationId xmlns:a16="http://schemas.microsoft.com/office/drawing/2014/main" id="{AD4D538F-9C58-4D9A-B18B-50868D522916}"/>
              </a:ext>
            </a:extLst>
          </p:cNvPr>
          <p:cNvGrpSpPr/>
          <p:nvPr/>
        </p:nvGrpSpPr>
        <p:grpSpPr>
          <a:xfrm>
            <a:off x="473871" y="3922815"/>
            <a:ext cx="3408000" cy="305455"/>
            <a:chOff x="227175" y="3528169"/>
            <a:chExt cx="2941719" cy="229091"/>
          </a:xfrm>
        </p:grpSpPr>
        <p:pic>
          <p:nvPicPr>
            <p:cNvPr id="53" name="Picture 133">
              <a:extLst>
                <a:ext uri="{FF2B5EF4-FFF2-40B4-BE49-F238E27FC236}">
                  <a16:creationId xmlns:a16="http://schemas.microsoft.com/office/drawing/2014/main" id="{6DDC834E-2346-4782-BF56-21DC6D1396EC}"/>
                </a:ext>
              </a:extLst>
            </p:cNvPr>
            <p:cNvPicPr>
              <a:picLocks noChangeAspect="1"/>
            </p:cNvPicPr>
            <p:nvPr/>
          </p:nvPicPr>
          <p:blipFill>
            <a:blip r:embed="rId19"/>
            <a:stretch>
              <a:fillRect/>
            </a:stretch>
          </p:blipFill>
          <p:spPr>
            <a:xfrm>
              <a:off x="227175" y="3545350"/>
              <a:ext cx="425455" cy="194729"/>
            </a:xfrm>
            <a:prstGeom prst="rect">
              <a:avLst/>
            </a:prstGeom>
          </p:spPr>
        </p:pic>
        <p:sp>
          <p:nvSpPr>
            <p:cNvPr id="57" name="TextBox 9">
              <a:extLst>
                <a:ext uri="{FF2B5EF4-FFF2-40B4-BE49-F238E27FC236}">
                  <a16:creationId xmlns:a16="http://schemas.microsoft.com/office/drawing/2014/main" id="{01DB1C6F-51A5-4F36-9D51-96BE6917FB22}"/>
                </a:ext>
              </a:extLst>
            </p:cNvPr>
            <p:cNvSpPr txBox="1">
              <a:spLocks/>
            </p:cNvSpPr>
            <p:nvPr>
              <p:custDataLst>
                <p:tags r:id="rId15"/>
              </p:custDataLst>
            </p:nvPr>
          </p:nvSpPr>
          <p:spPr bwMode="gray">
            <a:xfrm>
              <a:off x="701395" y="3528169"/>
              <a:ext cx="2467499" cy="229091"/>
            </a:xfrm>
            <a:prstGeom prst="roundRect">
              <a:avLst/>
            </a:prstGeom>
            <a:noFill/>
            <a:ln w="12700">
              <a:noFill/>
              <a:prstDash val="sysDash"/>
              <a:miter lim="800000"/>
              <a:headEnd/>
              <a:tailEnd/>
            </a:ln>
            <a:effectLst/>
          </p:spPr>
          <p:txBody>
            <a:bodyPr lIns="0" tIns="0" rIns="0" bIns="0" anchor="ctr" anchorCtr="0"/>
            <a:lstStyle>
              <a:defPPr>
                <a:defRPr lang="it-IT"/>
              </a:defPPr>
              <a:lvl1pPr marL="171450" lvl="0" indent="-171450" algn="ctr">
                <a:spcBef>
                  <a:spcPct val="20000"/>
                </a:spcBef>
                <a:buClr>
                  <a:schemeClr val="tx2"/>
                </a:buClr>
                <a:buFont typeface="Arial" panose="020B0604020202020204" pitchFamily="34" charset="0"/>
                <a:buChar char="•"/>
                <a:defRPr sz="1050" b="0" baseline="0">
                  <a:latin typeface="+mj-lt"/>
                </a:defRPr>
              </a:lvl1pPr>
              <a:lvl2pPr marL="193675" lvl="1" indent="-192088" defTabSz="895350">
                <a:buClr>
                  <a:schemeClr val="tx2"/>
                </a:buClr>
                <a:buSzPct val="125000"/>
                <a:buFont typeface="Arial" charset="0"/>
                <a:buChar char="▪"/>
                <a:defRPr baseline="0"/>
              </a:lvl2pPr>
              <a:lvl3pPr marL="457200" lvl="2" indent="-261938" defTabSz="895350">
                <a:buClr>
                  <a:schemeClr val="tx2"/>
                </a:buClr>
                <a:buSzPct val="120000"/>
                <a:buFont typeface="Arial" charset="0"/>
                <a:buChar char="–"/>
                <a:defRPr baseline="0"/>
              </a:lvl3pPr>
              <a:lvl4pPr marL="614363" lvl="3" indent="-155575" defTabSz="895350">
                <a:buClr>
                  <a:schemeClr val="tx2"/>
                </a:buClr>
                <a:buSzPct val="120000"/>
                <a:buFont typeface="Arial" charset="0"/>
                <a:buChar char="▫"/>
                <a:defRPr baseline="0"/>
              </a:lvl4pPr>
              <a:lvl5pPr marL="749808" lvl="4" indent="-130175" defTabSz="895350">
                <a:buClr>
                  <a:schemeClr val="tx2"/>
                </a:buClr>
                <a:buSzPct val="89000"/>
                <a:buFont typeface="Arial" charset="0"/>
                <a:buChar char="-"/>
                <a:defRPr baseline="0"/>
              </a:lvl5pPr>
              <a:lvl6pPr marL="749808" indent="-130175" defTabSz="895350" fontAlgn="base">
                <a:spcBef>
                  <a:spcPct val="0"/>
                </a:spcBef>
                <a:spcAft>
                  <a:spcPct val="0"/>
                </a:spcAft>
                <a:buClr>
                  <a:schemeClr val="tx2"/>
                </a:buClr>
                <a:buSzPct val="89000"/>
                <a:buFont typeface="Arial" charset="0"/>
                <a:buChar char="-"/>
                <a:defRPr baseline="0"/>
              </a:lvl6pPr>
              <a:lvl7pPr marL="749808" indent="-130175" defTabSz="895350" fontAlgn="base">
                <a:spcBef>
                  <a:spcPct val="0"/>
                </a:spcBef>
                <a:spcAft>
                  <a:spcPct val="0"/>
                </a:spcAft>
                <a:buClr>
                  <a:schemeClr val="tx2"/>
                </a:buClr>
                <a:buSzPct val="89000"/>
                <a:buFont typeface="Arial" charset="0"/>
                <a:buChar char="-"/>
                <a:defRPr baseline="0"/>
              </a:lvl7pPr>
              <a:lvl8pPr marL="749808" indent="-130175" defTabSz="895350" fontAlgn="base">
                <a:spcBef>
                  <a:spcPct val="0"/>
                </a:spcBef>
                <a:spcAft>
                  <a:spcPct val="0"/>
                </a:spcAft>
                <a:buClr>
                  <a:schemeClr val="tx2"/>
                </a:buClr>
                <a:buSzPct val="89000"/>
                <a:buFont typeface="Arial" charset="0"/>
                <a:buChar char="-"/>
                <a:defRPr baseline="0"/>
              </a:lvl8pPr>
              <a:lvl9pPr marL="749808" indent="-130175" defTabSz="895350" fontAlgn="base">
                <a:spcBef>
                  <a:spcPct val="0"/>
                </a:spcBef>
                <a:spcAft>
                  <a:spcPct val="0"/>
                </a:spcAft>
                <a:buClr>
                  <a:schemeClr val="tx2"/>
                </a:buClr>
                <a:buSzPct val="89000"/>
                <a:buFont typeface="Arial" charset="0"/>
                <a:buChar char="-"/>
                <a:defRPr baseline="0"/>
              </a:lvl9pPr>
            </a:lstStyle>
            <a:p>
              <a:pPr marL="0" indent="0" algn="l" defTabSz="609555">
                <a:lnSpc>
                  <a:spcPts val="1600"/>
                </a:lnSpc>
                <a:spcBef>
                  <a:spcPts val="0"/>
                </a:spcBef>
                <a:buClr>
                  <a:srgbClr val="C90026"/>
                </a:buClr>
                <a:buNone/>
                <a:defRPr/>
              </a:pPr>
              <a:r>
                <a:rPr lang="it-IT" sz="1600" b="1" dirty="0">
                  <a:solidFill>
                    <a:srgbClr val="385D50"/>
                  </a:solidFill>
                  <a:latin typeface="Arial"/>
                </a:rPr>
                <a:t>Accettazione della</a:t>
              </a:r>
            </a:p>
            <a:p>
              <a:pPr marL="0" indent="0" algn="l" defTabSz="609555">
                <a:lnSpc>
                  <a:spcPts val="1600"/>
                </a:lnSpc>
                <a:spcBef>
                  <a:spcPts val="0"/>
                </a:spcBef>
                <a:buClr>
                  <a:srgbClr val="C90026"/>
                </a:buClr>
                <a:buNone/>
                <a:defRPr/>
              </a:pPr>
              <a:r>
                <a:rPr lang="it-IT" sz="1600" b="1" dirty="0">
                  <a:solidFill>
                    <a:srgbClr val="385D50"/>
                  </a:solidFill>
                  <a:latin typeface="Arial"/>
                </a:rPr>
                <a:t>Prenotazione Incentivo (API)</a:t>
              </a:r>
            </a:p>
          </p:txBody>
        </p:sp>
      </p:grpSp>
      <p:grpSp>
        <p:nvGrpSpPr>
          <p:cNvPr id="84" name="Gruppo 83">
            <a:extLst>
              <a:ext uri="{FF2B5EF4-FFF2-40B4-BE49-F238E27FC236}">
                <a16:creationId xmlns:a16="http://schemas.microsoft.com/office/drawing/2014/main" id="{839FC05F-697C-4F46-ADF6-3121448935C9}"/>
              </a:ext>
            </a:extLst>
          </p:cNvPr>
          <p:cNvGrpSpPr/>
          <p:nvPr/>
        </p:nvGrpSpPr>
        <p:grpSpPr>
          <a:xfrm>
            <a:off x="4387620" y="3265631"/>
            <a:ext cx="3506208" cy="452468"/>
            <a:chOff x="3185612" y="2512997"/>
            <a:chExt cx="2629656" cy="339351"/>
          </a:xfrm>
        </p:grpSpPr>
        <p:sp>
          <p:nvSpPr>
            <p:cNvPr id="58" name="TextBox 9">
              <a:extLst>
                <a:ext uri="{FF2B5EF4-FFF2-40B4-BE49-F238E27FC236}">
                  <a16:creationId xmlns:a16="http://schemas.microsoft.com/office/drawing/2014/main" id="{21C38A72-4E90-4721-B8B1-458731006535}"/>
                </a:ext>
              </a:extLst>
            </p:cNvPr>
            <p:cNvSpPr txBox="1">
              <a:spLocks/>
            </p:cNvSpPr>
            <p:nvPr>
              <p:custDataLst>
                <p:tags r:id="rId14"/>
              </p:custDataLst>
            </p:nvPr>
          </p:nvSpPr>
          <p:spPr bwMode="gray">
            <a:xfrm>
              <a:off x="3619268" y="2512997"/>
              <a:ext cx="2196000" cy="339351"/>
            </a:xfrm>
            <a:prstGeom prst="roundRect">
              <a:avLst/>
            </a:prstGeom>
            <a:noFill/>
            <a:ln w="12700">
              <a:noFill/>
              <a:prstDash val="sysDash"/>
              <a:miter lim="800000"/>
              <a:headEnd/>
              <a:tailEnd/>
            </a:ln>
            <a:effectLst/>
          </p:spPr>
          <p:txBody>
            <a:bodyPr lIns="0" tIns="0" rIns="0" bIns="0" anchor="ctr" anchorCtr="0"/>
            <a:lstStyle>
              <a:defPPr>
                <a:defRPr lang="it-IT"/>
              </a:defPPr>
              <a:lvl1pPr marL="171450" lvl="0" indent="-171450" algn="ctr">
                <a:spcBef>
                  <a:spcPct val="20000"/>
                </a:spcBef>
                <a:buClr>
                  <a:schemeClr val="tx2"/>
                </a:buClr>
                <a:buFont typeface="Arial" panose="020B0604020202020204" pitchFamily="34" charset="0"/>
                <a:buChar char="•"/>
                <a:defRPr sz="1050" b="0" baseline="0">
                  <a:latin typeface="+mj-lt"/>
                </a:defRPr>
              </a:lvl1pPr>
              <a:lvl2pPr marL="193675" lvl="1" indent="-192088" defTabSz="895350">
                <a:buClr>
                  <a:schemeClr val="tx2"/>
                </a:buClr>
                <a:buSzPct val="125000"/>
                <a:buFont typeface="Arial" charset="0"/>
                <a:buChar char="▪"/>
                <a:defRPr baseline="0"/>
              </a:lvl2pPr>
              <a:lvl3pPr marL="457200" lvl="2" indent="-261938" defTabSz="895350">
                <a:buClr>
                  <a:schemeClr val="tx2"/>
                </a:buClr>
                <a:buSzPct val="120000"/>
                <a:buFont typeface="Arial" charset="0"/>
                <a:buChar char="–"/>
                <a:defRPr baseline="0"/>
              </a:lvl3pPr>
              <a:lvl4pPr marL="614363" lvl="3" indent="-155575" defTabSz="895350">
                <a:buClr>
                  <a:schemeClr val="tx2"/>
                </a:buClr>
                <a:buSzPct val="120000"/>
                <a:buFont typeface="Arial" charset="0"/>
                <a:buChar char="▫"/>
                <a:defRPr baseline="0"/>
              </a:lvl4pPr>
              <a:lvl5pPr marL="749808" lvl="4" indent="-130175" defTabSz="895350">
                <a:buClr>
                  <a:schemeClr val="tx2"/>
                </a:buClr>
                <a:buSzPct val="89000"/>
                <a:buFont typeface="Arial" charset="0"/>
                <a:buChar char="-"/>
                <a:defRPr baseline="0"/>
              </a:lvl5pPr>
              <a:lvl6pPr marL="749808" indent="-130175" defTabSz="895350" fontAlgn="base">
                <a:spcBef>
                  <a:spcPct val="0"/>
                </a:spcBef>
                <a:spcAft>
                  <a:spcPct val="0"/>
                </a:spcAft>
                <a:buClr>
                  <a:schemeClr val="tx2"/>
                </a:buClr>
                <a:buSzPct val="89000"/>
                <a:buFont typeface="Arial" charset="0"/>
                <a:buChar char="-"/>
                <a:defRPr baseline="0"/>
              </a:lvl6pPr>
              <a:lvl7pPr marL="749808" indent="-130175" defTabSz="895350" fontAlgn="base">
                <a:spcBef>
                  <a:spcPct val="0"/>
                </a:spcBef>
                <a:spcAft>
                  <a:spcPct val="0"/>
                </a:spcAft>
                <a:buClr>
                  <a:schemeClr val="tx2"/>
                </a:buClr>
                <a:buSzPct val="89000"/>
                <a:buFont typeface="Arial" charset="0"/>
                <a:buChar char="-"/>
                <a:defRPr baseline="0"/>
              </a:lvl7pPr>
              <a:lvl8pPr marL="749808" indent="-130175" defTabSz="895350" fontAlgn="base">
                <a:spcBef>
                  <a:spcPct val="0"/>
                </a:spcBef>
                <a:spcAft>
                  <a:spcPct val="0"/>
                </a:spcAft>
                <a:buClr>
                  <a:schemeClr val="tx2"/>
                </a:buClr>
                <a:buSzPct val="89000"/>
                <a:buFont typeface="Arial" charset="0"/>
                <a:buChar char="-"/>
                <a:defRPr baseline="0"/>
              </a:lvl8pPr>
              <a:lvl9pPr marL="749808" indent="-130175" defTabSz="895350" fontAlgn="base">
                <a:spcBef>
                  <a:spcPct val="0"/>
                </a:spcBef>
                <a:spcAft>
                  <a:spcPct val="0"/>
                </a:spcAft>
                <a:buClr>
                  <a:schemeClr val="tx2"/>
                </a:buClr>
                <a:buSzPct val="89000"/>
                <a:buFont typeface="Arial" charset="0"/>
                <a:buChar char="-"/>
                <a:defRPr baseline="0"/>
              </a:lvl9pPr>
            </a:lstStyle>
            <a:p>
              <a:pPr marL="0" indent="0" algn="l" defTabSz="609555">
                <a:lnSpc>
                  <a:spcPts val="1600"/>
                </a:lnSpc>
                <a:spcBef>
                  <a:spcPts val="0"/>
                </a:spcBef>
                <a:buClr>
                  <a:srgbClr val="C90026"/>
                </a:buClr>
                <a:buNone/>
                <a:defRPr/>
              </a:pPr>
              <a:r>
                <a:rPr lang="it-IT" sz="1600" b="1" dirty="0">
                  <a:solidFill>
                    <a:srgbClr val="385D50"/>
                  </a:solidFill>
                  <a:latin typeface="Arial"/>
                </a:rPr>
                <a:t>Erogazione acconto Conto Termico </a:t>
              </a:r>
              <a:r>
                <a:rPr lang="it-IT" sz="1600" dirty="0">
                  <a:solidFill>
                    <a:srgbClr val="385D50"/>
                  </a:solidFill>
                  <a:latin typeface="Arial"/>
                </a:rPr>
                <a:t>(40%-50% incentivo)</a:t>
              </a:r>
            </a:p>
          </p:txBody>
        </p:sp>
        <p:pic>
          <p:nvPicPr>
            <p:cNvPr id="66" name="Picture 133">
              <a:extLst>
                <a:ext uri="{FF2B5EF4-FFF2-40B4-BE49-F238E27FC236}">
                  <a16:creationId xmlns:a16="http://schemas.microsoft.com/office/drawing/2014/main" id="{678739C9-B3F8-4443-9AA5-11BB2BC65728}"/>
                </a:ext>
              </a:extLst>
            </p:cNvPr>
            <p:cNvPicPr>
              <a:picLocks noChangeAspect="1"/>
            </p:cNvPicPr>
            <p:nvPr/>
          </p:nvPicPr>
          <p:blipFill>
            <a:blip r:embed="rId19"/>
            <a:stretch>
              <a:fillRect/>
            </a:stretch>
          </p:blipFill>
          <p:spPr>
            <a:xfrm>
              <a:off x="3185612" y="2597815"/>
              <a:ext cx="370800" cy="169714"/>
            </a:xfrm>
            <a:prstGeom prst="rect">
              <a:avLst/>
            </a:prstGeom>
          </p:spPr>
        </p:pic>
      </p:grpSp>
      <p:grpSp>
        <p:nvGrpSpPr>
          <p:cNvPr id="89" name="Gruppo 88">
            <a:extLst>
              <a:ext uri="{FF2B5EF4-FFF2-40B4-BE49-F238E27FC236}">
                <a16:creationId xmlns:a16="http://schemas.microsoft.com/office/drawing/2014/main" id="{33E01B94-5D02-4C0D-879A-83E273E650B4}"/>
              </a:ext>
            </a:extLst>
          </p:cNvPr>
          <p:cNvGrpSpPr/>
          <p:nvPr/>
        </p:nvGrpSpPr>
        <p:grpSpPr>
          <a:xfrm>
            <a:off x="8302938" y="2276628"/>
            <a:ext cx="3455833" cy="291736"/>
            <a:chOff x="6048528" y="1916109"/>
            <a:chExt cx="2591875" cy="218802"/>
          </a:xfrm>
        </p:grpSpPr>
        <p:sp>
          <p:nvSpPr>
            <p:cNvPr id="61" name="TextBox 9">
              <a:extLst>
                <a:ext uri="{FF2B5EF4-FFF2-40B4-BE49-F238E27FC236}">
                  <a16:creationId xmlns:a16="http://schemas.microsoft.com/office/drawing/2014/main" id="{39572E86-DE1E-4EE8-BD09-43754A2F4646}"/>
                </a:ext>
              </a:extLst>
            </p:cNvPr>
            <p:cNvSpPr txBox="1">
              <a:spLocks/>
            </p:cNvSpPr>
            <p:nvPr>
              <p:custDataLst>
                <p:tags r:id="rId13"/>
              </p:custDataLst>
            </p:nvPr>
          </p:nvSpPr>
          <p:spPr bwMode="gray">
            <a:xfrm>
              <a:off x="6479110" y="1916109"/>
              <a:ext cx="2161293" cy="218802"/>
            </a:xfrm>
            <a:prstGeom prst="roundRect">
              <a:avLst/>
            </a:prstGeom>
            <a:noFill/>
            <a:ln w="12700">
              <a:noFill/>
              <a:prstDash val="sysDash"/>
              <a:miter lim="800000"/>
              <a:headEnd/>
              <a:tailEnd/>
            </a:ln>
            <a:effectLst/>
          </p:spPr>
          <p:txBody>
            <a:bodyPr lIns="0" tIns="0" rIns="0" bIns="0" anchor="ctr" anchorCtr="0"/>
            <a:lstStyle>
              <a:defPPr>
                <a:defRPr lang="it-IT"/>
              </a:defPPr>
              <a:lvl1pPr marL="171450" lvl="0" indent="-171450" algn="ctr">
                <a:spcBef>
                  <a:spcPct val="20000"/>
                </a:spcBef>
                <a:buClr>
                  <a:schemeClr val="tx2"/>
                </a:buClr>
                <a:buFont typeface="Arial" panose="020B0604020202020204" pitchFamily="34" charset="0"/>
                <a:buChar char="•"/>
                <a:defRPr sz="1050" b="0" baseline="0">
                  <a:latin typeface="+mj-lt"/>
                </a:defRPr>
              </a:lvl1pPr>
              <a:lvl2pPr marL="193675" lvl="1" indent="-192088" defTabSz="895350">
                <a:buClr>
                  <a:schemeClr val="tx2"/>
                </a:buClr>
                <a:buSzPct val="125000"/>
                <a:buFont typeface="Arial" charset="0"/>
                <a:buChar char="▪"/>
                <a:defRPr baseline="0"/>
              </a:lvl2pPr>
              <a:lvl3pPr marL="457200" lvl="2" indent="-261938" defTabSz="895350">
                <a:buClr>
                  <a:schemeClr val="tx2"/>
                </a:buClr>
                <a:buSzPct val="120000"/>
                <a:buFont typeface="Arial" charset="0"/>
                <a:buChar char="–"/>
                <a:defRPr baseline="0"/>
              </a:lvl3pPr>
              <a:lvl4pPr marL="614363" lvl="3" indent="-155575" defTabSz="895350">
                <a:buClr>
                  <a:schemeClr val="tx2"/>
                </a:buClr>
                <a:buSzPct val="120000"/>
                <a:buFont typeface="Arial" charset="0"/>
                <a:buChar char="▫"/>
                <a:defRPr baseline="0"/>
              </a:lvl4pPr>
              <a:lvl5pPr marL="749808" lvl="4" indent="-130175" defTabSz="895350">
                <a:buClr>
                  <a:schemeClr val="tx2"/>
                </a:buClr>
                <a:buSzPct val="89000"/>
                <a:buFont typeface="Arial" charset="0"/>
                <a:buChar char="-"/>
                <a:defRPr baseline="0"/>
              </a:lvl5pPr>
              <a:lvl6pPr marL="749808" indent="-130175" defTabSz="895350" fontAlgn="base">
                <a:spcBef>
                  <a:spcPct val="0"/>
                </a:spcBef>
                <a:spcAft>
                  <a:spcPct val="0"/>
                </a:spcAft>
                <a:buClr>
                  <a:schemeClr val="tx2"/>
                </a:buClr>
                <a:buSzPct val="89000"/>
                <a:buFont typeface="Arial" charset="0"/>
                <a:buChar char="-"/>
                <a:defRPr baseline="0"/>
              </a:lvl6pPr>
              <a:lvl7pPr marL="749808" indent="-130175" defTabSz="895350" fontAlgn="base">
                <a:spcBef>
                  <a:spcPct val="0"/>
                </a:spcBef>
                <a:spcAft>
                  <a:spcPct val="0"/>
                </a:spcAft>
                <a:buClr>
                  <a:schemeClr val="tx2"/>
                </a:buClr>
                <a:buSzPct val="89000"/>
                <a:buFont typeface="Arial" charset="0"/>
                <a:buChar char="-"/>
                <a:defRPr baseline="0"/>
              </a:lvl7pPr>
              <a:lvl8pPr marL="749808" indent="-130175" defTabSz="895350" fontAlgn="base">
                <a:spcBef>
                  <a:spcPct val="0"/>
                </a:spcBef>
                <a:spcAft>
                  <a:spcPct val="0"/>
                </a:spcAft>
                <a:buClr>
                  <a:schemeClr val="tx2"/>
                </a:buClr>
                <a:buSzPct val="89000"/>
                <a:buFont typeface="Arial" charset="0"/>
                <a:buChar char="-"/>
                <a:defRPr baseline="0"/>
              </a:lvl8pPr>
              <a:lvl9pPr marL="749808" indent="-130175" defTabSz="895350" fontAlgn="base">
                <a:spcBef>
                  <a:spcPct val="0"/>
                </a:spcBef>
                <a:spcAft>
                  <a:spcPct val="0"/>
                </a:spcAft>
                <a:buClr>
                  <a:schemeClr val="tx2"/>
                </a:buClr>
                <a:buSzPct val="89000"/>
                <a:buFont typeface="Arial" charset="0"/>
                <a:buChar char="-"/>
                <a:defRPr baseline="0"/>
              </a:lvl9pPr>
            </a:lstStyle>
            <a:p>
              <a:pPr marL="0" indent="0" algn="l" defTabSz="609555">
                <a:lnSpc>
                  <a:spcPts val="1600"/>
                </a:lnSpc>
                <a:spcBef>
                  <a:spcPts val="0"/>
                </a:spcBef>
                <a:buClr>
                  <a:srgbClr val="C90026"/>
                </a:buClr>
                <a:buNone/>
                <a:defRPr/>
              </a:pPr>
              <a:r>
                <a:rPr lang="it-IT" sz="1600" b="1" dirty="0">
                  <a:solidFill>
                    <a:srgbClr val="385D50"/>
                  </a:solidFill>
                  <a:latin typeface="Arial"/>
                </a:rPr>
                <a:t>Erogazione saldo Conto Termico</a:t>
              </a:r>
            </a:p>
          </p:txBody>
        </p:sp>
        <p:pic>
          <p:nvPicPr>
            <p:cNvPr id="67" name="Picture 133">
              <a:extLst>
                <a:ext uri="{FF2B5EF4-FFF2-40B4-BE49-F238E27FC236}">
                  <a16:creationId xmlns:a16="http://schemas.microsoft.com/office/drawing/2014/main" id="{4DB5DC3A-7ABE-4754-B768-27378284899B}"/>
                </a:ext>
              </a:extLst>
            </p:cNvPr>
            <p:cNvPicPr>
              <a:picLocks noChangeAspect="1"/>
            </p:cNvPicPr>
            <p:nvPr/>
          </p:nvPicPr>
          <p:blipFill>
            <a:blip r:embed="rId19"/>
            <a:stretch>
              <a:fillRect/>
            </a:stretch>
          </p:blipFill>
          <p:spPr>
            <a:xfrm>
              <a:off x="6048528" y="1929454"/>
              <a:ext cx="370800" cy="169714"/>
            </a:xfrm>
            <a:prstGeom prst="rect">
              <a:avLst/>
            </a:prstGeom>
          </p:spPr>
        </p:pic>
      </p:grpSp>
      <p:grpSp>
        <p:nvGrpSpPr>
          <p:cNvPr id="2" name="Gruppo 1">
            <a:extLst>
              <a:ext uri="{FF2B5EF4-FFF2-40B4-BE49-F238E27FC236}">
                <a16:creationId xmlns:a16="http://schemas.microsoft.com/office/drawing/2014/main" id="{257CBA8C-877E-4B1E-8261-1BE7804620F5}"/>
              </a:ext>
            </a:extLst>
          </p:cNvPr>
          <p:cNvGrpSpPr/>
          <p:nvPr/>
        </p:nvGrpSpPr>
        <p:grpSpPr>
          <a:xfrm>
            <a:off x="473871" y="2179533"/>
            <a:ext cx="3408000" cy="456065"/>
            <a:chOff x="227175" y="1857642"/>
            <a:chExt cx="2778785" cy="342049"/>
          </a:xfrm>
        </p:grpSpPr>
        <p:sp>
          <p:nvSpPr>
            <p:cNvPr id="65" name="TextBox 9">
              <a:extLst>
                <a:ext uri="{FF2B5EF4-FFF2-40B4-BE49-F238E27FC236}">
                  <a16:creationId xmlns:a16="http://schemas.microsoft.com/office/drawing/2014/main" id="{189F6633-5084-4E04-9CAA-B189DE559BFB}"/>
                </a:ext>
              </a:extLst>
            </p:cNvPr>
            <p:cNvSpPr txBox="1">
              <a:spLocks/>
            </p:cNvSpPr>
            <p:nvPr>
              <p:custDataLst>
                <p:tags r:id="rId12"/>
              </p:custDataLst>
            </p:nvPr>
          </p:nvSpPr>
          <p:spPr bwMode="gray">
            <a:xfrm>
              <a:off x="715794" y="1857642"/>
              <a:ext cx="2290166" cy="342049"/>
            </a:xfrm>
            <a:prstGeom prst="roundRect">
              <a:avLst/>
            </a:prstGeom>
            <a:noFill/>
            <a:ln w="12700">
              <a:noFill/>
              <a:prstDash val="sysDash"/>
              <a:miter lim="800000"/>
              <a:headEnd/>
              <a:tailEnd/>
            </a:ln>
            <a:effectLst/>
          </p:spPr>
          <p:txBody>
            <a:bodyPr lIns="0" tIns="0" rIns="0" bIns="0" anchor="ctr" anchorCtr="0"/>
            <a:lstStyle>
              <a:defPPr>
                <a:defRPr lang="it-IT"/>
              </a:defPPr>
              <a:lvl1pPr marL="171450" lvl="0" indent="-171450" algn="ctr">
                <a:spcBef>
                  <a:spcPct val="20000"/>
                </a:spcBef>
                <a:buClr>
                  <a:schemeClr val="tx2"/>
                </a:buClr>
                <a:buFont typeface="Arial" panose="020B0604020202020204" pitchFamily="34" charset="0"/>
                <a:buChar char="•"/>
                <a:defRPr sz="1050" b="0" baseline="0">
                  <a:latin typeface="+mj-lt"/>
                </a:defRPr>
              </a:lvl1pPr>
              <a:lvl2pPr marL="193675" lvl="1" indent="-192088" defTabSz="895350">
                <a:buClr>
                  <a:schemeClr val="tx2"/>
                </a:buClr>
                <a:buSzPct val="125000"/>
                <a:buFont typeface="Arial" charset="0"/>
                <a:buChar char="▪"/>
                <a:defRPr baseline="0"/>
              </a:lvl2pPr>
              <a:lvl3pPr marL="457200" lvl="2" indent="-261938" defTabSz="895350">
                <a:buClr>
                  <a:schemeClr val="tx2"/>
                </a:buClr>
                <a:buSzPct val="120000"/>
                <a:buFont typeface="Arial" charset="0"/>
                <a:buChar char="–"/>
                <a:defRPr baseline="0"/>
              </a:lvl3pPr>
              <a:lvl4pPr marL="614363" lvl="3" indent="-155575" defTabSz="895350">
                <a:buClr>
                  <a:schemeClr val="tx2"/>
                </a:buClr>
                <a:buSzPct val="120000"/>
                <a:buFont typeface="Arial" charset="0"/>
                <a:buChar char="▫"/>
                <a:defRPr baseline="0"/>
              </a:lvl4pPr>
              <a:lvl5pPr marL="749808" lvl="4" indent="-130175" defTabSz="895350">
                <a:buClr>
                  <a:schemeClr val="tx2"/>
                </a:buClr>
                <a:buSzPct val="89000"/>
                <a:buFont typeface="Arial" charset="0"/>
                <a:buChar char="-"/>
                <a:defRPr baseline="0"/>
              </a:lvl5pPr>
              <a:lvl6pPr marL="749808" indent="-130175" defTabSz="895350" fontAlgn="base">
                <a:spcBef>
                  <a:spcPct val="0"/>
                </a:spcBef>
                <a:spcAft>
                  <a:spcPct val="0"/>
                </a:spcAft>
                <a:buClr>
                  <a:schemeClr val="tx2"/>
                </a:buClr>
                <a:buSzPct val="89000"/>
                <a:buFont typeface="Arial" charset="0"/>
                <a:buChar char="-"/>
                <a:defRPr baseline="0"/>
              </a:lvl6pPr>
              <a:lvl7pPr marL="749808" indent="-130175" defTabSz="895350" fontAlgn="base">
                <a:spcBef>
                  <a:spcPct val="0"/>
                </a:spcBef>
                <a:spcAft>
                  <a:spcPct val="0"/>
                </a:spcAft>
                <a:buClr>
                  <a:schemeClr val="tx2"/>
                </a:buClr>
                <a:buSzPct val="89000"/>
                <a:buFont typeface="Arial" charset="0"/>
                <a:buChar char="-"/>
                <a:defRPr baseline="0"/>
              </a:lvl7pPr>
              <a:lvl8pPr marL="749808" indent="-130175" defTabSz="895350" fontAlgn="base">
                <a:spcBef>
                  <a:spcPct val="0"/>
                </a:spcBef>
                <a:spcAft>
                  <a:spcPct val="0"/>
                </a:spcAft>
                <a:buClr>
                  <a:schemeClr val="tx2"/>
                </a:buClr>
                <a:buSzPct val="89000"/>
                <a:buFont typeface="Arial" charset="0"/>
                <a:buChar char="-"/>
                <a:defRPr baseline="0"/>
              </a:lvl8pPr>
              <a:lvl9pPr marL="749808" indent="-130175" defTabSz="895350" fontAlgn="base">
                <a:spcBef>
                  <a:spcPct val="0"/>
                </a:spcBef>
                <a:spcAft>
                  <a:spcPct val="0"/>
                </a:spcAft>
                <a:buClr>
                  <a:schemeClr val="tx2"/>
                </a:buClr>
                <a:buSzPct val="89000"/>
                <a:buFont typeface="Arial" charset="0"/>
                <a:buChar char="-"/>
                <a:defRPr baseline="0"/>
              </a:lvl9pPr>
            </a:lstStyle>
            <a:p>
              <a:pPr marL="0" indent="0" algn="l" defTabSz="914377">
                <a:lnSpc>
                  <a:spcPts val="1600"/>
                </a:lnSpc>
                <a:spcBef>
                  <a:spcPts val="0"/>
                </a:spcBef>
                <a:buClr>
                  <a:srgbClr val="C90026"/>
                </a:buClr>
                <a:buNone/>
                <a:defRPr/>
              </a:pPr>
              <a:r>
                <a:rPr lang="it-IT" sz="1600" dirty="0">
                  <a:solidFill>
                    <a:srgbClr val="385D50"/>
                  </a:solidFill>
                  <a:latin typeface="Arial"/>
                </a:rPr>
                <a:t>Esigenza di </a:t>
              </a:r>
              <a:r>
                <a:rPr lang="it-IT" sz="1600" b="1" dirty="0">
                  <a:solidFill>
                    <a:srgbClr val="385D50"/>
                  </a:solidFill>
                  <a:latin typeface="Arial"/>
                </a:rPr>
                <a:t>efficientamento energetico </a:t>
              </a:r>
              <a:r>
                <a:rPr lang="it-IT" sz="1600" dirty="0">
                  <a:solidFill>
                    <a:srgbClr val="385D50"/>
                  </a:solidFill>
                  <a:latin typeface="Arial"/>
                </a:rPr>
                <a:t>del patrimonio immobiliare</a:t>
              </a:r>
            </a:p>
          </p:txBody>
        </p:sp>
        <p:pic>
          <p:nvPicPr>
            <p:cNvPr id="68" name="Picture 77">
              <a:extLst>
                <a:ext uri="{FF2B5EF4-FFF2-40B4-BE49-F238E27FC236}">
                  <a16:creationId xmlns:a16="http://schemas.microsoft.com/office/drawing/2014/main" id="{E3A04CD3-986E-47B2-BBE6-6FEFA46F4665}"/>
                </a:ext>
              </a:extLst>
            </p:cNvPr>
            <p:cNvPicPr>
              <a:picLocks noChangeAspect="1"/>
            </p:cNvPicPr>
            <p:nvPr/>
          </p:nvPicPr>
          <p:blipFill>
            <a:blip r:embed="rId2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7175" y="1897757"/>
              <a:ext cx="261818" cy="261818"/>
            </a:xfrm>
            <a:prstGeom prst="rect">
              <a:avLst/>
            </a:prstGeom>
          </p:spPr>
        </p:pic>
      </p:grpSp>
      <p:grpSp>
        <p:nvGrpSpPr>
          <p:cNvPr id="16" name="Gruppo 15">
            <a:extLst>
              <a:ext uri="{FF2B5EF4-FFF2-40B4-BE49-F238E27FC236}">
                <a16:creationId xmlns:a16="http://schemas.microsoft.com/office/drawing/2014/main" id="{41BE3783-D79A-4AE7-86FC-8232A86FCFBD}"/>
              </a:ext>
            </a:extLst>
          </p:cNvPr>
          <p:cNvGrpSpPr/>
          <p:nvPr/>
        </p:nvGrpSpPr>
        <p:grpSpPr>
          <a:xfrm>
            <a:off x="473871" y="3094141"/>
            <a:ext cx="3408000" cy="370132"/>
            <a:chOff x="227175" y="2945323"/>
            <a:chExt cx="2941719" cy="277599"/>
          </a:xfrm>
        </p:grpSpPr>
        <p:sp>
          <p:nvSpPr>
            <p:cNvPr id="56" name="TextBox 9">
              <a:extLst>
                <a:ext uri="{FF2B5EF4-FFF2-40B4-BE49-F238E27FC236}">
                  <a16:creationId xmlns:a16="http://schemas.microsoft.com/office/drawing/2014/main" id="{1DEFBA88-F7D5-4C01-B5FB-8A0EF8C84D08}"/>
                </a:ext>
              </a:extLst>
            </p:cNvPr>
            <p:cNvSpPr txBox="1">
              <a:spLocks/>
            </p:cNvSpPr>
            <p:nvPr>
              <p:custDataLst>
                <p:tags r:id="rId11"/>
              </p:custDataLst>
            </p:nvPr>
          </p:nvSpPr>
          <p:spPr bwMode="gray">
            <a:xfrm>
              <a:off x="680876" y="2986801"/>
              <a:ext cx="2488018" cy="178863"/>
            </a:xfrm>
            <a:prstGeom prst="roundRect">
              <a:avLst/>
            </a:prstGeom>
            <a:noFill/>
            <a:ln w="12700">
              <a:noFill/>
              <a:prstDash val="sysDash"/>
              <a:miter lim="800000"/>
              <a:headEnd/>
              <a:tailEnd/>
            </a:ln>
            <a:effectLst/>
          </p:spPr>
          <p:txBody>
            <a:bodyPr lIns="0" tIns="0" rIns="0" bIns="0" anchor="ctr" anchorCtr="0"/>
            <a:lstStyle>
              <a:defPPr>
                <a:defRPr lang="it-IT"/>
              </a:defPPr>
              <a:lvl1pPr marL="171450" lvl="0" indent="-171450" algn="ctr">
                <a:spcBef>
                  <a:spcPct val="20000"/>
                </a:spcBef>
                <a:buClr>
                  <a:schemeClr val="tx2"/>
                </a:buClr>
                <a:buFont typeface="Arial" panose="020B0604020202020204" pitchFamily="34" charset="0"/>
                <a:buChar char="•"/>
                <a:defRPr sz="1050" b="0" baseline="0">
                  <a:latin typeface="+mj-lt"/>
                </a:defRPr>
              </a:lvl1pPr>
              <a:lvl2pPr marL="193675" lvl="1" indent="-192088" defTabSz="895350">
                <a:buClr>
                  <a:schemeClr val="tx2"/>
                </a:buClr>
                <a:buSzPct val="125000"/>
                <a:buFont typeface="Arial" charset="0"/>
                <a:buChar char="▪"/>
                <a:defRPr baseline="0"/>
              </a:lvl2pPr>
              <a:lvl3pPr marL="457200" lvl="2" indent="-261938" defTabSz="895350">
                <a:buClr>
                  <a:schemeClr val="tx2"/>
                </a:buClr>
                <a:buSzPct val="120000"/>
                <a:buFont typeface="Arial" charset="0"/>
                <a:buChar char="–"/>
                <a:defRPr baseline="0"/>
              </a:lvl3pPr>
              <a:lvl4pPr marL="614363" lvl="3" indent="-155575" defTabSz="895350">
                <a:buClr>
                  <a:schemeClr val="tx2"/>
                </a:buClr>
                <a:buSzPct val="120000"/>
                <a:buFont typeface="Arial" charset="0"/>
                <a:buChar char="▫"/>
                <a:defRPr baseline="0"/>
              </a:lvl4pPr>
              <a:lvl5pPr marL="749808" lvl="4" indent="-130175" defTabSz="895350">
                <a:buClr>
                  <a:schemeClr val="tx2"/>
                </a:buClr>
                <a:buSzPct val="89000"/>
                <a:buFont typeface="Arial" charset="0"/>
                <a:buChar char="-"/>
                <a:defRPr baseline="0"/>
              </a:lvl5pPr>
              <a:lvl6pPr marL="749808" indent="-130175" defTabSz="895350" fontAlgn="base">
                <a:spcBef>
                  <a:spcPct val="0"/>
                </a:spcBef>
                <a:spcAft>
                  <a:spcPct val="0"/>
                </a:spcAft>
                <a:buClr>
                  <a:schemeClr val="tx2"/>
                </a:buClr>
                <a:buSzPct val="89000"/>
                <a:buFont typeface="Arial" charset="0"/>
                <a:buChar char="-"/>
                <a:defRPr baseline="0"/>
              </a:lvl6pPr>
              <a:lvl7pPr marL="749808" indent="-130175" defTabSz="895350" fontAlgn="base">
                <a:spcBef>
                  <a:spcPct val="0"/>
                </a:spcBef>
                <a:spcAft>
                  <a:spcPct val="0"/>
                </a:spcAft>
                <a:buClr>
                  <a:schemeClr val="tx2"/>
                </a:buClr>
                <a:buSzPct val="89000"/>
                <a:buFont typeface="Arial" charset="0"/>
                <a:buChar char="-"/>
                <a:defRPr baseline="0"/>
              </a:lvl7pPr>
              <a:lvl8pPr marL="749808" indent="-130175" defTabSz="895350" fontAlgn="base">
                <a:spcBef>
                  <a:spcPct val="0"/>
                </a:spcBef>
                <a:spcAft>
                  <a:spcPct val="0"/>
                </a:spcAft>
                <a:buClr>
                  <a:schemeClr val="tx2"/>
                </a:buClr>
                <a:buSzPct val="89000"/>
                <a:buFont typeface="Arial" charset="0"/>
                <a:buChar char="-"/>
                <a:defRPr baseline="0"/>
              </a:lvl8pPr>
              <a:lvl9pPr marL="749808" indent="-130175" defTabSz="895350" fontAlgn="base">
                <a:spcBef>
                  <a:spcPct val="0"/>
                </a:spcBef>
                <a:spcAft>
                  <a:spcPct val="0"/>
                </a:spcAft>
                <a:buClr>
                  <a:schemeClr val="tx2"/>
                </a:buClr>
                <a:buSzPct val="89000"/>
                <a:buFont typeface="Arial" charset="0"/>
                <a:buChar char="-"/>
                <a:defRPr baseline="0"/>
              </a:lvl9pPr>
            </a:lstStyle>
            <a:p>
              <a:pPr marL="0" indent="0" algn="l" defTabSz="609555">
                <a:lnSpc>
                  <a:spcPts val="1600"/>
                </a:lnSpc>
                <a:spcBef>
                  <a:spcPts val="0"/>
                </a:spcBef>
                <a:buClr>
                  <a:srgbClr val="C90026"/>
                </a:buClr>
                <a:buNone/>
                <a:defRPr/>
              </a:pPr>
              <a:r>
                <a:rPr lang="it-IT" sz="1600" dirty="0">
                  <a:solidFill>
                    <a:srgbClr val="385D50"/>
                  </a:solidFill>
                  <a:latin typeface="Arial"/>
                </a:rPr>
                <a:t>Attribuzione</a:t>
              </a:r>
            </a:p>
            <a:p>
              <a:pPr marL="0" indent="0" algn="l" defTabSz="609555">
                <a:lnSpc>
                  <a:spcPts val="1600"/>
                </a:lnSpc>
                <a:spcBef>
                  <a:spcPts val="0"/>
                </a:spcBef>
                <a:buClr>
                  <a:srgbClr val="C90026"/>
                </a:buClr>
                <a:buNone/>
                <a:defRPr/>
              </a:pPr>
              <a:r>
                <a:rPr lang="it-IT" sz="1600" b="1" dirty="0">
                  <a:solidFill>
                    <a:srgbClr val="385D50"/>
                  </a:solidFill>
                  <a:latin typeface="Arial"/>
                </a:rPr>
                <a:t>incarico professionale</a:t>
              </a:r>
            </a:p>
          </p:txBody>
        </p:sp>
        <p:pic>
          <p:nvPicPr>
            <p:cNvPr id="69" name="Picture 77">
              <a:extLst>
                <a:ext uri="{FF2B5EF4-FFF2-40B4-BE49-F238E27FC236}">
                  <a16:creationId xmlns:a16="http://schemas.microsoft.com/office/drawing/2014/main" id="{246A6FA7-D927-4BAD-993A-62B606C048AF}"/>
                </a:ext>
              </a:extLst>
            </p:cNvPr>
            <p:cNvPicPr>
              <a:picLocks noChangeAspect="1"/>
            </p:cNvPicPr>
            <p:nvPr/>
          </p:nvPicPr>
          <p:blipFill>
            <a:blip r:embed="rId2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7175" y="2945323"/>
              <a:ext cx="277599" cy="277599"/>
            </a:xfrm>
            <a:prstGeom prst="rect">
              <a:avLst/>
            </a:prstGeom>
          </p:spPr>
        </p:pic>
      </p:grpSp>
      <p:grpSp>
        <p:nvGrpSpPr>
          <p:cNvPr id="83" name="Gruppo 82">
            <a:extLst>
              <a:ext uri="{FF2B5EF4-FFF2-40B4-BE49-F238E27FC236}">
                <a16:creationId xmlns:a16="http://schemas.microsoft.com/office/drawing/2014/main" id="{C0CB47A2-AB04-4051-B79E-03CA2A8340A0}"/>
              </a:ext>
            </a:extLst>
          </p:cNvPr>
          <p:cNvGrpSpPr/>
          <p:nvPr/>
        </p:nvGrpSpPr>
        <p:grpSpPr>
          <a:xfrm>
            <a:off x="4387620" y="2179533"/>
            <a:ext cx="3506208" cy="456065"/>
            <a:chOff x="3185612" y="1890526"/>
            <a:chExt cx="2629656" cy="342049"/>
          </a:xfrm>
        </p:grpSpPr>
        <p:sp>
          <p:nvSpPr>
            <p:cNvPr id="54" name="TextBox 9">
              <a:extLst>
                <a:ext uri="{FF2B5EF4-FFF2-40B4-BE49-F238E27FC236}">
                  <a16:creationId xmlns:a16="http://schemas.microsoft.com/office/drawing/2014/main" id="{673F4AF5-27B6-4491-BC59-C47F62AF8EB8}"/>
                </a:ext>
              </a:extLst>
            </p:cNvPr>
            <p:cNvSpPr txBox="1">
              <a:spLocks/>
            </p:cNvSpPr>
            <p:nvPr>
              <p:custDataLst>
                <p:tags r:id="rId10"/>
              </p:custDataLst>
            </p:nvPr>
          </p:nvSpPr>
          <p:spPr bwMode="gray">
            <a:xfrm>
              <a:off x="3619268" y="1890526"/>
              <a:ext cx="2196000" cy="342049"/>
            </a:xfrm>
            <a:prstGeom prst="roundRect">
              <a:avLst/>
            </a:prstGeom>
            <a:noFill/>
            <a:ln w="12700">
              <a:noFill/>
              <a:prstDash val="sysDash"/>
              <a:miter lim="800000"/>
              <a:headEnd/>
              <a:tailEnd/>
            </a:ln>
            <a:effectLst/>
          </p:spPr>
          <p:txBody>
            <a:bodyPr lIns="0" tIns="0" rIns="0" bIns="0" anchor="ctr" anchorCtr="0"/>
            <a:lstStyle>
              <a:defPPr>
                <a:defRPr lang="it-IT"/>
              </a:defPPr>
              <a:lvl1pPr marL="171450" lvl="0" indent="-171450" algn="ctr">
                <a:spcBef>
                  <a:spcPct val="20000"/>
                </a:spcBef>
                <a:buClr>
                  <a:schemeClr val="tx2"/>
                </a:buClr>
                <a:buFont typeface="Arial" panose="020B0604020202020204" pitchFamily="34" charset="0"/>
                <a:buChar char="•"/>
                <a:defRPr sz="1050" b="0" baseline="0">
                  <a:latin typeface="+mj-lt"/>
                </a:defRPr>
              </a:lvl1pPr>
              <a:lvl2pPr marL="193675" lvl="1" indent="-192088" defTabSz="895350">
                <a:buClr>
                  <a:schemeClr val="tx2"/>
                </a:buClr>
                <a:buSzPct val="125000"/>
                <a:buFont typeface="Arial" charset="0"/>
                <a:buChar char="▪"/>
                <a:defRPr baseline="0"/>
              </a:lvl2pPr>
              <a:lvl3pPr marL="457200" lvl="2" indent="-261938" defTabSz="895350">
                <a:buClr>
                  <a:schemeClr val="tx2"/>
                </a:buClr>
                <a:buSzPct val="120000"/>
                <a:buFont typeface="Arial" charset="0"/>
                <a:buChar char="–"/>
                <a:defRPr baseline="0"/>
              </a:lvl3pPr>
              <a:lvl4pPr marL="614363" lvl="3" indent="-155575" defTabSz="895350">
                <a:buClr>
                  <a:schemeClr val="tx2"/>
                </a:buClr>
                <a:buSzPct val="120000"/>
                <a:buFont typeface="Arial" charset="0"/>
                <a:buChar char="▫"/>
                <a:defRPr baseline="0"/>
              </a:lvl4pPr>
              <a:lvl5pPr marL="749808" lvl="4" indent="-130175" defTabSz="895350">
                <a:buClr>
                  <a:schemeClr val="tx2"/>
                </a:buClr>
                <a:buSzPct val="89000"/>
                <a:buFont typeface="Arial" charset="0"/>
                <a:buChar char="-"/>
                <a:defRPr baseline="0"/>
              </a:lvl5pPr>
              <a:lvl6pPr marL="749808" indent="-130175" defTabSz="895350" fontAlgn="base">
                <a:spcBef>
                  <a:spcPct val="0"/>
                </a:spcBef>
                <a:spcAft>
                  <a:spcPct val="0"/>
                </a:spcAft>
                <a:buClr>
                  <a:schemeClr val="tx2"/>
                </a:buClr>
                <a:buSzPct val="89000"/>
                <a:buFont typeface="Arial" charset="0"/>
                <a:buChar char="-"/>
                <a:defRPr baseline="0"/>
              </a:lvl6pPr>
              <a:lvl7pPr marL="749808" indent="-130175" defTabSz="895350" fontAlgn="base">
                <a:spcBef>
                  <a:spcPct val="0"/>
                </a:spcBef>
                <a:spcAft>
                  <a:spcPct val="0"/>
                </a:spcAft>
                <a:buClr>
                  <a:schemeClr val="tx2"/>
                </a:buClr>
                <a:buSzPct val="89000"/>
                <a:buFont typeface="Arial" charset="0"/>
                <a:buChar char="-"/>
                <a:defRPr baseline="0"/>
              </a:lvl7pPr>
              <a:lvl8pPr marL="749808" indent="-130175" defTabSz="895350" fontAlgn="base">
                <a:spcBef>
                  <a:spcPct val="0"/>
                </a:spcBef>
                <a:spcAft>
                  <a:spcPct val="0"/>
                </a:spcAft>
                <a:buClr>
                  <a:schemeClr val="tx2"/>
                </a:buClr>
                <a:buSzPct val="89000"/>
                <a:buFont typeface="Arial" charset="0"/>
                <a:buChar char="-"/>
                <a:defRPr baseline="0"/>
              </a:lvl8pPr>
              <a:lvl9pPr marL="749808" indent="-130175" defTabSz="895350" fontAlgn="base">
                <a:spcBef>
                  <a:spcPct val="0"/>
                </a:spcBef>
                <a:spcAft>
                  <a:spcPct val="0"/>
                </a:spcAft>
                <a:buClr>
                  <a:schemeClr val="tx2"/>
                </a:buClr>
                <a:buSzPct val="89000"/>
                <a:buFont typeface="Arial" charset="0"/>
                <a:buChar char="-"/>
                <a:defRPr baseline="0"/>
              </a:lvl9pPr>
            </a:lstStyle>
            <a:p>
              <a:pPr marL="0" indent="0" algn="l" defTabSz="609555">
                <a:lnSpc>
                  <a:spcPts val="1600"/>
                </a:lnSpc>
                <a:spcBef>
                  <a:spcPts val="0"/>
                </a:spcBef>
                <a:buClr>
                  <a:srgbClr val="C90026"/>
                </a:buClr>
                <a:buNone/>
                <a:defRPr/>
              </a:pPr>
              <a:r>
                <a:rPr lang="it-IT" sz="1600" dirty="0">
                  <a:solidFill>
                    <a:srgbClr val="385D50"/>
                  </a:solidFill>
                  <a:latin typeface="Arial"/>
                </a:rPr>
                <a:t>Bando di gara, </a:t>
              </a:r>
              <a:r>
                <a:rPr lang="it-IT" sz="1600" b="1" dirty="0">
                  <a:solidFill>
                    <a:srgbClr val="385D50"/>
                  </a:solidFill>
                  <a:latin typeface="Arial"/>
                </a:rPr>
                <a:t>assegnazione</a:t>
              </a:r>
            </a:p>
            <a:p>
              <a:pPr marL="0" indent="0" algn="l" defTabSz="609555">
                <a:lnSpc>
                  <a:spcPts val="1600"/>
                </a:lnSpc>
                <a:spcBef>
                  <a:spcPts val="0"/>
                </a:spcBef>
                <a:buClr>
                  <a:srgbClr val="C90026"/>
                </a:buClr>
                <a:buNone/>
                <a:defRPr/>
              </a:pPr>
              <a:r>
                <a:rPr lang="it-IT" sz="1600" b="1" dirty="0">
                  <a:solidFill>
                    <a:srgbClr val="385D50"/>
                  </a:solidFill>
                  <a:latin typeface="Arial"/>
                </a:rPr>
                <a:t>e avvio lavori</a:t>
              </a:r>
              <a:endParaRPr lang="it-IT" sz="1600" dirty="0">
                <a:solidFill>
                  <a:srgbClr val="385D50"/>
                </a:solidFill>
                <a:latin typeface="Arial"/>
              </a:endParaRPr>
            </a:p>
          </p:txBody>
        </p:sp>
        <p:pic>
          <p:nvPicPr>
            <p:cNvPr id="71" name="Picture 77">
              <a:extLst>
                <a:ext uri="{FF2B5EF4-FFF2-40B4-BE49-F238E27FC236}">
                  <a16:creationId xmlns:a16="http://schemas.microsoft.com/office/drawing/2014/main" id="{74801CFB-EC3D-4F3E-9A84-4649D4EEBEF7}"/>
                </a:ext>
              </a:extLst>
            </p:cNvPr>
            <p:cNvPicPr>
              <a:picLocks noChangeAspect="1"/>
            </p:cNvPicPr>
            <p:nvPr/>
          </p:nvPicPr>
          <p:blipFill>
            <a:blip r:embed="rId2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85612" y="1940950"/>
              <a:ext cx="241200" cy="241200"/>
            </a:xfrm>
            <a:prstGeom prst="rect">
              <a:avLst/>
            </a:prstGeom>
          </p:spPr>
        </p:pic>
      </p:grpSp>
      <p:grpSp>
        <p:nvGrpSpPr>
          <p:cNvPr id="85" name="Gruppo 84">
            <a:extLst>
              <a:ext uri="{FF2B5EF4-FFF2-40B4-BE49-F238E27FC236}">
                <a16:creationId xmlns:a16="http://schemas.microsoft.com/office/drawing/2014/main" id="{61BE5AC5-DC8B-4877-956F-E365CF6CC3ED}"/>
              </a:ext>
            </a:extLst>
          </p:cNvPr>
          <p:cNvGrpSpPr/>
          <p:nvPr/>
        </p:nvGrpSpPr>
        <p:grpSpPr>
          <a:xfrm>
            <a:off x="4387620" y="4348132"/>
            <a:ext cx="3506208" cy="569533"/>
            <a:chOff x="3185612" y="3117102"/>
            <a:chExt cx="2629656" cy="427150"/>
          </a:xfrm>
        </p:grpSpPr>
        <p:sp>
          <p:nvSpPr>
            <p:cNvPr id="59" name="TextBox 9">
              <a:extLst>
                <a:ext uri="{FF2B5EF4-FFF2-40B4-BE49-F238E27FC236}">
                  <a16:creationId xmlns:a16="http://schemas.microsoft.com/office/drawing/2014/main" id="{6F59F437-F74E-45D0-9CCB-CD195FACCED8}"/>
                </a:ext>
              </a:extLst>
            </p:cNvPr>
            <p:cNvSpPr txBox="1">
              <a:spLocks/>
            </p:cNvSpPr>
            <p:nvPr>
              <p:custDataLst>
                <p:tags r:id="rId9"/>
              </p:custDataLst>
            </p:nvPr>
          </p:nvSpPr>
          <p:spPr bwMode="gray">
            <a:xfrm>
              <a:off x="3619268" y="3117102"/>
              <a:ext cx="2196000" cy="427150"/>
            </a:xfrm>
            <a:prstGeom prst="roundRect">
              <a:avLst/>
            </a:prstGeom>
            <a:noFill/>
            <a:ln w="12700">
              <a:noFill/>
              <a:prstDash val="sysDash"/>
              <a:miter lim="800000"/>
              <a:headEnd/>
              <a:tailEnd/>
            </a:ln>
            <a:effectLst/>
          </p:spPr>
          <p:txBody>
            <a:bodyPr lIns="0" tIns="0" rIns="0" bIns="0" anchor="ctr" anchorCtr="0"/>
            <a:lstStyle>
              <a:defPPr>
                <a:defRPr lang="it-IT"/>
              </a:defPPr>
              <a:lvl1pPr marL="171450" lvl="0" indent="-171450" algn="ctr">
                <a:spcBef>
                  <a:spcPct val="20000"/>
                </a:spcBef>
                <a:buClr>
                  <a:schemeClr val="tx2"/>
                </a:buClr>
                <a:buFont typeface="Arial" panose="020B0604020202020204" pitchFamily="34" charset="0"/>
                <a:buChar char="•"/>
                <a:defRPr sz="1050" b="0" baseline="0">
                  <a:latin typeface="+mj-lt"/>
                </a:defRPr>
              </a:lvl1pPr>
              <a:lvl2pPr marL="193675" lvl="1" indent="-192088" defTabSz="895350">
                <a:buClr>
                  <a:schemeClr val="tx2"/>
                </a:buClr>
                <a:buSzPct val="125000"/>
                <a:buFont typeface="Arial" charset="0"/>
                <a:buChar char="▪"/>
                <a:defRPr baseline="0"/>
              </a:lvl2pPr>
              <a:lvl3pPr marL="457200" lvl="2" indent="-261938" defTabSz="895350">
                <a:buClr>
                  <a:schemeClr val="tx2"/>
                </a:buClr>
                <a:buSzPct val="120000"/>
                <a:buFont typeface="Arial" charset="0"/>
                <a:buChar char="–"/>
                <a:defRPr baseline="0"/>
              </a:lvl3pPr>
              <a:lvl4pPr marL="614363" lvl="3" indent="-155575" defTabSz="895350">
                <a:buClr>
                  <a:schemeClr val="tx2"/>
                </a:buClr>
                <a:buSzPct val="120000"/>
                <a:buFont typeface="Arial" charset="0"/>
                <a:buChar char="▫"/>
                <a:defRPr baseline="0"/>
              </a:lvl4pPr>
              <a:lvl5pPr marL="749808" lvl="4" indent="-130175" defTabSz="895350">
                <a:buClr>
                  <a:schemeClr val="tx2"/>
                </a:buClr>
                <a:buSzPct val="89000"/>
                <a:buFont typeface="Arial" charset="0"/>
                <a:buChar char="-"/>
                <a:defRPr baseline="0"/>
              </a:lvl5pPr>
              <a:lvl6pPr marL="749808" indent="-130175" defTabSz="895350" fontAlgn="base">
                <a:spcBef>
                  <a:spcPct val="0"/>
                </a:spcBef>
                <a:spcAft>
                  <a:spcPct val="0"/>
                </a:spcAft>
                <a:buClr>
                  <a:schemeClr val="tx2"/>
                </a:buClr>
                <a:buSzPct val="89000"/>
                <a:buFont typeface="Arial" charset="0"/>
                <a:buChar char="-"/>
                <a:defRPr baseline="0"/>
              </a:lvl6pPr>
              <a:lvl7pPr marL="749808" indent="-130175" defTabSz="895350" fontAlgn="base">
                <a:spcBef>
                  <a:spcPct val="0"/>
                </a:spcBef>
                <a:spcAft>
                  <a:spcPct val="0"/>
                </a:spcAft>
                <a:buClr>
                  <a:schemeClr val="tx2"/>
                </a:buClr>
                <a:buSzPct val="89000"/>
                <a:buFont typeface="Arial" charset="0"/>
                <a:buChar char="-"/>
                <a:defRPr baseline="0"/>
              </a:lvl7pPr>
              <a:lvl8pPr marL="749808" indent="-130175" defTabSz="895350" fontAlgn="base">
                <a:spcBef>
                  <a:spcPct val="0"/>
                </a:spcBef>
                <a:spcAft>
                  <a:spcPct val="0"/>
                </a:spcAft>
                <a:buClr>
                  <a:schemeClr val="tx2"/>
                </a:buClr>
                <a:buSzPct val="89000"/>
                <a:buFont typeface="Arial" charset="0"/>
                <a:buChar char="-"/>
                <a:defRPr baseline="0"/>
              </a:lvl8pPr>
              <a:lvl9pPr marL="749808" indent="-130175" defTabSz="895350" fontAlgn="base">
                <a:spcBef>
                  <a:spcPct val="0"/>
                </a:spcBef>
                <a:spcAft>
                  <a:spcPct val="0"/>
                </a:spcAft>
                <a:buClr>
                  <a:schemeClr val="tx2"/>
                </a:buClr>
                <a:buSzPct val="89000"/>
                <a:buFont typeface="Arial" charset="0"/>
                <a:buChar char="-"/>
                <a:defRPr baseline="0"/>
              </a:lvl9pPr>
            </a:lstStyle>
            <a:p>
              <a:pPr marL="0" indent="0" algn="l" defTabSz="609555">
                <a:lnSpc>
                  <a:spcPts val="1600"/>
                </a:lnSpc>
                <a:spcBef>
                  <a:spcPts val="0"/>
                </a:spcBef>
                <a:buClr>
                  <a:srgbClr val="C90026"/>
                </a:buClr>
                <a:buNone/>
                <a:defRPr/>
              </a:pPr>
              <a:r>
                <a:rPr lang="it-IT" sz="1600" b="1" dirty="0">
                  <a:solidFill>
                    <a:srgbClr val="385D50"/>
                  </a:solidFill>
                  <a:latin typeface="Arial"/>
                </a:rPr>
                <a:t>Rimborso</a:t>
              </a:r>
              <a:r>
                <a:rPr lang="it-IT" sz="1600" dirty="0">
                  <a:solidFill>
                    <a:srgbClr val="385D50"/>
                  </a:solidFill>
                  <a:latin typeface="Arial"/>
                </a:rPr>
                <a:t> obbligatorio parziale </a:t>
              </a:r>
              <a:r>
                <a:rPr lang="it-IT" sz="1600" b="1" dirty="0">
                  <a:solidFill>
                    <a:srgbClr val="385D50"/>
                  </a:solidFill>
                  <a:latin typeface="Arial"/>
                </a:rPr>
                <a:t>del PICT </a:t>
              </a:r>
              <a:r>
                <a:rPr lang="it-IT" sz="1600" dirty="0">
                  <a:solidFill>
                    <a:srgbClr val="385D50"/>
                  </a:solidFill>
                  <a:latin typeface="Arial"/>
                </a:rPr>
                <a:t>senza indennizzo</a:t>
              </a:r>
            </a:p>
          </p:txBody>
        </p:sp>
        <p:pic>
          <p:nvPicPr>
            <p:cNvPr id="72" name="Picture 77">
              <a:extLst>
                <a:ext uri="{FF2B5EF4-FFF2-40B4-BE49-F238E27FC236}">
                  <a16:creationId xmlns:a16="http://schemas.microsoft.com/office/drawing/2014/main" id="{D23789C6-A4A3-46AA-9718-BE244A4D76D5}"/>
                </a:ext>
              </a:extLst>
            </p:cNvPr>
            <p:cNvPicPr>
              <a:picLocks noChangeAspect="1"/>
            </p:cNvPicPr>
            <p:nvPr/>
          </p:nvPicPr>
          <p:blipFill>
            <a:blip r:embed="rId2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85612" y="3210077"/>
              <a:ext cx="241200" cy="241200"/>
            </a:xfrm>
            <a:prstGeom prst="rect">
              <a:avLst/>
            </a:prstGeom>
          </p:spPr>
        </p:pic>
      </p:grpSp>
      <p:grpSp>
        <p:nvGrpSpPr>
          <p:cNvPr id="86" name="Gruppo 85">
            <a:extLst>
              <a:ext uri="{FF2B5EF4-FFF2-40B4-BE49-F238E27FC236}">
                <a16:creationId xmlns:a16="http://schemas.microsoft.com/office/drawing/2014/main" id="{1BCFAF0C-6F46-4033-B291-3CEBECD68EAD}"/>
              </a:ext>
            </a:extLst>
          </p:cNvPr>
          <p:cNvGrpSpPr/>
          <p:nvPr/>
        </p:nvGrpSpPr>
        <p:grpSpPr>
          <a:xfrm>
            <a:off x="4387620" y="5547697"/>
            <a:ext cx="3506208" cy="321600"/>
            <a:chOff x="3185612" y="3971521"/>
            <a:chExt cx="2629656" cy="241200"/>
          </a:xfrm>
        </p:grpSpPr>
        <p:sp>
          <p:nvSpPr>
            <p:cNvPr id="60" name="TextBox 9">
              <a:extLst>
                <a:ext uri="{FF2B5EF4-FFF2-40B4-BE49-F238E27FC236}">
                  <a16:creationId xmlns:a16="http://schemas.microsoft.com/office/drawing/2014/main" id="{C79521E7-A919-420C-94C1-15D7AF6EF7AD}"/>
                </a:ext>
              </a:extLst>
            </p:cNvPr>
            <p:cNvSpPr txBox="1">
              <a:spLocks/>
            </p:cNvSpPr>
            <p:nvPr>
              <p:custDataLst>
                <p:tags r:id="rId8"/>
              </p:custDataLst>
            </p:nvPr>
          </p:nvSpPr>
          <p:spPr bwMode="gray">
            <a:xfrm>
              <a:off x="3619268" y="4025400"/>
              <a:ext cx="2196000" cy="154060"/>
            </a:xfrm>
            <a:prstGeom prst="roundRect">
              <a:avLst/>
            </a:prstGeom>
            <a:noFill/>
            <a:ln w="12700">
              <a:noFill/>
              <a:prstDash val="sysDash"/>
              <a:miter lim="800000"/>
              <a:headEnd/>
              <a:tailEnd/>
            </a:ln>
            <a:effectLst/>
          </p:spPr>
          <p:txBody>
            <a:bodyPr lIns="0" tIns="0" rIns="0" bIns="0" anchor="ctr" anchorCtr="0"/>
            <a:lstStyle>
              <a:defPPr>
                <a:defRPr lang="it-IT"/>
              </a:defPPr>
              <a:lvl1pPr marL="171450" lvl="0" indent="-171450" algn="ctr">
                <a:spcBef>
                  <a:spcPct val="20000"/>
                </a:spcBef>
                <a:buClr>
                  <a:schemeClr val="tx2"/>
                </a:buClr>
                <a:buFont typeface="Arial" panose="020B0604020202020204" pitchFamily="34" charset="0"/>
                <a:buChar char="•"/>
                <a:defRPr sz="1050" b="0" baseline="0">
                  <a:latin typeface="+mj-lt"/>
                </a:defRPr>
              </a:lvl1pPr>
              <a:lvl2pPr marL="193675" lvl="1" indent="-192088" defTabSz="895350">
                <a:buClr>
                  <a:schemeClr val="tx2"/>
                </a:buClr>
                <a:buSzPct val="125000"/>
                <a:buFont typeface="Arial" charset="0"/>
                <a:buChar char="▪"/>
                <a:defRPr baseline="0"/>
              </a:lvl2pPr>
              <a:lvl3pPr marL="457200" lvl="2" indent="-261938" defTabSz="895350">
                <a:buClr>
                  <a:schemeClr val="tx2"/>
                </a:buClr>
                <a:buSzPct val="120000"/>
                <a:buFont typeface="Arial" charset="0"/>
                <a:buChar char="–"/>
                <a:defRPr baseline="0"/>
              </a:lvl3pPr>
              <a:lvl4pPr marL="614363" lvl="3" indent="-155575" defTabSz="895350">
                <a:buClr>
                  <a:schemeClr val="tx2"/>
                </a:buClr>
                <a:buSzPct val="120000"/>
                <a:buFont typeface="Arial" charset="0"/>
                <a:buChar char="▫"/>
                <a:defRPr baseline="0"/>
              </a:lvl4pPr>
              <a:lvl5pPr marL="749808" lvl="4" indent="-130175" defTabSz="895350">
                <a:buClr>
                  <a:schemeClr val="tx2"/>
                </a:buClr>
                <a:buSzPct val="89000"/>
                <a:buFont typeface="Arial" charset="0"/>
                <a:buChar char="-"/>
                <a:defRPr baseline="0"/>
              </a:lvl5pPr>
              <a:lvl6pPr marL="749808" indent="-130175" defTabSz="895350" fontAlgn="base">
                <a:spcBef>
                  <a:spcPct val="0"/>
                </a:spcBef>
                <a:spcAft>
                  <a:spcPct val="0"/>
                </a:spcAft>
                <a:buClr>
                  <a:schemeClr val="tx2"/>
                </a:buClr>
                <a:buSzPct val="89000"/>
                <a:buFont typeface="Arial" charset="0"/>
                <a:buChar char="-"/>
                <a:defRPr baseline="0"/>
              </a:lvl6pPr>
              <a:lvl7pPr marL="749808" indent="-130175" defTabSz="895350" fontAlgn="base">
                <a:spcBef>
                  <a:spcPct val="0"/>
                </a:spcBef>
                <a:spcAft>
                  <a:spcPct val="0"/>
                </a:spcAft>
                <a:buClr>
                  <a:schemeClr val="tx2"/>
                </a:buClr>
                <a:buSzPct val="89000"/>
                <a:buFont typeface="Arial" charset="0"/>
                <a:buChar char="-"/>
                <a:defRPr baseline="0"/>
              </a:lvl7pPr>
              <a:lvl8pPr marL="749808" indent="-130175" defTabSz="895350" fontAlgn="base">
                <a:spcBef>
                  <a:spcPct val="0"/>
                </a:spcBef>
                <a:spcAft>
                  <a:spcPct val="0"/>
                </a:spcAft>
                <a:buClr>
                  <a:schemeClr val="tx2"/>
                </a:buClr>
                <a:buSzPct val="89000"/>
                <a:buFont typeface="Arial" charset="0"/>
                <a:buChar char="-"/>
                <a:defRPr baseline="0"/>
              </a:lvl8pPr>
              <a:lvl9pPr marL="749808" indent="-130175" defTabSz="895350" fontAlgn="base">
                <a:spcBef>
                  <a:spcPct val="0"/>
                </a:spcBef>
                <a:spcAft>
                  <a:spcPct val="0"/>
                </a:spcAft>
                <a:buClr>
                  <a:schemeClr val="tx2"/>
                </a:buClr>
                <a:buSzPct val="89000"/>
                <a:buFont typeface="Arial" charset="0"/>
                <a:buChar char="-"/>
                <a:defRPr baseline="0"/>
              </a:lvl9pPr>
            </a:lstStyle>
            <a:p>
              <a:pPr marL="0" indent="0" algn="l" defTabSz="609555">
                <a:lnSpc>
                  <a:spcPts val="1600"/>
                </a:lnSpc>
                <a:spcBef>
                  <a:spcPts val="0"/>
                </a:spcBef>
                <a:buClr>
                  <a:srgbClr val="C90026"/>
                </a:buClr>
                <a:buNone/>
                <a:defRPr/>
              </a:pPr>
              <a:r>
                <a:rPr lang="it-IT" sz="1600" dirty="0">
                  <a:solidFill>
                    <a:srgbClr val="385D50"/>
                  </a:solidFill>
                  <a:latin typeface="Arial"/>
                </a:rPr>
                <a:t>Conclusione lavori</a:t>
              </a:r>
            </a:p>
          </p:txBody>
        </p:sp>
        <p:pic>
          <p:nvPicPr>
            <p:cNvPr id="73" name="Picture 77">
              <a:extLst>
                <a:ext uri="{FF2B5EF4-FFF2-40B4-BE49-F238E27FC236}">
                  <a16:creationId xmlns:a16="http://schemas.microsoft.com/office/drawing/2014/main" id="{0F96A48A-5408-4254-A9DA-C7FA6A4EC5CA}"/>
                </a:ext>
              </a:extLst>
            </p:cNvPr>
            <p:cNvPicPr>
              <a:picLocks noChangeAspect="1"/>
            </p:cNvPicPr>
            <p:nvPr/>
          </p:nvPicPr>
          <p:blipFill>
            <a:blip r:embed="rId2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85612" y="3971521"/>
              <a:ext cx="241200" cy="241200"/>
            </a:xfrm>
            <a:prstGeom prst="rect">
              <a:avLst/>
            </a:prstGeom>
          </p:spPr>
        </p:pic>
      </p:grpSp>
      <p:grpSp>
        <p:nvGrpSpPr>
          <p:cNvPr id="90" name="Gruppo 89">
            <a:extLst>
              <a:ext uri="{FF2B5EF4-FFF2-40B4-BE49-F238E27FC236}">
                <a16:creationId xmlns:a16="http://schemas.microsoft.com/office/drawing/2014/main" id="{3B1E78C6-238F-41A7-8F75-AF35EC4F6877}"/>
              </a:ext>
            </a:extLst>
          </p:cNvPr>
          <p:cNvGrpSpPr/>
          <p:nvPr/>
        </p:nvGrpSpPr>
        <p:grpSpPr>
          <a:xfrm>
            <a:off x="8302938" y="3080716"/>
            <a:ext cx="3415191" cy="736209"/>
            <a:chOff x="6048528" y="2434370"/>
            <a:chExt cx="2561393" cy="552157"/>
          </a:xfrm>
        </p:grpSpPr>
        <p:sp>
          <p:nvSpPr>
            <p:cNvPr id="62" name="TextBox 9">
              <a:extLst>
                <a:ext uri="{FF2B5EF4-FFF2-40B4-BE49-F238E27FC236}">
                  <a16:creationId xmlns:a16="http://schemas.microsoft.com/office/drawing/2014/main" id="{472134B0-FD99-4846-AA56-143FFF70E9E4}"/>
                </a:ext>
              </a:extLst>
            </p:cNvPr>
            <p:cNvSpPr txBox="1">
              <a:spLocks/>
            </p:cNvSpPr>
            <p:nvPr>
              <p:custDataLst>
                <p:tags r:id="rId7"/>
              </p:custDataLst>
            </p:nvPr>
          </p:nvSpPr>
          <p:spPr bwMode="gray">
            <a:xfrm>
              <a:off x="6454726" y="2434370"/>
              <a:ext cx="2155195" cy="552157"/>
            </a:xfrm>
            <a:prstGeom prst="roundRect">
              <a:avLst/>
            </a:prstGeom>
            <a:noFill/>
            <a:ln w="12700">
              <a:noFill/>
              <a:prstDash val="sysDash"/>
              <a:miter lim="800000"/>
              <a:headEnd/>
              <a:tailEnd/>
            </a:ln>
            <a:effectLst/>
          </p:spPr>
          <p:txBody>
            <a:bodyPr lIns="0" tIns="0" rIns="0" bIns="0" anchor="ctr" anchorCtr="0"/>
            <a:lstStyle>
              <a:defPPr>
                <a:defRPr lang="it-IT"/>
              </a:defPPr>
              <a:lvl1pPr marL="171450" lvl="0" indent="-171450" algn="ctr">
                <a:spcBef>
                  <a:spcPct val="20000"/>
                </a:spcBef>
                <a:buClr>
                  <a:schemeClr val="tx2"/>
                </a:buClr>
                <a:buFont typeface="Arial" panose="020B0604020202020204" pitchFamily="34" charset="0"/>
                <a:buChar char="•"/>
                <a:defRPr sz="1050" b="0" baseline="0">
                  <a:latin typeface="+mj-lt"/>
                </a:defRPr>
              </a:lvl1pPr>
              <a:lvl2pPr marL="193675" lvl="1" indent="-192088" defTabSz="895350">
                <a:buClr>
                  <a:schemeClr val="tx2"/>
                </a:buClr>
                <a:buSzPct val="125000"/>
                <a:buFont typeface="Arial" charset="0"/>
                <a:buChar char="▪"/>
                <a:defRPr baseline="0"/>
              </a:lvl2pPr>
              <a:lvl3pPr marL="457200" lvl="2" indent="-261938" defTabSz="895350">
                <a:buClr>
                  <a:schemeClr val="tx2"/>
                </a:buClr>
                <a:buSzPct val="120000"/>
                <a:buFont typeface="Arial" charset="0"/>
                <a:buChar char="–"/>
                <a:defRPr baseline="0"/>
              </a:lvl3pPr>
              <a:lvl4pPr marL="614363" lvl="3" indent="-155575" defTabSz="895350">
                <a:buClr>
                  <a:schemeClr val="tx2"/>
                </a:buClr>
                <a:buSzPct val="120000"/>
                <a:buFont typeface="Arial" charset="0"/>
                <a:buChar char="▫"/>
                <a:defRPr baseline="0"/>
              </a:lvl4pPr>
              <a:lvl5pPr marL="749808" lvl="4" indent="-130175" defTabSz="895350">
                <a:buClr>
                  <a:schemeClr val="tx2"/>
                </a:buClr>
                <a:buSzPct val="89000"/>
                <a:buFont typeface="Arial" charset="0"/>
                <a:buChar char="-"/>
                <a:defRPr baseline="0"/>
              </a:lvl5pPr>
              <a:lvl6pPr marL="749808" indent="-130175" defTabSz="895350" fontAlgn="base">
                <a:spcBef>
                  <a:spcPct val="0"/>
                </a:spcBef>
                <a:spcAft>
                  <a:spcPct val="0"/>
                </a:spcAft>
                <a:buClr>
                  <a:schemeClr val="tx2"/>
                </a:buClr>
                <a:buSzPct val="89000"/>
                <a:buFont typeface="Arial" charset="0"/>
                <a:buChar char="-"/>
                <a:defRPr baseline="0"/>
              </a:lvl6pPr>
              <a:lvl7pPr marL="749808" indent="-130175" defTabSz="895350" fontAlgn="base">
                <a:spcBef>
                  <a:spcPct val="0"/>
                </a:spcBef>
                <a:spcAft>
                  <a:spcPct val="0"/>
                </a:spcAft>
                <a:buClr>
                  <a:schemeClr val="tx2"/>
                </a:buClr>
                <a:buSzPct val="89000"/>
                <a:buFont typeface="Arial" charset="0"/>
                <a:buChar char="-"/>
                <a:defRPr baseline="0"/>
              </a:lvl7pPr>
              <a:lvl8pPr marL="749808" indent="-130175" defTabSz="895350" fontAlgn="base">
                <a:spcBef>
                  <a:spcPct val="0"/>
                </a:spcBef>
                <a:spcAft>
                  <a:spcPct val="0"/>
                </a:spcAft>
                <a:buClr>
                  <a:schemeClr val="tx2"/>
                </a:buClr>
                <a:buSzPct val="89000"/>
                <a:buFont typeface="Arial" charset="0"/>
                <a:buChar char="-"/>
                <a:defRPr baseline="0"/>
              </a:lvl8pPr>
              <a:lvl9pPr marL="749808" indent="-130175" defTabSz="895350" fontAlgn="base">
                <a:spcBef>
                  <a:spcPct val="0"/>
                </a:spcBef>
                <a:spcAft>
                  <a:spcPct val="0"/>
                </a:spcAft>
                <a:buClr>
                  <a:schemeClr val="tx2"/>
                </a:buClr>
                <a:buSzPct val="89000"/>
                <a:buFont typeface="Arial" charset="0"/>
                <a:buChar char="-"/>
                <a:defRPr baseline="0"/>
              </a:lvl9pPr>
            </a:lstStyle>
            <a:p>
              <a:pPr marL="0" indent="0" algn="l" defTabSz="609555">
                <a:lnSpc>
                  <a:spcPts val="1600"/>
                </a:lnSpc>
                <a:spcBef>
                  <a:spcPts val="0"/>
                </a:spcBef>
                <a:buClr>
                  <a:srgbClr val="C90026"/>
                </a:buClr>
                <a:buNone/>
                <a:defRPr/>
              </a:pPr>
              <a:r>
                <a:rPr lang="it-IT" sz="1600" b="1" dirty="0">
                  <a:solidFill>
                    <a:srgbClr val="385D50"/>
                  </a:solidFill>
                  <a:latin typeface="Arial"/>
                </a:rPr>
                <a:t>Rimborso</a:t>
              </a:r>
              <a:r>
                <a:rPr lang="it-IT" sz="1600" dirty="0">
                  <a:solidFill>
                    <a:srgbClr val="385D50"/>
                  </a:solidFill>
                  <a:latin typeface="Arial"/>
                </a:rPr>
                <a:t> obbligatorio del </a:t>
              </a:r>
              <a:r>
                <a:rPr lang="it-IT" sz="1600" b="1" dirty="0">
                  <a:solidFill>
                    <a:srgbClr val="385D50"/>
                  </a:solidFill>
                  <a:latin typeface="Arial"/>
                </a:rPr>
                <a:t>PICT</a:t>
              </a:r>
              <a:r>
                <a:rPr lang="it-IT" sz="1600" dirty="0">
                  <a:solidFill>
                    <a:srgbClr val="385D50"/>
                  </a:solidFill>
                  <a:latin typeface="Arial"/>
                </a:rPr>
                <a:t> </a:t>
              </a:r>
              <a:r>
                <a:rPr lang="it-IT" sz="1600" b="1" dirty="0">
                  <a:solidFill>
                    <a:srgbClr val="385D50"/>
                  </a:solidFill>
                  <a:latin typeface="Arial"/>
                </a:rPr>
                <a:t>senza indennizzo</a:t>
              </a:r>
              <a:r>
                <a:rPr lang="it-IT" sz="1600" dirty="0">
                  <a:solidFill>
                    <a:srgbClr val="385D50"/>
                  </a:solidFill>
                  <a:latin typeface="Arial"/>
                </a:rPr>
                <a:t> </a:t>
              </a:r>
              <a:r>
                <a:rPr lang="it-IT" sz="1600" i="1" dirty="0">
                  <a:solidFill>
                    <a:srgbClr val="385D50"/>
                  </a:solidFill>
                  <a:latin typeface="Arial"/>
                </a:rPr>
                <a:t>(estinzione totale se utilizzato per anticipare solo risorse GSE)</a:t>
              </a:r>
            </a:p>
          </p:txBody>
        </p:sp>
        <p:pic>
          <p:nvPicPr>
            <p:cNvPr id="74" name="Picture 77">
              <a:extLst>
                <a:ext uri="{FF2B5EF4-FFF2-40B4-BE49-F238E27FC236}">
                  <a16:creationId xmlns:a16="http://schemas.microsoft.com/office/drawing/2014/main" id="{4BB78AC8-7393-43E3-9E89-BA2C3E41C07A}"/>
                </a:ext>
              </a:extLst>
            </p:cNvPr>
            <p:cNvPicPr>
              <a:picLocks noChangeAspect="1"/>
            </p:cNvPicPr>
            <p:nvPr/>
          </p:nvPicPr>
          <p:blipFill>
            <a:blip r:embed="rId2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8528" y="2589848"/>
              <a:ext cx="241200" cy="241200"/>
            </a:xfrm>
            <a:prstGeom prst="rect">
              <a:avLst/>
            </a:prstGeom>
          </p:spPr>
        </p:pic>
      </p:grpSp>
      <p:grpSp>
        <p:nvGrpSpPr>
          <p:cNvPr id="18" name="Gruppo 17">
            <a:extLst>
              <a:ext uri="{FF2B5EF4-FFF2-40B4-BE49-F238E27FC236}">
                <a16:creationId xmlns:a16="http://schemas.microsoft.com/office/drawing/2014/main" id="{CDD54C81-BBEB-40CC-AC88-6E29E48D6201}"/>
              </a:ext>
            </a:extLst>
          </p:cNvPr>
          <p:cNvGrpSpPr/>
          <p:nvPr/>
        </p:nvGrpSpPr>
        <p:grpSpPr>
          <a:xfrm>
            <a:off x="473872" y="4686812"/>
            <a:ext cx="3408001" cy="369600"/>
            <a:chOff x="227174" y="3993043"/>
            <a:chExt cx="2882766" cy="277200"/>
          </a:xfrm>
        </p:grpSpPr>
        <p:pic>
          <p:nvPicPr>
            <p:cNvPr id="70" name="Picture 77">
              <a:extLst>
                <a:ext uri="{FF2B5EF4-FFF2-40B4-BE49-F238E27FC236}">
                  <a16:creationId xmlns:a16="http://schemas.microsoft.com/office/drawing/2014/main" id="{84C70734-B317-4597-A840-D2070E4F0786}"/>
                </a:ext>
              </a:extLst>
            </p:cNvPr>
            <p:cNvPicPr>
              <a:picLocks noChangeAspect="1"/>
            </p:cNvPicPr>
            <p:nvPr/>
          </p:nvPicPr>
          <p:blipFill>
            <a:blip r:embed="rId2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7174" y="3993043"/>
              <a:ext cx="277201" cy="277200"/>
            </a:xfrm>
            <a:prstGeom prst="rect">
              <a:avLst/>
            </a:prstGeom>
          </p:spPr>
        </p:pic>
        <p:sp>
          <p:nvSpPr>
            <p:cNvPr id="76" name="TextBox 9">
              <a:extLst>
                <a:ext uri="{FF2B5EF4-FFF2-40B4-BE49-F238E27FC236}">
                  <a16:creationId xmlns:a16="http://schemas.microsoft.com/office/drawing/2014/main" id="{DB6C28AE-63AB-4961-BE94-3CC80681CCC8}"/>
                </a:ext>
              </a:extLst>
            </p:cNvPr>
            <p:cNvSpPr txBox="1">
              <a:spLocks/>
            </p:cNvSpPr>
            <p:nvPr>
              <p:custDataLst>
                <p:tags r:id="rId6"/>
              </p:custDataLst>
            </p:nvPr>
          </p:nvSpPr>
          <p:spPr bwMode="gray">
            <a:xfrm>
              <a:off x="698156" y="4000734"/>
              <a:ext cx="2411784" cy="261819"/>
            </a:xfrm>
            <a:prstGeom prst="roundRect">
              <a:avLst/>
            </a:prstGeom>
            <a:noFill/>
            <a:ln w="12700">
              <a:noFill/>
              <a:prstDash val="sysDash"/>
              <a:miter lim="800000"/>
              <a:headEnd/>
              <a:tailEnd/>
            </a:ln>
            <a:effectLst/>
          </p:spPr>
          <p:txBody>
            <a:bodyPr lIns="0" tIns="0" rIns="0" bIns="0" anchor="ctr" anchorCtr="0"/>
            <a:lstStyle>
              <a:defPPr>
                <a:defRPr lang="it-IT"/>
              </a:defPPr>
              <a:lvl1pPr marL="171450" lvl="0" indent="-171450" algn="ctr">
                <a:spcBef>
                  <a:spcPct val="20000"/>
                </a:spcBef>
                <a:buClr>
                  <a:schemeClr val="tx2"/>
                </a:buClr>
                <a:buFont typeface="Arial" panose="020B0604020202020204" pitchFamily="34" charset="0"/>
                <a:buChar char="•"/>
                <a:defRPr sz="1050" b="0" baseline="0">
                  <a:latin typeface="+mj-lt"/>
                </a:defRPr>
              </a:lvl1pPr>
              <a:lvl2pPr marL="193675" lvl="1" indent="-192088" defTabSz="895350">
                <a:buClr>
                  <a:schemeClr val="tx2"/>
                </a:buClr>
                <a:buSzPct val="125000"/>
                <a:buFont typeface="Arial" charset="0"/>
                <a:buChar char="▪"/>
                <a:defRPr baseline="0"/>
              </a:lvl2pPr>
              <a:lvl3pPr marL="457200" lvl="2" indent="-261938" defTabSz="895350">
                <a:buClr>
                  <a:schemeClr val="tx2"/>
                </a:buClr>
                <a:buSzPct val="120000"/>
                <a:buFont typeface="Arial" charset="0"/>
                <a:buChar char="–"/>
                <a:defRPr baseline="0"/>
              </a:lvl3pPr>
              <a:lvl4pPr marL="614363" lvl="3" indent="-155575" defTabSz="895350">
                <a:buClr>
                  <a:schemeClr val="tx2"/>
                </a:buClr>
                <a:buSzPct val="120000"/>
                <a:buFont typeface="Arial" charset="0"/>
                <a:buChar char="▫"/>
                <a:defRPr baseline="0"/>
              </a:lvl4pPr>
              <a:lvl5pPr marL="749808" lvl="4" indent="-130175" defTabSz="895350">
                <a:buClr>
                  <a:schemeClr val="tx2"/>
                </a:buClr>
                <a:buSzPct val="89000"/>
                <a:buFont typeface="Arial" charset="0"/>
                <a:buChar char="-"/>
                <a:defRPr baseline="0"/>
              </a:lvl5pPr>
              <a:lvl6pPr marL="749808" indent="-130175" defTabSz="895350" fontAlgn="base">
                <a:spcBef>
                  <a:spcPct val="0"/>
                </a:spcBef>
                <a:spcAft>
                  <a:spcPct val="0"/>
                </a:spcAft>
                <a:buClr>
                  <a:schemeClr val="tx2"/>
                </a:buClr>
                <a:buSzPct val="89000"/>
                <a:buFont typeface="Arial" charset="0"/>
                <a:buChar char="-"/>
                <a:defRPr baseline="0"/>
              </a:lvl6pPr>
              <a:lvl7pPr marL="749808" indent="-130175" defTabSz="895350" fontAlgn="base">
                <a:spcBef>
                  <a:spcPct val="0"/>
                </a:spcBef>
                <a:spcAft>
                  <a:spcPct val="0"/>
                </a:spcAft>
                <a:buClr>
                  <a:schemeClr val="tx2"/>
                </a:buClr>
                <a:buSzPct val="89000"/>
                <a:buFont typeface="Arial" charset="0"/>
                <a:buChar char="-"/>
                <a:defRPr baseline="0"/>
              </a:lvl7pPr>
              <a:lvl8pPr marL="749808" indent="-130175" defTabSz="895350" fontAlgn="base">
                <a:spcBef>
                  <a:spcPct val="0"/>
                </a:spcBef>
                <a:spcAft>
                  <a:spcPct val="0"/>
                </a:spcAft>
                <a:buClr>
                  <a:schemeClr val="tx2"/>
                </a:buClr>
                <a:buSzPct val="89000"/>
                <a:buFont typeface="Arial" charset="0"/>
                <a:buChar char="-"/>
                <a:defRPr baseline="0"/>
              </a:lvl8pPr>
              <a:lvl9pPr marL="749808" indent="-130175" defTabSz="895350" fontAlgn="base">
                <a:spcBef>
                  <a:spcPct val="0"/>
                </a:spcBef>
                <a:spcAft>
                  <a:spcPct val="0"/>
                </a:spcAft>
                <a:buClr>
                  <a:schemeClr val="tx2"/>
                </a:buClr>
                <a:buSzPct val="89000"/>
                <a:buFont typeface="Arial" charset="0"/>
                <a:buChar char="-"/>
                <a:defRPr baseline="0"/>
              </a:lvl9pPr>
            </a:lstStyle>
            <a:p>
              <a:pPr marL="0" indent="0" algn="l" defTabSz="914377">
                <a:lnSpc>
                  <a:spcPts val="1600"/>
                </a:lnSpc>
                <a:spcBef>
                  <a:spcPts val="0"/>
                </a:spcBef>
                <a:buClr>
                  <a:srgbClr val="B5C8E5"/>
                </a:buClr>
                <a:buNone/>
                <a:defRPr/>
              </a:pPr>
              <a:r>
                <a:rPr lang="it-IT" sz="1600" dirty="0">
                  <a:solidFill>
                    <a:srgbClr val="385D50"/>
                  </a:solidFill>
                  <a:latin typeface="Arial"/>
                </a:rPr>
                <a:t>Acquisizione </a:t>
              </a:r>
              <a:r>
                <a:rPr lang="it-IT" sz="1600" b="1" dirty="0">
                  <a:solidFill>
                    <a:srgbClr val="385D50"/>
                  </a:solidFill>
                  <a:latin typeface="Arial"/>
                </a:rPr>
                <a:t>progetto definitivo</a:t>
              </a:r>
              <a:endParaRPr lang="it-IT" sz="1600" dirty="0">
                <a:solidFill>
                  <a:srgbClr val="385D50"/>
                </a:solidFill>
                <a:latin typeface="Arial"/>
              </a:endParaRPr>
            </a:p>
          </p:txBody>
        </p:sp>
      </p:grpSp>
      <p:grpSp>
        <p:nvGrpSpPr>
          <p:cNvPr id="91" name="Gruppo 90">
            <a:extLst>
              <a:ext uri="{FF2B5EF4-FFF2-40B4-BE49-F238E27FC236}">
                <a16:creationId xmlns:a16="http://schemas.microsoft.com/office/drawing/2014/main" id="{78833D66-9851-4885-9E20-1DB0DF05D603}"/>
              </a:ext>
            </a:extLst>
          </p:cNvPr>
          <p:cNvGrpSpPr/>
          <p:nvPr/>
        </p:nvGrpSpPr>
        <p:grpSpPr>
          <a:xfrm>
            <a:off x="8302937" y="4329276"/>
            <a:ext cx="3425355" cy="706073"/>
            <a:chOff x="6048528" y="3233549"/>
            <a:chExt cx="2569016" cy="529555"/>
          </a:xfrm>
        </p:grpSpPr>
        <p:sp>
          <p:nvSpPr>
            <p:cNvPr id="63" name="TextBox 9">
              <a:extLst>
                <a:ext uri="{FF2B5EF4-FFF2-40B4-BE49-F238E27FC236}">
                  <a16:creationId xmlns:a16="http://schemas.microsoft.com/office/drawing/2014/main" id="{EE0F84F2-F2C6-4AD4-90F6-14C83C39C613}"/>
                </a:ext>
              </a:extLst>
            </p:cNvPr>
            <p:cNvSpPr txBox="1">
              <a:spLocks/>
            </p:cNvSpPr>
            <p:nvPr>
              <p:custDataLst>
                <p:tags r:id="rId5"/>
              </p:custDataLst>
            </p:nvPr>
          </p:nvSpPr>
          <p:spPr bwMode="gray">
            <a:xfrm>
              <a:off x="6462349" y="3233549"/>
              <a:ext cx="2155195" cy="529555"/>
            </a:xfrm>
            <a:prstGeom prst="roundRect">
              <a:avLst/>
            </a:prstGeom>
            <a:noFill/>
            <a:ln w="12700">
              <a:noFill/>
              <a:prstDash val="sysDash"/>
              <a:miter lim="800000"/>
              <a:headEnd/>
              <a:tailEnd/>
            </a:ln>
            <a:effectLst/>
          </p:spPr>
          <p:txBody>
            <a:bodyPr lIns="0" tIns="0" rIns="0" bIns="0" anchor="ctr" anchorCtr="0"/>
            <a:lstStyle>
              <a:defPPr>
                <a:defRPr lang="it-IT"/>
              </a:defPPr>
              <a:lvl1pPr marL="171450" lvl="0" indent="-171450" algn="ctr">
                <a:spcBef>
                  <a:spcPct val="20000"/>
                </a:spcBef>
                <a:buClr>
                  <a:schemeClr val="tx2"/>
                </a:buClr>
                <a:buFont typeface="Arial" panose="020B0604020202020204" pitchFamily="34" charset="0"/>
                <a:buChar char="•"/>
                <a:defRPr sz="1050" b="0" baseline="0">
                  <a:latin typeface="+mj-lt"/>
                </a:defRPr>
              </a:lvl1pPr>
              <a:lvl2pPr marL="193675" lvl="1" indent="-192088" defTabSz="895350">
                <a:buClr>
                  <a:schemeClr val="tx2"/>
                </a:buClr>
                <a:buSzPct val="125000"/>
                <a:buFont typeface="Arial" charset="0"/>
                <a:buChar char="▪"/>
                <a:defRPr baseline="0"/>
              </a:lvl2pPr>
              <a:lvl3pPr marL="457200" lvl="2" indent="-261938" defTabSz="895350">
                <a:buClr>
                  <a:schemeClr val="tx2"/>
                </a:buClr>
                <a:buSzPct val="120000"/>
                <a:buFont typeface="Arial" charset="0"/>
                <a:buChar char="–"/>
                <a:defRPr baseline="0"/>
              </a:lvl3pPr>
              <a:lvl4pPr marL="614363" lvl="3" indent="-155575" defTabSz="895350">
                <a:buClr>
                  <a:schemeClr val="tx2"/>
                </a:buClr>
                <a:buSzPct val="120000"/>
                <a:buFont typeface="Arial" charset="0"/>
                <a:buChar char="▫"/>
                <a:defRPr baseline="0"/>
              </a:lvl4pPr>
              <a:lvl5pPr marL="749808" lvl="4" indent="-130175" defTabSz="895350">
                <a:buClr>
                  <a:schemeClr val="tx2"/>
                </a:buClr>
                <a:buSzPct val="89000"/>
                <a:buFont typeface="Arial" charset="0"/>
                <a:buChar char="-"/>
                <a:defRPr baseline="0"/>
              </a:lvl5pPr>
              <a:lvl6pPr marL="749808" indent="-130175" defTabSz="895350" fontAlgn="base">
                <a:spcBef>
                  <a:spcPct val="0"/>
                </a:spcBef>
                <a:spcAft>
                  <a:spcPct val="0"/>
                </a:spcAft>
                <a:buClr>
                  <a:schemeClr val="tx2"/>
                </a:buClr>
                <a:buSzPct val="89000"/>
                <a:buFont typeface="Arial" charset="0"/>
                <a:buChar char="-"/>
                <a:defRPr baseline="0"/>
              </a:lvl6pPr>
              <a:lvl7pPr marL="749808" indent="-130175" defTabSz="895350" fontAlgn="base">
                <a:spcBef>
                  <a:spcPct val="0"/>
                </a:spcBef>
                <a:spcAft>
                  <a:spcPct val="0"/>
                </a:spcAft>
                <a:buClr>
                  <a:schemeClr val="tx2"/>
                </a:buClr>
                <a:buSzPct val="89000"/>
                <a:buFont typeface="Arial" charset="0"/>
                <a:buChar char="-"/>
                <a:defRPr baseline="0"/>
              </a:lvl7pPr>
              <a:lvl8pPr marL="749808" indent="-130175" defTabSz="895350" fontAlgn="base">
                <a:spcBef>
                  <a:spcPct val="0"/>
                </a:spcBef>
                <a:spcAft>
                  <a:spcPct val="0"/>
                </a:spcAft>
                <a:buClr>
                  <a:schemeClr val="tx2"/>
                </a:buClr>
                <a:buSzPct val="89000"/>
                <a:buFont typeface="Arial" charset="0"/>
                <a:buChar char="-"/>
                <a:defRPr baseline="0"/>
              </a:lvl8pPr>
              <a:lvl9pPr marL="749808" indent="-130175" defTabSz="895350" fontAlgn="base">
                <a:spcBef>
                  <a:spcPct val="0"/>
                </a:spcBef>
                <a:spcAft>
                  <a:spcPct val="0"/>
                </a:spcAft>
                <a:buClr>
                  <a:schemeClr val="tx2"/>
                </a:buClr>
                <a:buSzPct val="89000"/>
                <a:buFont typeface="Arial" charset="0"/>
                <a:buChar char="-"/>
                <a:defRPr baseline="0"/>
              </a:lvl9pPr>
            </a:lstStyle>
            <a:p>
              <a:pPr marL="0" indent="0" algn="l" defTabSz="609555">
                <a:lnSpc>
                  <a:spcPts val="1600"/>
                </a:lnSpc>
                <a:spcBef>
                  <a:spcPts val="0"/>
                </a:spcBef>
                <a:buClr>
                  <a:srgbClr val="C90026"/>
                </a:buClr>
                <a:buNone/>
                <a:defRPr/>
              </a:pPr>
              <a:r>
                <a:rPr lang="it-IT" sz="1600" dirty="0">
                  <a:solidFill>
                    <a:srgbClr val="385D50"/>
                  </a:solidFill>
                  <a:latin typeface="Arial"/>
                </a:rPr>
                <a:t>Termine del periodo di utilizzo e </a:t>
              </a:r>
              <a:r>
                <a:rPr lang="it-IT" sz="1600" b="1" dirty="0">
                  <a:solidFill>
                    <a:srgbClr val="385D50"/>
                  </a:solidFill>
                  <a:latin typeface="Arial"/>
                </a:rPr>
                <a:t>inizio  ammortamento del Prestito </a:t>
              </a:r>
              <a:r>
                <a:rPr lang="it-IT" sz="1600" dirty="0">
                  <a:solidFill>
                    <a:srgbClr val="385D50"/>
                  </a:solidFill>
                  <a:latin typeface="Arial"/>
                </a:rPr>
                <a:t>non ancora rimborsato</a:t>
              </a:r>
            </a:p>
          </p:txBody>
        </p:sp>
        <p:pic>
          <p:nvPicPr>
            <p:cNvPr id="79" name="Immagine 7">
              <a:extLst>
                <a:ext uri="{FF2B5EF4-FFF2-40B4-BE49-F238E27FC236}">
                  <a16:creationId xmlns:a16="http://schemas.microsoft.com/office/drawing/2014/main" id="{C6B2FE7A-F3DB-4FF4-8DEC-13C566963DE4}"/>
                </a:ext>
              </a:extLst>
            </p:cNvPr>
            <p:cNvPicPr>
              <a:picLocks noChangeAspect="1"/>
            </p:cNvPicPr>
            <p:nvPr/>
          </p:nvPicPr>
          <p:blipFill>
            <a:blip r:embed="rId21"/>
            <a:stretch>
              <a:fillRect/>
            </a:stretch>
          </p:blipFill>
          <p:spPr>
            <a:xfrm>
              <a:off x="6048528" y="3399405"/>
              <a:ext cx="363600" cy="197842"/>
            </a:xfrm>
            <a:prstGeom prst="rect">
              <a:avLst/>
            </a:prstGeom>
          </p:spPr>
        </p:pic>
      </p:grpSp>
      <p:grpSp>
        <p:nvGrpSpPr>
          <p:cNvPr id="88" name="Gruppo 87">
            <a:extLst>
              <a:ext uri="{FF2B5EF4-FFF2-40B4-BE49-F238E27FC236}">
                <a16:creationId xmlns:a16="http://schemas.microsoft.com/office/drawing/2014/main" id="{487F5AB4-9F65-4372-B755-19A82170CDF5}"/>
              </a:ext>
            </a:extLst>
          </p:cNvPr>
          <p:cNvGrpSpPr/>
          <p:nvPr/>
        </p:nvGrpSpPr>
        <p:grpSpPr>
          <a:xfrm>
            <a:off x="8302938" y="5547697"/>
            <a:ext cx="3455833" cy="321600"/>
            <a:chOff x="6048528" y="4007347"/>
            <a:chExt cx="2591875" cy="241200"/>
          </a:xfrm>
        </p:grpSpPr>
        <p:sp>
          <p:nvSpPr>
            <p:cNvPr id="64" name="TextBox 9">
              <a:extLst>
                <a:ext uri="{FF2B5EF4-FFF2-40B4-BE49-F238E27FC236}">
                  <a16:creationId xmlns:a16="http://schemas.microsoft.com/office/drawing/2014/main" id="{82DB814B-BA30-4F4C-9C5C-DB4A2B7CF567}"/>
                </a:ext>
              </a:extLst>
            </p:cNvPr>
            <p:cNvSpPr txBox="1">
              <a:spLocks/>
            </p:cNvSpPr>
            <p:nvPr>
              <p:custDataLst>
                <p:tags r:id="rId4"/>
              </p:custDataLst>
            </p:nvPr>
          </p:nvSpPr>
          <p:spPr bwMode="gray">
            <a:xfrm>
              <a:off x="6485208" y="4007347"/>
              <a:ext cx="2155195" cy="241200"/>
            </a:xfrm>
            <a:prstGeom prst="roundRect">
              <a:avLst/>
            </a:prstGeom>
            <a:noFill/>
            <a:ln w="12700">
              <a:noFill/>
              <a:prstDash val="sysDash"/>
              <a:miter lim="800000"/>
              <a:headEnd/>
              <a:tailEnd/>
            </a:ln>
            <a:effectLst/>
          </p:spPr>
          <p:txBody>
            <a:bodyPr lIns="0" tIns="0" rIns="0" bIns="0" anchor="ctr" anchorCtr="0"/>
            <a:lstStyle>
              <a:defPPr>
                <a:defRPr lang="it-IT"/>
              </a:defPPr>
              <a:lvl1pPr marL="171450" lvl="0" indent="-171450" algn="ctr">
                <a:spcBef>
                  <a:spcPct val="20000"/>
                </a:spcBef>
                <a:buClr>
                  <a:schemeClr val="tx2"/>
                </a:buClr>
                <a:buFont typeface="Arial" panose="020B0604020202020204" pitchFamily="34" charset="0"/>
                <a:buChar char="•"/>
                <a:defRPr sz="1050" b="0" baseline="0">
                  <a:latin typeface="+mj-lt"/>
                </a:defRPr>
              </a:lvl1pPr>
              <a:lvl2pPr marL="193675" lvl="1" indent="-192088" defTabSz="895350">
                <a:buClr>
                  <a:schemeClr val="tx2"/>
                </a:buClr>
                <a:buSzPct val="125000"/>
                <a:buFont typeface="Arial" charset="0"/>
                <a:buChar char="▪"/>
                <a:defRPr baseline="0"/>
              </a:lvl2pPr>
              <a:lvl3pPr marL="457200" lvl="2" indent="-261938" defTabSz="895350">
                <a:buClr>
                  <a:schemeClr val="tx2"/>
                </a:buClr>
                <a:buSzPct val="120000"/>
                <a:buFont typeface="Arial" charset="0"/>
                <a:buChar char="–"/>
                <a:defRPr baseline="0"/>
              </a:lvl3pPr>
              <a:lvl4pPr marL="614363" lvl="3" indent="-155575" defTabSz="895350">
                <a:buClr>
                  <a:schemeClr val="tx2"/>
                </a:buClr>
                <a:buSzPct val="120000"/>
                <a:buFont typeface="Arial" charset="0"/>
                <a:buChar char="▫"/>
                <a:defRPr baseline="0"/>
              </a:lvl4pPr>
              <a:lvl5pPr marL="749808" lvl="4" indent="-130175" defTabSz="895350">
                <a:buClr>
                  <a:schemeClr val="tx2"/>
                </a:buClr>
                <a:buSzPct val="89000"/>
                <a:buFont typeface="Arial" charset="0"/>
                <a:buChar char="-"/>
                <a:defRPr baseline="0"/>
              </a:lvl5pPr>
              <a:lvl6pPr marL="749808" indent="-130175" defTabSz="895350" fontAlgn="base">
                <a:spcBef>
                  <a:spcPct val="0"/>
                </a:spcBef>
                <a:spcAft>
                  <a:spcPct val="0"/>
                </a:spcAft>
                <a:buClr>
                  <a:schemeClr val="tx2"/>
                </a:buClr>
                <a:buSzPct val="89000"/>
                <a:buFont typeface="Arial" charset="0"/>
                <a:buChar char="-"/>
                <a:defRPr baseline="0"/>
              </a:lvl6pPr>
              <a:lvl7pPr marL="749808" indent="-130175" defTabSz="895350" fontAlgn="base">
                <a:spcBef>
                  <a:spcPct val="0"/>
                </a:spcBef>
                <a:spcAft>
                  <a:spcPct val="0"/>
                </a:spcAft>
                <a:buClr>
                  <a:schemeClr val="tx2"/>
                </a:buClr>
                <a:buSzPct val="89000"/>
                <a:buFont typeface="Arial" charset="0"/>
                <a:buChar char="-"/>
                <a:defRPr baseline="0"/>
              </a:lvl7pPr>
              <a:lvl8pPr marL="749808" indent="-130175" defTabSz="895350" fontAlgn="base">
                <a:spcBef>
                  <a:spcPct val="0"/>
                </a:spcBef>
                <a:spcAft>
                  <a:spcPct val="0"/>
                </a:spcAft>
                <a:buClr>
                  <a:schemeClr val="tx2"/>
                </a:buClr>
                <a:buSzPct val="89000"/>
                <a:buFont typeface="Arial" charset="0"/>
                <a:buChar char="-"/>
                <a:defRPr baseline="0"/>
              </a:lvl8pPr>
              <a:lvl9pPr marL="749808" indent="-130175" defTabSz="895350" fontAlgn="base">
                <a:spcBef>
                  <a:spcPct val="0"/>
                </a:spcBef>
                <a:spcAft>
                  <a:spcPct val="0"/>
                </a:spcAft>
                <a:buClr>
                  <a:schemeClr val="tx2"/>
                </a:buClr>
                <a:buSzPct val="89000"/>
                <a:buFont typeface="Arial" charset="0"/>
                <a:buChar char="-"/>
                <a:defRPr baseline="0"/>
              </a:lvl9pPr>
            </a:lstStyle>
            <a:p>
              <a:pPr marL="0" indent="0" algn="l" defTabSz="609555">
                <a:lnSpc>
                  <a:spcPts val="1600"/>
                </a:lnSpc>
                <a:spcBef>
                  <a:spcPts val="0"/>
                </a:spcBef>
                <a:buClr>
                  <a:srgbClr val="C90026"/>
                </a:buClr>
                <a:buNone/>
                <a:defRPr/>
              </a:pPr>
              <a:r>
                <a:rPr lang="it-IT" sz="1600" dirty="0">
                  <a:solidFill>
                    <a:srgbClr val="385D50"/>
                  </a:solidFill>
                  <a:latin typeface="Arial"/>
                </a:rPr>
                <a:t>Fine ammortamento del Prestito</a:t>
              </a:r>
            </a:p>
          </p:txBody>
        </p:sp>
        <p:pic>
          <p:nvPicPr>
            <p:cNvPr id="75" name="Picture 77">
              <a:extLst>
                <a:ext uri="{FF2B5EF4-FFF2-40B4-BE49-F238E27FC236}">
                  <a16:creationId xmlns:a16="http://schemas.microsoft.com/office/drawing/2014/main" id="{F280171E-D607-4EA6-A43F-53907C80E86D}"/>
                </a:ext>
              </a:extLst>
            </p:cNvPr>
            <p:cNvPicPr>
              <a:picLocks noChangeAspect="1"/>
            </p:cNvPicPr>
            <p:nvPr/>
          </p:nvPicPr>
          <p:blipFill>
            <a:blip r:embed="rId2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48528" y="4007347"/>
              <a:ext cx="241200" cy="241200"/>
            </a:xfrm>
            <a:prstGeom prst="rect">
              <a:avLst/>
            </a:prstGeom>
          </p:spPr>
        </p:pic>
      </p:grpSp>
      <p:sp>
        <p:nvSpPr>
          <p:cNvPr id="81" name="Segnaposto numero diapositiva 1">
            <a:extLst>
              <a:ext uri="{FF2B5EF4-FFF2-40B4-BE49-F238E27FC236}">
                <a16:creationId xmlns:a16="http://schemas.microsoft.com/office/drawing/2014/main" id="{CC0DE56A-A56F-40AE-AF29-40B4D373BF1B}"/>
              </a:ext>
            </a:extLst>
          </p:cNvPr>
          <p:cNvSpPr txBox="1">
            <a:spLocks/>
          </p:cNvSpPr>
          <p:nvPr/>
        </p:nvSpPr>
        <p:spPr>
          <a:xfrm>
            <a:off x="309033" y="6431169"/>
            <a:ext cx="1344083" cy="244916"/>
          </a:xfrm>
          <a:prstGeom prst="rect">
            <a:avLst/>
          </a:prstGeom>
        </p:spPr>
        <p:txBody>
          <a:bodyPr vert="horz" lIns="0" tIns="0" rIns="0" bIns="0" rtlCol="0" anchor="b" anchorCtr="0"/>
          <a:lstStyle>
            <a:defPPr>
              <a:defRPr lang="it-IT"/>
            </a:defPPr>
            <a:lvl1pPr>
              <a:defRPr sz="8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77"/>
            <a:fld id="{608DA0FE-9C19-F746-8419-6700E348BF78}" type="slidenum">
              <a:rPr lang="it-IT" sz="1067">
                <a:solidFill>
                  <a:srgbClr val="415364"/>
                </a:solidFill>
              </a:rPr>
              <a:pPr defTabSz="914377"/>
              <a:t>9</a:t>
            </a:fld>
            <a:endParaRPr lang="it-IT" sz="1067" dirty="0">
              <a:solidFill>
                <a:srgbClr val="415364"/>
              </a:solidFill>
            </a:endParaRPr>
          </a:p>
        </p:txBody>
      </p:sp>
      <p:grpSp>
        <p:nvGrpSpPr>
          <p:cNvPr id="100" name="Gruppo 99">
            <a:extLst>
              <a:ext uri="{FF2B5EF4-FFF2-40B4-BE49-F238E27FC236}">
                <a16:creationId xmlns:a16="http://schemas.microsoft.com/office/drawing/2014/main" id="{4F36BB06-7850-4178-A9D9-329B203E60E2}"/>
              </a:ext>
            </a:extLst>
          </p:cNvPr>
          <p:cNvGrpSpPr/>
          <p:nvPr/>
        </p:nvGrpSpPr>
        <p:grpSpPr>
          <a:xfrm>
            <a:off x="473871" y="5514953"/>
            <a:ext cx="3408000" cy="387088"/>
            <a:chOff x="227175" y="2440297"/>
            <a:chExt cx="2900618" cy="290316"/>
          </a:xfrm>
        </p:grpSpPr>
        <p:sp>
          <p:nvSpPr>
            <p:cNvPr id="101" name="TextBox 9">
              <a:extLst>
                <a:ext uri="{FF2B5EF4-FFF2-40B4-BE49-F238E27FC236}">
                  <a16:creationId xmlns:a16="http://schemas.microsoft.com/office/drawing/2014/main" id="{FD9C8CF7-4171-47D6-8449-7F50F13CA64C}"/>
                </a:ext>
              </a:extLst>
            </p:cNvPr>
            <p:cNvSpPr txBox="1">
              <a:spLocks/>
            </p:cNvSpPr>
            <p:nvPr>
              <p:custDataLst>
                <p:tags r:id="rId3"/>
              </p:custDataLst>
            </p:nvPr>
          </p:nvSpPr>
          <p:spPr bwMode="gray">
            <a:xfrm>
              <a:off x="715793" y="2440297"/>
              <a:ext cx="2412000" cy="290316"/>
            </a:xfrm>
            <a:prstGeom prst="roundRect">
              <a:avLst/>
            </a:prstGeom>
            <a:noFill/>
            <a:ln w="12700">
              <a:noFill/>
              <a:prstDash val="sysDash"/>
              <a:miter lim="800000"/>
              <a:headEnd/>
              <a:tailEnd/>
            </a:ln>
            <a:effectLst/>
          </p:spPr>
          <p:txBody>
            <a:bodyPr lIns="0" tIns="0" rIns="0" bIns="0" anchor="ctr" anchorCtr="0"/>
            <a:lstStyle>
              <a:defPPr>
                <a:defRPr lang="it-IT"/>
              </a:defPPr>
              <a:lvl1pPr marL="171450" lvl="0" indent="-171450" algn="ctr">
                <a:spcBef>
                  <a:spcPct val="20000"/>
                </a:spcBef>
                <a:buClr>
                  <a:schemeClr val="tx2"/>
                </a:buClr>
                <a:buFont typeface="Arial" panose="020B0604020202020204" pitchFamily="34" charset="0"/>
                <a:buChar char="•"/>
                <a:defRPr sz="1050" b="0" baseline="0">
                  <a:latin typeface="+mj-lt"/>
                </a:defRPr>
              </a:lvl1pPr>
              <a:lvl2pPr marL="193675" lvl="1" indent="-192088" defTabSz="895350">
                <a:buClr>
                  <a:schemeClr val="tx2"/>
                </a:buClr>
                <a:buSzPct val="125000"/>
                <a:buFont typeface="Arial" charset="0"/>
                <a:buChar char="▪"/>
                <a:defRPr baseline="0"/>
              </a:lvl2pPr>
              <a:lvl3pPr marL="457200" lvl="2" indent="-261938" defTabSz="895350">
                <a:buClr>
                  <a:schemeClr val="tx2"/>
                </a:buClr>
                <a:buSzPct val="120000"/>
                <a:buFont typeface="Arial" charset="0"/>
                <a:buChar char="–"/>
                <a:defRPr baseline="0"/>
              </a:lvl3pPr>
              <a:lvl4pPr marL="614363" lvl="3" indent="-155575" defTabSz="895350">
                <a:buClr>
                  <a:schemeClr val="tx2"/>
                </a:buClr>
                <a:buSzPct val="120000"/>
                <a:buFont typeface="Arial" charset="0"/>
                <a:buChar char="▫"/>
                <a:defRPr baseline="0"/>
              </a:lvl4pPr>
              <a:lvl5pPr marL="749808" lvl="4" indent="-130175" defTabSz="895350">
                <a:buClr>
                  <a:schemeClr val="tx2"/>
                </a:buClr>
                <a:buSzPct val="89000"/>
                <a:buFont typeface="Arial" charset="0"/>
                <a:buChar char="-"/>
                <a:defRPr baseline="0"/>
              </a:lvl5pPr>
              <a:lvl6pPr marL="749808" indent="-130175" defTabSz="895350" fontAlgn="base">
                <a:spcBef>
                  <a:spcPct val="0"/>
                </a:spcBef>
                <a:spcAft>
                  <a:spcPct val="0"/>
                </a:spcAft>
                <a:buClr>
                  <a:schemeClr val="tx2"/>
                </a:buClr>
                <a:buSzPct val="89000"/>
                <a:buFont typeface="Arial" charset="0"/>
                <a:buChar char="-"/>
                <a:defRPr baseline="0"/>
              </a:lvl6pPr>
              <a:lvl7pPr marL="749808" indent="-130175" defTabSz="895350" fontAlgn="base">
                <a:spcBef>
                  <a:spcPct val="0"/>
                </a:spcBef>
                <a:spcAft>
                  <a:spcPct val="0"/>
                </a:spcAft>
                <a:buClr>
                  <a:schemeClr val="tx2"/>
                </a:buClr>
                <a:buSzPct val="89000"/>
                <a:buFont typeface="Arial" charset="0"/>
                <a:buChar char="-"/>
                <a:defRPr baseline="0"/>
              </a:lvl7pPr>
              <a:lvl8pPr marL="749808" indent="-130175" defTabSz="895350" fontAlgn="base">
                <a:spcBef>
                  <a:spcPct val="0"/>
                </a:spcBef>
                <a:spcAft>
                  <a:spcPct val="0"/>
                </a:spcAft>
                <a:buClr>
                  <a:schemeClr val="tx2"/>
                </a:buClr>
                <a:buSzPct val="89000"/>
                <a:buFont typeface="Arial" charset="0"/>
                <a:buChar char="-"/>
                <a:defRPr baseline="0"/>
              </a:lvl8pPr>
              <a:lvl9pPr marL="749808" indent="-130175" defTabSz="895350" fontAlgn="base">
                <a:spcBef>
                  <a:spcPct val="0"/>
                </a:spcBef>
                <a:spcAft>
                  <a:spcPct val="0"/>
                </a:spcAft>
                <a:buClr>
                  <a:schemeClr val="tx2"/>
                </a:buClr>
                <a:buSzPct val="89000"/>
                <a:buFont typeface="Arial" charset="0"/>
                <a:buChar char="-"/>
                <a:defRPr baseline="0"/>
              </a:lvl9pPr>
            </a:lstStyle>
            <a:p>
              <a:pPr marL="0" indent="0" algn="l" defTabSz="609555">
                <a:lnSpc>
                  <a:spcPts val="1600"/>
                </a:lnSpc>
                <a:spcBef>
                  <a:spcPts val="0"/>
                </a:spcBef>
                <a:buClr>
                  <a:srgbClr val="C90026"/>
                </a:buClr>
                <a:buNone/>
                <a:defRPr/>
              </a:pPr>
              <a:r>
                <a:rPr lang="it-IT" sz="1600" dirty="0">
                  <a:solidFill>
                    <a:srgbClr val="385D50"/>
                  </a:solidFill>
                  <a:latin typeface="Arial"/>
                </a:rPr>
                <a:t>Accesso al </a:t>
              </a:r>
              <a:r>
                <a:rPr lang="it-IT" sz="1600" b="1" dirty="0">
                  <a:solidFill>
                    <a:srgbClr val="385D50"/>
                  </a:solidFill>
                  <a:latin typeface="Arial"/>
                </a:rPr>
                <a:t>PICT</a:t>
              </a:r>
              <a:endParaRPr lang="it-IT" sz="1600" dirty="0">
                <a:solidFill>
                  <a:srgbClr val="385D50"/>
                </a:solidFill>
                <a:latin typeface="Arial"/>
              </a:endParaRPr>
            </a:p>
          </p:txBody>
        </p:sp>
        <p:pic>
          <p:nvPicPr>
            <p:cNvPr id="102" name="Immagine 44">
              <a:extLst>
                <a:ext uri="{FF2B5EF4-FFF2-40B4-BE49-F238E27FC236}">
                  <a16:creationId xmlns:a16="http://schemas.microsoft.com/office/drawing/2014/main" id="{486869BE-D6EE-4043-A2DD-6B8ED122E0C0}"/>
                </a:ext>
              </a:extLst>
            </p:cNvPr>
            <p:cNvPicPr>
              <a:picLocks noChangeAspect="1"/>
            </p:cNvPicPr>
            <p:nvPr/>
          </p:nvPicPr>
          <p:blipFill>
            <a:blip r:embed="rId22"/>
            <a:stretch>
              <a:fillRect/>
            </a:stretch>
          </p:blipFill>
          <p:spPr>
            <a:xfrm>
              <a:off x="227175" y="2450170"/>
              <a:ext cx="413787" cy="229091"/>
            </a:xfrm>
            <a:prstGeom prst="rect">
              <a:avLst/>
            </a:prstGeom>
          </p:spPr>
        </p:pic>
      </p:grpSp>
    </p:spTree>
    <p:extLst>
      <p:ext uri="{BB962C8B-B14F-4D97-AF65-F5344CB8AC3E}">
        <p14:creationId xmlns:p14="http://schemas.microsoft.com/office/powerpoint/2010/main" val="34491676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100.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01.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102.xml><?xml version="1.0" encoding="utf-8"?>
<p:tagLst xmlns:a="http://schemas.openxmlformats.org/drawingml/2006/main" xmlns:r="http://schemas.openxmlformats.org/officeDocument/2006/relationships" xmlns:p="http://schemas.openxmlformats.org/presentationml/2006/main">
  <p:tag name="AS_UNIQUEID" val="5010"/>
</p:tagLst>
</file>

<file path=ppt/tags/tag103.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104.xml><?xml version="1.0" encoding="utf-8"?>
<p:tagLst xmlns:a="http://schemas.openxmlformats.org/drawingml/2006/main" xmlns:r="http://schemas.openxmlformats.org/officeDocument/2006/relationships" xmlns:p="http://schemas.openxmlformats.org/presentationml/2006/main">
  <p:tag name="MM_SLIDE_TYPE" val="6"/>
</p:tagLst>
</file>

<file path=ppt/tags/tag105.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m_hDCkY7RrCkdejj4z3b0g"/>
</p:tagLst>
</file>

<file path=ppt/tags/tag11.xml><?xml version="1.0" encoding="utf-8"?>
<p:tagLst xmlns:a="http://schemas.openxmlformats.org/drawingml/2006/main" xmlns:r="http://schemas.openxmlformats.org/officeDocument/2006/relationships" xmlns:p="http://schemas.openxmlformats.org/presentationml/2006/main">
  <p:tag name="AS_UNIQUEID" val="4268"/>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Pt8nB3pyR8WF9RsDODfdO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Pt8nB3pyR8WF9RsDODfdOw"/>
</p:tagLst>
</file>

<file path=ppt/tags/tag114.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Pt8nB3pyR8WF9RsDODfdOw"/>
</p:tagLst>
</file>

<file path=ppt/tags/tag117.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Pt8nB3pyR8WF9RsDODfdOw"/>
</p:tagLst>
</file>

<file path=ppt/tags/tag12.xml><?xml version="1.0" encoding="utf-8"?>
<p:tagLst xmlns:a="http://schemas.openxmlformats.org/drawingml/2006/main" xmlns:r="http://schemas.openxmlformats.org/officeDocument/2006/relationships" xmlns:p="http://schemas.openxmlformats.org/presentationml/2006/main">
  <p:tag name="AS_UNIQUEID" val="4269"/>
</p:tagLst>
</file>

<file path=ppt/tags/tag120.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cyDtDiJ_Qx.kj2Vto.0Ar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6PnjotwjScm_AnCWGOUPO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F6ibNrmFRx2hawUfJGbPQ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S_UNIQUEID" val="4270"/>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O7r3rP7xRoKibA5hUp8Pr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m_hDCkY7RrCkdejj4z3b0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Pt8nB3pyR8WF9RsDODfdO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AS_UNIQUEID" val="4271"/>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Pt8nB3pyR8WF9RsDODfdOw"/>
</p:tagLst>
</file>

<file path=ppt/tags/tag141.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Pt8nB3pyR8WF9RsDODfdOw"/>
</p:tagLst>
</file>

<file path=ppt/tags/tag144.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Pt8nB3pyR8WF9RsDODfdOw"/>
</p:tagLst>
</file>

<file path=ppt/tags/tag147.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cyDtDiJ_Qx.kj2Vto.0ArQ"/>
</p:tagLst>
</file>

<file path=ppt/tags/tag15.xml><?xml version="1.0" encoding="utf-8"?>
<p:tagLst xmlns:a="http://schemas.openxmlformats.org/drawingml/2006/main" xmlns:r="http://schemas.openxmlformats.org/officeDocument/2006/relationships" xmlns:p="http://schemas.openxmlformats.org/presentationml/2006/main">
  <p:tag name="AS_UNIQUEID" val="4272"/>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6PnjotwjScm_AnCWGOUPO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F6ibNrmFRx2hawUfJGbPQ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156.xml><?xml version="1.0" encoding="utf-8"?>
<p:tagLst xmlns:a="http://schemas.openxmlformats.org/drawingml/2006/main" xmlns:r="http://schemas.openxmlformats.org/officeDocument/2006/relationships" xmlns:p="http://schemas.openxmlformats.org/presentationml/2006/main">
  <p:tag name="AS_UNIQUEID" val="4300"/>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AS_UNIQUEID" val="4301"/>
  <p:tag name="THINKCELLSHAPEDONOTDELETE" val="txaBj7n__zOt9TWsQNgqAEw"/>
</p:tagLst>
</file>

<file path=ppt/tags/tag158.xml><?xml version="1.0" encoding="utf-8"?>
<p:tagLst xmlns:a="http://schemas.openxmlformats.org/drawingml/2006/main" xmlns:r="http://schemas.openxmlformats.org/officeDocument/2006/relationships" xmlns:p="http://schemas.openxmlformats.org/presentationml/2006/main">
  <p:tag name="AS_UNIQUEID" val="4302"/>
</p:tagLst>
</file>

<file path=ppt/tags/tag159.xml><?xml version="1.0" encoding="utf-8"?>
<p:tagLst xmlns:a="http://schemas.openxmlformats.org/drawingml/2006/main" xmlns:r="http://schemas.openxmlformats.org/officeDocument/2006/relationships" xmlns:p="http://schemas.openxmlformats.org/presentationml/2006/main">
  <p:tag name="AS_UNIQUEID" val="4303"/>
</p:tagLst>
</file>

<file path=ppt/tags/tag16.xml><?xml version="1.0" encoding="utf-8"?>
<p:tagLst xmlns:a="http://schemas.openxmlformats.org/drawingml/2006/main" xmlns:r="http://schemas.openxmlformats.org/officeDocument/2006/relationships" xmlns:p="http://schemas.openxmlformats.org/presentationml/2006/main">
  <p:tag name="AS_UNIQUEID" val="4273"/>
</p:tagLst>
</file>

<file path=ppt/tags/tag160.xml><?xml version="1.0" encoding="utf-8"?>
<p:tagLst xmlns:a="http://schemas.openxmlformats.org/drawingml/2006/main" xmlns:r="http://schemas.openxmlformats.org/officeDocument/2006/relationships" xmlns:p="http://schemas.openxmlformats.org/presentationml/2006/main">
  <p:tag name="AS_UNIQUEID" val="4304"/>
</p:tagLst>
</file>

<file path=ppt/tags/tag161.xml><?xml version="1.0" encoding="utf-8"?>
<p:tagLst xmlns:a="http://schemas.openxmlformats.org/drawingml/2006/main" xmlns:r="http://schemas.openxmlformats.org/officeDocument/2006/relationships" xmlns:p="http://schemas.openxmlformats.org/presentationml/2006/main">
  <p:tag name="AS_UNIQUEID" val="4305"/>
</p:tagLst>
</file>

<file path=ppt/tags/tag162.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163.xml><?xml version="1.0" encoding="utf-8"?>
<p:tagLst xmlns:a="http://schemas.openxmlformats.org/drawingml/2006/main" xmlns:r="http://schemas.openxmlformats.org/officeDocument/2006/relationships" xmlns:p="http://schemas.openxmlformats.org/presentationml/2006/main">
  <p:tag name="AS_UNIQUEID" val="4268"/>
</p:tagLst>
</file>

<file path=ppt/tags/tag164.xml><?xml version="1.0" encoding="utf-8"?>
<p:tagLst xmlns:a="http://schemas.openxmlformats.org/drawingml/2006/main" xmlns:r="http://schemas.openxmlformats.org/officeDocument/2006/relationships" xmlns:p="http://schemas.openxmlformats.org/presentationml/2006/main">
  <p:tag name="AS_UNIQUEID" val="4269"/>
</p:tagLst>
</file>

<file path=ppt/tags/tag165.xml><?xml version="1.0" encoding="utf-8"?>
<p:tagLst xmlns:a="http://schemas.openxmlformats.org/drawingml/2006/main" xmlns:r="http://schemas.openxmlformats.org/officeDocument/2006/relationships" xmlns:p="http://schemas.openxmlformats.org/presentationml/2006/main">
  <p:tag name="AS_UNIQUEID" val="4270"/>
</p:tagLst>
</file>

<file path=ppt/tags/tag166.xml><?xml version="1.0" encoding="utf-8"?>
<p:tagLst xmlns:a="http://schemas.openxmlformats.org/drawingml/2006/main" xmlns:r="http://schemas.openxmlformats.org/officeDocument/2006/relationships" xmlns:p="http://schemas.openxmlformats.org/presentationml/2006/main">
  <p:tag name="AS_UNIQUEID" val="4271"/>
</p:tagLst>
</file>

<file path=ppt/tags/tag167.xml><?xml version="1.0" encoding="utf-8"?>
<p:tagLst xmlns:a="http://schemas.openxmlformats.org/drawingml/2006/main" xmlns:r="http://schemas.openxmlformats.org/officeDocument/2006/relationships" xmlns:p="http://schemas.openxmlformats.org/presentationml/2006/main">
  <p:tag name="AS_UNIQUEID" val="4272"/>
</p:tagLst>
</file>

<file path=ppt/tags/tag168.xml><?xml version="1.0" encoding="utf-8"?>
<p:tagLst xmlns:a="http://schemas.openxmlformats.org/drawingml/2006/main" xmlns:r="http://schemas.openxmlformats.org/officeDocument/2006/relationships" xmlns:p="http://schemas.openxmlformats.org/presentationml/2006/main">
  <p:tag name="AS_UNIQUEID" val="4273"/>
</p:tagLst>
</file>

<file path=ppt/tags/tag169.xml><?xml version="1.0" encoding="utf-8"?>
<p:tagLst xmlns:a="http://schemas.openxmlformats.org/drawingml/2006/main" xmlns:r="http://schemas.openxmlformats.org/officeDocument/2006/relationships" xmlns:p="http://schemas.openxmlformats.org/presentationml/2006/main">
  <p:tag name="AS_UNIQUEID" val="4274"/>
</p:tagLst>
</file>

<file path=ppt/tags/tag17.xml><?xml version="1.0" encoding="utf-8"?>
<p:tagLst xmlns:a="http://schemas.openxmlformats.org/drawingml/2006/main" xmlns:r="http://schemas.openxmlformats.org/officeDocument/2006/relationships" xmlns:p="http://schemas.openxmlformats.org/presentationml/2006/main">
  <p:tag name="AS_UNIQUEID" val="4274"/>
</p:tagLst>
</file>

<file path=ppt/tags/tag170.xml><?xml version="1.0" encoding="utf-8"?>
<p:tagLst xmlns:a="http://schemas.openxmlformats.org/drawingml/2006/main" xmlns:r="http://schemas.openxmlformats.org/officeDocument/2006/relationships" xmlns:p="http://schemas.openxmlformats.org/presentationml/2006/main">
  <p:tag name="AS_UNIQUEID" val="4275"/>
</p:tagLst>
</file>

<file path=ppt/tags/tag171.xml><?xml version="1.0" encoding="utf-8"?>
<p:tagLst xmlns:a="http://schemas.openxmlformats.org/drawingml/2006/main" xmlns:r="http://schemas.openxmlformats.org/officeDocument/2006/relationships" xmlns:p="http://schemas.openxmlformats.org/presentationml/2006/main">
  <p:tag name="AS_UNIQUEID" val="4276"/>
</p:tagLst>
</file>

<file path=ppt/tags/tag172.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73.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74.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75.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76.xml><?xml version="1.0" encoding="utf-8"?>
<p:tagLst xmlns:a="http://schemas.openxmlformats.org/drawingml/2006/main" xmlns:r="http://schemas.openxmlformats.org/officeDocument/2006/relationships" xmlns:p="http://schemas.openxmlformats.org/presentationml/2006/main">
  <p:tag name="BTFPLAYOUTENABLED" val="0"/>
  <p:tag name="BTFPLAYOUTCOLUMNS" val="2"/>
</p:tagLst>
</file>

<file path=ppt/tags/tag177.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78.xml><?xml version="1.0" encoding="utf-8"?>
<p:tagLst xmlns:a="http://schemas.openxmlformats.org/drawingml/2006/main" xmlns:r="http://schemas.openxmlformats.org/officeDocument/2006/relationships" xmlns:p="http://schemas.openxmlformats.org/presentationml/2006/main">
  <p:tag name="MM_SLIDE_TYPE" val="6"/>
</p:tagLst>
</file>

<file path=ppt/tags/tag179.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18.xml><?xml version="1.0" encoding="utf-8"?>
<p:tagLst xmlns:a="http://schemas.openxmlformats.org/drawingml/2006/main" xmlns:r="http://schemas.openxmlformats.org/officeDocument/2006/relationships" xmlns:p="http://schemas.openxmlformats.org/presentationml/2006/main">
  <p:tag name="AS_UNIQUEID" val="4275"/>
</p:tagLst>
</file>

<file path=ppt/tags/tag180.xml><?xml version="1.0" encoding="utf-8"?>
<p:tagLst xmlns:a="http://schemas.openxmlformats.org/drawingml/2006/main" xmlns:r="http://schemas.openxmlformats.org/officeDocument/2006/relationships" xmlns:p="http://schemas.openxmlformats.org/presentationml/2006/main">
  <p:tag name="MM_SLIDE_TYPE" val="6"/>
</p:tagLst>
</file>

<file path=ppt/tags/tag181.xml><?xml version="1.0" encoding="utf-8"?>
<p:tagLst xmlns:a="http://schemas.openxmlformats.org/drawingml/2006/main" xmlns:r="http://schemas.openxmlformats.org/officeDocument/2006/relationships" xmlns:p="http://schemas.openxmlformats.org/presentationml/2006/main">
  <p:tag name="MM_SLIDE_TYPE" val="6"/>
</p:tagLst>
</file>

<file path=ppt/tags/tag182.xml><?xml version="1.0" encoding="utf-8"?>
<p:tagLst xmlns:a="http://schemas.openxmlformats.org/drawingml/2006/main" xmlns:r="http://schemas.openxmlformats.org/officeDocument/2006/relationships" xmlns:p="http://schemas.openxmlformats.org/presentationml/2006/main">
  <p:tag name="MM_SLIDE_TYPE" val="6"/>
</p:tagLst>
</file>

<file path=ppt/tags/tag183.xml><?xml version="1.0" encoding="utf-8"?>
<p:tagLst xmlns:a="http://schemas.openxmlformats.org/drawingml/2006/main" xmlns:r="http://schemas.openxmlformats.org/officeDocument/2006/relationships" xmlns:p="http://schemas.openxmlformats.org/presentationml/2006/main">
  <p:tag name="MM_SLIDE_TYPE" val="6"/>
</p:tagLst>
</file>

<file path=ppt/tags/tag184.xml><?xml version="1.0" encoding="utf-8"?>
<p:tagLst xmlns:a="http://schemas.openxmlformats.org/drawingml/2006/main" xmlns:r="http://schemas.openxmlformats.org/officeDocument/2006/relationships" xmlns:p="http://schemas.openxmlformats.org/presentationml/2006/main">
  <p:tag name="MM_SLIDE_TYPE" val="6"/>
</p:tagLst>
</file>

<file path=ppt/tags/tag185.xml><?xml version="1.0" encoding="utf-8"?>
<p:tagLst xmlns:a="http://schemas.openxmlformats.org/drawingml/2006/main" xmlns:r="http://schemas.openxmlformats.org/officeDocument/2006/relationships" xmlns:p="http://schemas.openxmlformats.org/presentationml/2006/main">
  <p:tag name="BTFPLAYOUTENABLED" val="0"/>
  <p:tag name="BTFPLAYOUTCOLUMNS" val="4"/>
</p:tagLst>
</file>

<file path=ppt/tags/tag186.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87.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88.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89.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19.xml><?xml version="1.0" encoding="utf-8"?>
<p:tagLst xmlns:a="http://schemas.openxmlformats.org/drawingml/2006/main" xmlns:r="http://schemas.openxmlformats.org/officeDocument/2006/relationships" xmlns:p="http://schemas.openxmlformats.org/presentationml/2006/main">
  <p:tag name="AS_UNIQUEID" val="4276"/>
</p:tagLst>
</file>

<file path=ppt/tags/tag190.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191.xml><?xml version="1.0" encoding="utf-8"?>
<p:tagLst xmlns:a="http://schemas.openxmlformats.org/drawingml/2006/main" xmlns:r="http://schemas.openxmlformats.org/officeDocument/2006/relationships" xmlns:p="http://schemas.openxmlformats.org/presentationml/2006/main">
  <p:tag name="AS_UNIQUEID" val="5010"/>
</p:tagLst>
</file>

<file path=ppt/tags/tag192.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193.xml><?xml version="1.0" encoding="utf-8"?>
<p:tagLst xmlns:a="http://schemas.openxmlformats.org/drawingml/2006/main" xmlns:r="http://schemas.openxmlformats.org/officeDocument/2006/relationships" xmlns:p="http://schemas.openxmlformats.org/presentationml/2006/main">
  <p:tag name="MM_SLIDE_TYPE" val="6"/>
</p:tagLst>
</file>

<file path=ppt/tags/tag194.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m_hDCkY7RrCkdejj4z3b0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Pt8nB3pyR8WF9RsDODfdO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Pt8nB3pyR8WF9RsDODfdOw"/>
</p:tagLst>
</file>

<file path=ppt/tags/tag203.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Pt8nB3pyR8WF9RsDODfdOw"/>
</p:tagLst>
</file>

<file path=ppt/tags/tag206.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Pt8nB3pyR8WF9RsDODfdOw"/>
</p:tagLst>
</file>

<file path=ppt/tags/tag209.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21.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cyDtDiJ_Qx.kj2Vto.0Ar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6PnjotwjScm_AnCWGOUPO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F6ibNrmFRx2hawUfJGbPQ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O7r3rP7xRoKibA5hUp8Pr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m_hDCkY7RrCkdejj4z3b0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Pt8nB3pyR8WF9RsDODfdO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Pt8nB3pyR8WF9RsDODfdOw"/>
</p:tagLst>
</file>

<file path=ppt/tags/tag227.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Pt8nB3pyR8WF9RsDODfdOw"/>
</p:tagLst>
</file>

<file path=ppt/tags/tag23.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30.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Pt8nB3pyR8WF9RsDODfdOw"/>
</p:tagLst>
</file>

<file path=ppt/tags/tag233.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cyDtDiJ_Qx.kj2Vto.0Ar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6PnjotwjScm_AnCWGOUPO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F6ibNrmFRx2hawUfJGbPQQ"/>
</p:tagLst>
</file>

<file path=ppt/tags/tag24.xml><?xml version="1.0" encoding="utf-8"?>
<p:tagLst xmlns:a="http://schemas.openxmlformats.org/drawingml/2006/main" xmlns:r="http://schemas.openxmlformats.org/officeDocument/2006/relationships" xmlns:p="http://schemas.openxmlformats.org/presentationml/2006/main">
  <p:tag name="BTFPLAYOUTENABLED" val="0"/>
  <p:tag name="BTFPLAYOUTCOLUMNS" val="2"/>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MTTABLE" val="HTitleDiv"/>
  <p:tag name="MTNUMBER" val="0,097781552047367"/>
</p:tagLst>
</file>

<file path=ppt/tags/tag247.xml><?xml version="1.0" encoding="utf-8"?>
<p:tagLst xmlns:a="http://schemas.openxmlformats.org/drawingml/2006/main" xmlns:r="http://schemas.openxmlformats.org/officeDocument/2006/relationships" xmlns:p="http://schemas.openxmlformats.org/presentationml/2006/main">
  <p:tag name="MTTABLE" val="HTitleDiv"/>
  <p:tag name="MTNUMBER" val="0,097781552047367"/>
</p:tagLst>
</file>

<file path=ppt/tags/tag248.xml><?xml version="1.0" encoding="utf-8"?>
<p:tagLst xmlns:a="http://schemas.openxmlformats.org/drawingml/2006/main" xmlns:r="http://schemas.openxmlformats.org/officeDocument/2006/relationships" xmlns:p="http://schemas.openxmlformats.org/presentationml/2006/main">
  <p:tag name="MTTABLE" val="HTitleDiv"/>
  <p:tag name="MTNUMBER" val="0,097781552047367"/>
</p:tagLst>
</file>

<file path=ppt/tags/tag249.xml><?xml version="1.0" encoding="utf-8"?>
<p:tagLst xmlns:a="http://schemas.openxmlformats.org/drawingml/2006/main" xmlns:r="http://schemas.openxmlformats.org/officeDocument/2006/relationships" xmlns:p="http://schemas.openxmlformats.org/presentationml/2006/main">
  <p:tag name="MTTABLE" val="HTitleDiv"/>
  <p:tag name="MTNUMBER" val="0,097781552047367"/>
</p:tagLst>
</file>

<file path=ppt/tags/tag25.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MTTABLE" val="HTitleDiv"/>
  <p:tag name="MTNUMBER" val="0,097781552047367"/>
</p:tagLst>
</file>

<file path=ppt/tags/tag252.xml><?xml version="1.0" encoding="utf-8"?>
<p:tagLst xmlns:a="http://schemas.openxmlformats.org/drawingml/2006/main" xmlns:r="http://schemas.openxmlformats.org/officeDocument/2006/relationships" xmlns:p="http://schemas.openxmlformats.org/presentationml/2006/main">
  <p:tag name="MTTABLE" val="HTitleDiv"/>
  <p:tag name="MTNUMBER" val="0,097781552047367"/>
</p:tagLst>
</file>

<file path=ppt/tags/tag253.xml><?xml version="1.0" encoding="utf-8"?>
<p:tagLst xmlns:a="http://schemas.openxmlformats.org/drawingml/2006/main" xmlns:r="http://schemas.openxmlformats.org/officeDocument/2006/relationships" xmlns:p="http://schemas.openxmlformats.org/presentationml/2006/main">
  <p:tag name="MTTABLE" val="HTitleDiv"/>
  <p:tag name="MTNUMBER" val="0,097781552047367"/>
</p:tagLst>
</file>

<file path=ppt/tags/tag254.xml><?xml version="1.0" encoding="utf-8"?>
<p:tagLst xmlns:a="http://schemas.openxmlformats.org/drawingml/2006/main" xmlns:r="http://schemas.openxmlformats.org/officeDocument/2006/relationships" xmlns:p="http://schemas.openxmlformats.org/presentationml/2006/main">
  <p:tag name="MTTABLE" val="HTitleDiv"/>
  <p:tag name="MTNUMBER" val="0,097781552047367"/>
</p:tagLst>
</file>

<file path=ppt/tags/tag255.xml><?xml version="1.0" encoding="utf-8"?>
<p:tagLst xmlns:a="http://schemas.openxmlformats.org/drawingml/2006/main" xmlns:r="http://schemas.openxmlformats.org/officeDocument/2006/relationships" xmlns:p="http://schemas.openxmlformats.org/presentationml/2006/main">
  <p:tag name="MTTABLE" val="HTitleDiv"/>
  <p:tag name="MTNUMBER" val="0,097781552047367"/>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MTTABLE" val="HTitleDiv"/>
  <p:tag name="MTNUMBER" val="0,097781552047367"/>
</p:tagLst>
</file>

<file path=ppt/tags/tag258.xml><?xml version="1.0" encoding="utf-8"?>
<p:tagLst xmlns:a="http://schemas.openxmlformats.org/drawingml/2006/main" xmlns:r="http://schemas.openxmlformats.org/officeDocument/2006/relationships" xmlns:p="http://schemas.openxmlformats.org/presentationml/2006/main">
  <p:tag name="MTTABLE" val="HTitleDiv"/>
  <p:tag name="MTNUMBER" val="0,097781552047367"/>
</p:tagLst>
</file>

<file path=ppt/tags/tag259.xml><?xml version="1.0" encoding="utf-8"?>
<p:tagLst xmlns:a="http://schemas.openxmlformats.org/drawingml/2006/main" xmlns:r="http://schemas.openxmlformats.org/officeDocument/2006/relationships" xmlns:p="http://schemas.openxmlformats.org/presentationml/2006/main">
  <p:tag name="MTTABLE" val="HTitleDiv"/>
  <p:tag name="MTNUMBER" val="0,097781552047367"/>
</p:tagLst>
</file>

<file path=ppt/tags/tag26.xml><?xml version="1.0" encoding="utf-8"?>
<p:tagLst xmlns:a="http://schemas.openxmlformats.org/drawingml/2006/main" xmlns:r="http://schemas.openxmlformats.org/officeDocument/2006/relationships" xmlns:p="http://schemas.openxmlformats.org/presentationml/2006/main">
  <p:tag name="MM_SLIDE_TYPE" val="6"/>
</p:tagLst>
</file>

<file path=ppt/tags/tag260.xml><?xml version="1.0" encoding="utf-8"?>
<p:tagLst xmlns:a="http://schemas.openxmlformats.org/drawingml/2006/main" xmlns:r="http://schemas.openxmlformats.org/officeDocument/2006/relationships" xmlns:p="http://schemas.openxmlformats.org/presentationml/2006/main">
  <p:tag name="MTTABLE" val="HTitleDiv"/>
  <p:tag name="MTNUMBER" val="0,097781552047367"/>
</p:tagLst>
</file>

<file path=ppt/tags/tag261.xml><?xml version="1.0" encoding="utf-8"?>
<p:tagLst xmlns:a="http://schemas.openxmlformats.org/drawingml/2006/main" xmlns:r="http://schemas.openxmlformats.org/officeDocument/2006/relationships" xmlns:p="http://schemas.openxmlformats.org/presentationml/2006/main">
  <p:tag name="MTTABLE" val="HTitleDiv"/>
  <p:tag name="MTNUMBER" val="0,097781552047367"/>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NAME" val="Rectangle"/>
</p:tagLst>
</file>

<file path=ppt/tags/tag264.xml><?xml version="1.0" encoding="utf-8"?>
<p:tagLst xmlns:a="http://schemas.openxmlformats.org/drawingml/2006/main" xmlns:r="http://schemas.openxmlformats.org/officeDocument/2006/relationships" xmlns:p="http://schemas.openxmlformats.org/presentationml/2006/main">
  <p:tag name="NAME" val="Rectangle"/>
</p:tagLst>
</file>

<file path=ppt/tags/tag265.xml><?xml version="1.0" encoding="utf-8"?>
<p:tagLst xmlns:a="http://schemas.openxmlformats.org/drawingml/2006/main" xmlns:r="http://schemas.openxmlformats.org/officeDocument/2006/relationships" xmlns:p="http://schemas.openxmlformats.org/presentationml/2006/main">
  <p:tag name="NAME" val="Rectangle"/>
</p:tagLst>
</file>

<file path=ppt/tags/tag266.xml><?xml version="1.0" encoding="utf-8"?>
<p:tagLst xmlns:a="http://schemas.openxmlformats.org/drawingml/2006/main" xmlns:r="http://schemas.openxmlformats.org/officeDocument/2006/relationships" xmlns:p="http://schemas.openxmlformats.org/presentationml/2006/main">
  <p:tag name="NAME" val="Rectangle"/>
</p:tagLst>
</file>

<file path=ppt/tags/tag267.xml><?xml version="1.0" encoding="utf-8"?>
<p:tagLst xmlns:a="http://schemas.openxmlformats.org/drawingml/2006/main" xmlns:r="http://schemas.openxmlformats.org/officeDocument/2006/relationships" xmlns:p="http://schemas.openxmlformats.org/presentationml/2006/main">
  <p:tag name="NAME" val="Rectangle"/>
</p:tagLst>
</file>

<file path=ppt/tags/tag268.xml><?xml version="1.0" encoding="utf-8"?>
<p:tagLst xmlns:a="http://schemas.openxmlformats.org/drawingml/2006/main" xmlns:r="http://schemas.openxmlformats.org/officeDocument/2006/relationships" xmlns:p="http://schemas.openxmlformats.org/presentationml/2006/main">
  <p:tag name="NAME" val="Rectangle"/>
</p:tagLst>
</file>

<file path=ppt/tags/tag269.xml><?xml version="1.0" encoding="utf-8"?>
<p:tagLst xmlns:a="http://schemas.openxmlformats.org/drawingml/2006/main" xmlns:r="http://schemas.openxmlformats.org/officeDocument/2006/relationships" xmlns:p="http://schemas.openxmlformats.org/presentationml/2006/main">
  <p:tag name="NAME" val="Rectangle"/>
</p:tagLst>
</file>

<file path=ppt/tags/tag27.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270.xml><?xml version="1.0" encoding="utf-8"?>
<p:tagLst xmlns:a="http://schemas.openxmlformats.org/drawingml/2006/main" xmlns:r="http://schemas.openxmlformats.org/officeDocument/2006/relationships" xmlns:p="http://schemas.openxmlformats.org/presentationml/2006/main">
  <p:tag name="NAME" val="Rectangle"/>
</p:tagLst>
</file>

<file path=ppt/tags/tag271.xml><?xml version="1.0" encoding="utf-8"?>
<p:tagLst xmlns:a="http://schemas.openxmlformats.org/drawingml/2006/main" xmlns:r="http://schemas.openxmlformats.org/officeDocument/2006/relationships" xmlns:p="http://schemas.openxmlformats.org/presentationml/2006/main">
  <p:tag name="NAME" val="Rectangle"/>
</p:tagLst>
</file>

<file path=ppt/tags/tag272.xml><?xml version="1.0" encoding="utf-8"?>
<p:tagLst xmlns:a="http://schemas.openxmlformats.org/drawingml/2006/main" xmlns:r="http://schemas.openxmlformats.org/officeDocument/2006/relationships" xmlns:p="http://schemas.openxmlformats.org/presentationml/2006/main">
  <p:tag name="NAME" val="Rectangle"/>
</p:tagLst>
</file>

<file path=ppt/tags/tag273.xml><?xml version="1.0" encoding="utf-8"?>
<p:tagLst xmlns:a="http://schemas.openxmlformats.org/drawingml/2006/main" xmlns:r="http://schemas.openxmlformats.org/officeDocument/2006/relationships" xmlns:p="http://schemas.openxmlformats.org/presentationml/2006/main">
  <p:tag name="NAME" val="Rectangle"/>
</p:tagLst>
</file>

<file path=ppt/tags/tag274.xml><?xml version="1.0" encoding="utf-8"?>
<p:tagLst xmlns:a="http://schemas.openxmlformats.org/drawingml/2006/main" xmlns:r="http://schemas.openxmlformats.org/officeDocument/2006/relationships" xmlns:p="http://schemas.openxmlformats.org/presentationml/2006/main">
  <p:tag name="NAME" val="Rectangle"/>
</p:tagLst>
</file>

<file path=ppt/tags/tag275.xml><?xml version="1.0" encoding="utf-8"?>
<p:tagLst xmlns:a="http://schemas.openxmlformats.org/drawingml/2006/main" xmlns:r="http://schemas.openxmlformats.org/officeDocument/2006/relationships" xmlns:p="http://schemas.openxmlformats.org/presentationml/2006/main">
  <p:tag name="NAME" val="Rectangle"/>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MTTABLE" val="HTitleDiv"/>
  <p:tag name="MTNUMBER" val="0,097781552047367"/>
</p:tagLst>
</file>

<file path=ppt/tags/tag278.xml><?xml version="1.0" encoding="utf-8"?>
<p:tagLst xmlns:a="http://schemas.openxmlformats.org/drawingml/2006/main" xmlns:r="http://schemas.openxmlformats.org/officeDocument/2006/relationships" xmlns:p="http://schemas.openxmlformats.org/presentationml/2006/main">
  <p:tag name="MTTABLE" val="HTitleDiv"/>
  <p:tag name="MTNUMBER" val="0,097781552047367"/>
</p:tagLst>
</file>

<file path=ppt/tags/tag279.xml><?xml version="1.0" encoding="utf-8"?>
<p:tagLst xmlns:a="http://schemas.openxmlformats.org/drawingml/2006/main" xmlns:r="http://schemas.openxmlformats.org/officeDocument/2006/relationships" xmlns:p="http://schemas.openxmlformats.org/presentationml/2006/main">
  <p:tag name="MTTABLE" val="HTitleDiv"/>
  <p:tag name="MTNUMBER" val="0,097781552047367"/>
</p:tagLst>
</file>

<file path=ppt/tags/tag28.xml><?xml version="1.0" encoding="utf-8"?>
<p:tagLst xmlns:a="http://schemas.openxmlformats.org/drawingml/2006/main" xmlns:r="http://schemas.openxmlformats.org/officeDocument/2006/relationships" xmlns:p="http://schemas.openxmlformats.org/presentationml/2006/main">
  <p:tag name="MM_SLIDE_TYPE" val="6"/>
</p:tagLst>
</file>

<file path=ppt/tags/tag280.xml><?xml version="1.0" encoding="utf-8"?>
<p:tagLst xmlns:a="http://schemas.openxmlformats.org/drawingml/2006/main" xmlns:r="http://schemas.openxmlformats.org/officeDocument/2006/relationships" xmlns:p="http://schemas.openxmlformats.org/presentationml/2006/main">
  <p:tag name="MTTABLE" val="HTitleDiv"/>
  <p:tag name="MTNUMBER" val="0,097781552047367"/>
</p:tagLst>
</file>

<file path=ppt/tags/tag281.xml><?xml version="1.0" encoding="utf-8"?>
<p:tagLst xmlns:a="http://schemas.openxmlformats.org/drawingml/2006/main" xmlns:r="http://schemas.openxmlformats.org/officeDocument/2006/relationships" xmlns:p="http://schemas.openxmlformats.org/presentationml/2006/main">
  <p:tag name="MTTABLE" val="HTitleDiv"/>
  <p:tag name="MTNUMBER" val="0,097781552047367"/>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30.xml><?xml version="1.0" encoding="utf-8"?>
<p:tagLst xmlns:a="http://schemas.openxmlformats.org/drawingml/2006/main" xmlns:r="http://schemas.openxmlformats.org/officeDocument/2006/relationships" xmlns:p="http://schemas.openxmlformats.org/presentationml/2006/main">
  <p:tag name="MM_SLIDE_TYPE" val="6"/>
</p:tagLst>
</file>

<file path=ppt/tags/tag31.xml><?xml version="1.0" encoding="utf-8"?>
<p:tagLst xmlns:a="http://schemas.openxmlformats.org/drawingml/2006/main" xmlns:r="http://schemas.openxmlformats.org/officeDocument/2006/relationships" xmlns:p="http://schemas.openxmlformats.org/presentationml/2006/main">
  <p:tag name="MM_SLIDE_TYPE" val="6"/>
</p:tagLst>
</file>

<file path=ppt/tags/tag32.xml><?xml version="1.0" encoding="utf-8"?>
<p:tagLst xmlns:a="http://schemas.openxmlformats.org/drawingml/2006/main" xmlns:r="http://schemas.openxmlformats.org/officeDocument/2006/relationships" xmlns:p="http://schemas.openxmlformats.org/presentationml/2006/main">
  <p:tag name="MM_SLIDE_TYPE" val="6"/>
</p:tagLst>
</file>

<file path=ppt/tags/tag33.xml><?xml version="1.0" encoding="utf-8"?>
<p:tagLst xmlns:a="http://schemas.openxmlformats.org/drawingml/2006/main" xmlns:r="http://schemas.openxmlformats.org/officeDocument/2006/relationships" xmlns:p="http://schemas.openxmlformats.org/presentationml/2006/main">
  <p:tag name="BTFPLAYOUTENABLED" val="0"/>
  <p:tag name="BTFPLAYOUTCOLUMNS" val="4"/>
</p:tagLst>
</file>

<file path=ppt/tags/tag34.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35.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36.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37.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38.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39.xml><?xml version="1.0" encoding="utf-8"?>
<p:tagLst xmlns:a="http://schemas.openxmlformats.org/drawingml/2006/main" xmlns:r="http://schemas.openxmlformats.org/officeDocument/2006/relationships" xmlns:p="http://schemas.openxmlformats.org/presentationml/2006/main">
  <p:tag name="AS_UNIQUEID" val="5010"/>
</p:tagLst>
</file>

<file path=ppt/tags/tag4.xml><?xml version="1.0" encoding="utf-8"?>
<p:tagLst xmlns:a="http://schemas.openxmlformats.org/drawingml/2006/main" xmlns:r="http://schemas.openxmlformats.org/officeDocument/2006/relationships" xmlns:p="http://schemas.openxmlformats.org/presentationml/2006/main">
  <p:tag name="AS_UNIQUEID" val="4300"/>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41.xml><?xml version="1.0" encoding="utf-8"?>
<p:tagLst xmlns:a="http://schemas.openxmlformats.org/drawingml/2006/main" xmlns:r="http://schemas.openxmlformats.org/officeDocument/2006/relationships" xmlns:p="http://schemas.openxmlformats.org/presentationml/2006/main">
  <p:tag name="MM_SLIDE_TYPE" val="6"/>
</p:tagLst>
</file>

<file path=ppt/tags/tag42.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m_hDCkY7RrCkdejj4z3b0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Pt8nB3pyR8WF9RsDODfdO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AS_UNIQUEID" val="4301"/>
  <p:tag name="THINKCELLSHAPEDONOTDELETE" val="txaBj7n__zOt9TWsQNgqAE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Pt8nB3pyR8WF9RsDODfdOw"/>
</p:tagLst>
</file>

<file path=ppt/tags/tag51.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Pt8nB3pyR8WF9RsDODfdOw"/>
</p:tagLst>
</file>

<file path=ppt/tags/tag54.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Pt8nB3pyR8WF9RsDODfdOw"/>
</p:tagLst>
</file>

<file path=ppt/tags/tag57.xml><?xml version="1.0" encoding="utf-8"?>
<p:tagLst xmlns:a="http://schemas.openxmlformats.org/drawingml/2006/main" xmlns:r="http://schemas.openxmlformats.org/officeDocument/2006/relationships" xmlns:p="http://schemas.openxmlformats.org/presentationml/2006/main">
  <p:tag name="EE4P_GRADIENT_OVERLAY" val="1"/>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cyDtDiJ_Qx.kj2Vto.0ArQ"/>
</p:tagLst>
</file>

<file path=ppt/tags/tag6.xml><?xml version="1.0" encoding="utf-8"?>
<p:tagLst xmlns:a="http://schemas.openxmlformats.org/drawingml/2006/main" xmlns:r="http://schemas.openxmlformats.org/officeDocument/2006/relationships" xmlns:p="http://schemas.openxmlformats.org/presentationml/2006/main">
  <p:tag name="AS_UNIQUEID" val="4302"/>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6PnjotwjScm_AnCWGOUPO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F6ibNrmFRx2hawUfJGbPQ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67.xml><?xml version="1.0" encoding="utf-8"?>
<p:tagLst xmlns:a="http://schemas.openxmlformats.org/drawingml/2006/main" xmlns:r="http://schemas.openxmlformats.org/officeDocument/2006/relationships" xmlns:p="http://schemas.openxmlformats.org/presentationml/2006/main">
  <p:tag name="AS_UNIQUEID" val="4300"/>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AS_UNIQUEID" val="4301"/>
  <p:tag name="THINKCELLSHAPEDONOTDELETE" val="txaBj7n__zOt9TWsQNgqAEw"/>
</p:tagLst>
</file>

<file path=ppt/tags/tag69.xml><?xml version="1.0" encoding="utf-8"?>
<p:tagLst xmlns:a="http://schemas.openxmlformats.org/drawingml/2006/main" xmlns:r="http://schemas.openxmlformats.org/officeDocument/2006/relationships" xmlns:p="http://schemas.openxmlformats.org/presentationml/2006/main">
  <p:tag name="AS_UNIQUEID" val="4302"/>
</p:tagLst>
</file>

<file path=ppt/tags/tag7.xml><?xml version="1.0" encoding="utf-8"?>
<p:tagLst xmlns:a="http://schemas.openxmlformats.org/drawingml/2006/main" xmlns:r="http://schemas.openxmlformats.org/officeDocument/2006/relationships" xmlns:p="http://schemas.openxmlformats.org/presentationml/2006/main">
  <p:tag name="AS_UNIQUEID" val="4303"/>
</p:tagLst>
</file>

<file path=ppt/tags/tag70.xml><?xml version="1.0" encoding="utf-8"?>
<p:tagLst xmlns:a="http://schemas.openxmlformats.org/drawingml/2006/main" xmlns:r="http://schemas.openxmlformats.org/officeDocument/2006/relationships" xmlns:p="http://schemas.openxmlformats.org/presentationml/2006/main">
  <p:tag name="AS_UNIQUEID" val="4303"/>
</p:tagLst>
</file>

<file path=ppt/tags/tag71.xml><?xml version="1.0" encoding="utf-8"?>
<p:tagLst xmlns:a="http://schemas.openxmlformats.org/drawingml/2006/main" xmlns:r="http://schemas.openxmlformats.org/officeDocument/2006/relationships" xmlns:p="http://schemas.openxmlformats.org/presentationml/2006/main">
  <p:tag name="AS_UNIQUEID" val="4304"/>
</p:tagLst>
</file>

<file path=ppt/tags/tag72.xml><?xml version="1.0" encoding="utf-8"?>
<p:tagLst xmlns:a="http://schemas.openxmlformats.org/drawingml/2006/main" xmlns:r="http://schemas.openxmlformats.org/officeDocument/2006/relationships" xmlns:p="http://schemas.openxmlformats.org/presentationml/2006/main">
  <p:tag name="AS_UNIQUEID" val="4305"/>
</p:tagLst>
</file>

<file path=ppt/tags/tag73.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74.xml><?xml version="1.0" encoding="utf-8"?>
<p:tagLst xmlns:a="http://schemas.openxmlformats.org/drawingml/2006/main" xmlns:r="http://schemas.openxmlformats.org/officeDocument/2006/relationships" xmlns:p="http://schemas.openxmlformats.org/presentationml/2006/main">
  <p:tag name="AS_UNIQUEID" val="4268"/>
</p:tagLst>
</file>

<file path=ppt/tags/tag75.xml><?xml version="1.0" encoding="utf-8"?>
<p:tagLst xmlns:a="http://schemas.openxmlformats.org/drawingml/2006/main" xmlns:r="http://schemas.openxmlformats.org/officeDocument/2006/relationships" xmlns:p="http://schemas.openxmlformats.org/presentationml/2006/main">
  <p:tag name="AS_UNIQUEID" val="4269"/>
</p:tagLst>
</file>

<file path=ppt/tags/tag76.xml><?xml version="1.0" encoding="utf-8"?>
<p:tagLst xmlns:a="http://schemas.openxmlformats.org/drawingml/2006/main" xmlns:r="http://schemas.openxmlformats.org/officeDocument/2006/relationships" xmlns:p="http://schemas.openxmlformats.org/presentationml/2006/main">
  <p:tag name="AS_UNIQUEID" val="4270"/>
</p:tagLst>
</file>

<file path=ppt/tags/tag77.xml><?xml version="1.0" encoding="utf-8"?>
<p:tagLst xmlns:a="http://schemas.openxmlformats.org/drawingml/2006/main" xmlns:r="http://schemas.openxmlformats.org/officeDocument/2006/relationships" xmlns:p="http://schemas.openxmlformats.org/presentationml/2006/main">
  <p:tag name="AS_UNIQUEID" val="4271"/>
</p:tagLst>
</file>

<file path=ppt/tags/tag78.xml><?xml version="1.0" encoding="utf-8"?>
<p:tagLst xmlns:a="http://schemas.openxmlformats.org/drawingml/2006/main" xmlns:r="http://schemas.openxmlformats.org/officeDocument/2006/relationships" xmlns:p="http://schemas.openxmlformats.org/presentationml/2006/main">
  <p:tag name="AS_UNIQUEID" val="4272"/>
</p:tagLst>
</file>

<file path=ppt/tags/tag79.xml><?xml version="1.0" encoding="utf-8"?>
<p:tagLst xmlns:a="http://schemas.openxmlformats.org/drawingml/2006/main" xmlns:r="http://schemas.openxmlformats.org/officeDocument/2006/relationships" xmlns:p="http://schemas.openxmlformats.org/presentationml/2006/main">
  <p:tag name="AS_UNIQUEID" val="4273"/>
</p:tagLst>
</file>

<file path=ppt/tags/tag8.xml><?xml version="1.0" encoding="utf-8"?>
<p:tagLst xmlns:a="http://schemas.openxmlformats.org/drawingml/2006/main" xmlns:r="http://schemas.openxmlformats.org/officeDocument/2006/relationships" xmlns:p="http://schemas.openxmlformats.org/presentationml/2006/main">
  <p:tag name="AS_UNIQUEID" val="4304"/>
</p:tagLst>
</file>

<file path=ppt/tags/tag80.xml><?xml version="1.0" encoding="utf-8"?>
<p:tagLst xmlns:a="http://schemas.openxmlformats.org/drawingml/2006/main" xmlns:r="http://schemas.openxmlformats.org/officeDocument/2006/relationships" xmlns:p="http://schemas.openxmlformats.org/presentationml/2006/main">
  <p:tag name="AS_UNIQUEID" val="4274"/>
</p:tagLst>
</file>

<file path=ppt/tags/tag81.xml><?xml version="1.0" encoding="utf-8"?>
<p:tagLst xmlns:a="http://schemas.openxmlformats.org/drawingml/2006/main" xmlns:r="http://schemas.openxmlformats.org/officeDocument/2006/relationships" xmlns:p="http://schemas.openxmlformats.org/presentationml/2006/main">
  <p:tag name="AS_UNIQUEID" val="4275"/>
</p:tagLst>
</file>

<file path=ppt/tags/tag82.xml><?xml version="1.0" encoding="utf-8"?>
<p:tagLst xmlns:a="http://schemas.openxmlformats.org/drawingml/2006/main" xmlns:r="http://schemas.openxmlformats.org/officeDocument/2006/relationships" xmlns:p="http://schemas.openxmlformats.org/presentationml/2006/main">
  <p:tag name="AS_UNIQUEID" val="4276"/>
</p:tagLst>
</file>

<file path=ppt/tags/tag83.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84.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85.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86.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87.xml><?xml version="1.0" encoding="utf-8"?>
<p:tagLst xmlns:a="http://schemas.openxmlformats.org/drawingml/2006/main" xmlns:r="http://schemas.openxmlformats.org/officeDocument/2006/relationships" xmlns:p="http://schemas.openxmlformats.org/presentationml/2006/main">
  <p:tag name="BTFPLAYOUTENABLED" val="0"/>
  <p:tag name="BTFPLAYOUTCOLUMNS" val="2"/>
</p:tagLst>
</file>

<file path=ppt/tags/tag88.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89.xml><?xml version="1.0" encoding="utf-8"?>
<p:tagLst xmlns:a="http://schemas.openxmlformats.org/drawingml/2006/main" xmlns:r="http://schemas.openxmlformats.org/officeDocument/2006/relationships" xmlns:p="http://schemas.openxmlformats.org/presentationml/2006/main">
  <p:tag name="MM_SLIDE_TYPE" val="6"/>
</p:tagLst>
</file>

<file path=ppt/tags/tag9.xml><?xml version="1.0" encoding="utf-8"?>
<p:tagLst xmlns:a="http://schemas.openxmlformats.org/drawingml/2006/main" xmlns:r="http://schemas.openxmlformats.org/officeDocument/2006/relationships" xmlns:p="http://schemas.openxmlformats.org/presentationml/2006/main">
  <p:tag name="AS_UNIQUEID" val="4305"/>
</p:tagLst>
</file>

<file path=ppt/tags/tag90.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91.xml><?xml version="1.0" encoding="utf-8"?>
<p:tagLst xmlns:a="http://schemas.openxmlformats.org/drawingml/2006/main" xmlns:r="http://schemas.openxmlformats.org/officeDocument/2006/relationships" xmlns:p="http://schemas.openxmlformats.org/presentationml/2006/main">
  <p:tag name="MM_SLIDE_TYPE" val="6"/>
</p:tagLst>
</file>

<file path=ppt/tags/tag92.xml><?xml version="1.0" encoding="utf-8"?>
<p:tagLst xmlns:a="http://schemas.openxmlformats.org/drawingml/2006/main" xmlns:r="http://schemas.openxmlformats.org/officeDocument/2006/relationships" xmlns:p="http://schemas.openxmlformats.org/presentationml/2006/main">
  <p:tag name="MM_SLIDE_TYPE" val="6"/>
</p:tagLst>
</file>

<file path=ppt/tags/tag93.xml><?xml version="1.0" encoding="utf-8"?>
<p:tagLst xmlns:a="http://schemas.openxmlformats.org/drawingml/2006/main" xmlns:r="http://schemas.openxmlformats.org/officeDocument/2006/relationships" xmlns:p="http://schemas.openxmlformats.org/presentationml/2006/main">
  <p:tag name="MM_SLIDE_TYPE" val="6"/>
</p:tagLst>
</file>

<file path=ppt/tags/tag94.xml><?xml version="1.0" encoding="utf-8"?>
<p:tagLst xmlns:a="http://schemas.openxmlformats.org/drawingml/2006/main" xmlns:r="http://schemas.openxmlformats.org/officeDocument/2006/relationships" xmlns:p="http://schemas.openxmlformats.org/presentationml/2006/main">
  <p:tag name="MM_SLIDE_TYPE" val="6"/>
</p:tagLst>
</file>

<file path=ppt/tags/tag95.xml><?xml version="1.0" encoding="utf-8"?>
<p:tagLst xmlns:a="http://schemas.openxmlformats.org/drawingml/2006/main" xmlns:r="http://schemas.openxmlformats.org/officeDocument/2006/relationships" xmlns:p="http://schemas.openxmlformats.org/presentationml/2006/main">
  <p:tag name="MM_SLIDE_TYPE" val="6"/>
</p:tagLst>
</file>

<file path=ppt/tags/tag96.xml><?xml version="1.0" encoding="utf-8"?>
<p:tagLst xmlns:a="http://schemas.openxmlformats.org/drawingml/2006/main" xmlns:r="http://schemas.openxmlformats.org/officeDocument/2006/relationships" xmlns:p="http://schemas.openxmlformats.org/presentationml/2006/main">
  <p:tag name="BTFPLAYOUTENABLED" val="0"/>
  <p:tag name="BTFPLAYOUTCOLUMNS" val="4"/>
</p:tagLst>
</file>

<file path=ppt/tags/tag97.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98.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99.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heme/theme1.xml><?xml version="1.0" encoding="utf-8"?>
<a:theme xmlns:a="http://schemas.openxmlformats.org/drawingml/2006/main" name="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CDP Client Custom">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bodyPr vert="horz" wrap="square" lIns="91440" tIns="45720" rIns="91440" bIns="45720" rtlCol="0" anchor="ctr">
        <a:normAutofit/>
      </a:bodyPr>
      <a:lstStyle>
        <a:defPPr algn="ctr">
          <a:defRPr sz="12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tx1"/>
          </a:solidFill>
        </a:ln>
      </a:spPr>
      <a:bodyPr vert="vert270" lIns="0" rIns="0" rtlCol="0" anchor="ctr"/>
      <a:lstStyle>
        <a:defPPr algn="ctr">
          <a:defRPr sz="700" b="1"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b">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Tema di Office">
  <a:themeElements>
    <a:clrScheme name="Personalizzati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tx1"/>
          </a:solidFill>
        </a:ln>
      </a:spPr>
      <a:bodyPr vert="vert270" lIns="0" rIns="0" rtlCol="0" anchor="ctr"/>
      <a:lstStyle>
        <a:defPPr algn="ctr">
          <a:defRPr sz="700" b="1"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b">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0_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1_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P Client Custom">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bodyPr vert="horz" wrap="square" lIns="91440" tIns="45720" rIns="91440" bIns="45720" rtlCol="0" anchor="ctr">
        <a:normAutofit/>
      </a:bodyPr>
      <a:lstStyle>
        <a:defPPr algn="ctr">
          <a:defRPr sz="12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tx1"/>
          </a:solidFill>
        </a:ln>
      </a:spPr>
      <a:bodyPr vert="vert270" lIns="0" rIns="0" rtlCol="0" anchor="ctr"/>
      <a:lstStyle>
        <a:defPPr algn="ctr">
          <a:defRPr sz="700" b="1" dirty="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b">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831</TotalTime>
  <Words>2621</Words>
  <Application>Microsoft Office PowerPoint</Application>
  <PresentationFormat>Widescreen</PresentationFormat>
  <Paragraphs>250</Paragraphs>
  <Slides>21</Slides>
  <Notes>8</Notes>
  <HiddenSlides>0</HiddenSlides>
  <MMClips>0</MMClips>
  <ScaleCrop>false</ScaleCrop>
  <HeadingPairs>
    <vt:vector size="8" baseType="variant">
      <vt:variant>
        <vt:lpstr>Caratteri utilizzati</vt:lpstr>
      </vt:variant>
      <vt:variant>
        <vt:i4>8</vt:i4>
      </vt:variant>
      <vt:variant>
        <vt:lpstr>Tema</vt:lpstr>
      </vt:variant>
      <vt:variant>
        <vt:i4>10</vt:i4>
      </vt:variant>
      <vt:variant>
        <vt:lpstr>Server OLE incorporati</vt:lpstr>
      </vt:variant>
      <vt:variant>
        <vt:i4>1</vt:i4>
      </vt:variant>
      <vt:variant>
        <vt:lpstr>Titoli diapositive</vt:lpstr>
      </vt:variant>
      <vt:variant>
        <vt:i4>21</vt:i4>
      </vt:variant>
    </vt:vector>
  </HeadingPairs>
  <TitlesOfParts>
    <vt:vector size="40" baseType="lpstr">
      <vt:lpstr>Arial</vt:lpstr>
      <vt:lpstr>Arial (Titoli)</vt:lpstr>
      <vt:lpstr>Arial MT</vt:lpstr>
      <vt:lpstr>ArialMT</vt:lpstr>
      <vt:lpstr>Bressay</vt:lpstr>
      <vt:lpstr>Calibri</vt:lpstr>
      <vt:lpstr>Raleway Light</vt:lpstr>
      <vt:lpstr>Wingdings</vt:lpstr>
      <vt:lpstr>Tema di Office</vt:lpstr>
      <vt:lpstr>3_Tema di Office</vt:lpstr>
      <vt:lpstr>5_Tema di Office</vt:lpstr>
      <vt:lpstr>6_Tema di Office</vt:lpstr>
      <vt:lpstr>8_Tema di Office</vt:lpstr>
      <vt:lpstr>10_Tema di Office</vt:lpstr>
      <vt:lpstr>11_Tema di Office</vt:lpstr>
      <vt:lpstr>CDP Client Custom</vt:lpstr>
      <vt:lpstr>1_Tema di Office</vt:lpstr>
      <vt:lpstr>1_CDP Client Custom</vt:lpstr>
      <vt:lpstr>Diapositiva think-cell</vt:lpstr>
      <vt:lpstr>Presentazione standard di PowerPoint</vt:lpstr>
      <vt:lpstr>Presentazione standard di PowerPoint</vt:lpstr>
      <vt:lpstr>Presentazione standard di PowerPoint</vt:lpstr>
      <vt:lpstr>Presentazione standard di PowerPoint</vt:lpstr>
      <vt:lpstr>Presentazione standard di PowerPoint</vt:lpstr>
      <vt:lpstr>Fondo Rotativo Progettualità</vt:lpstr>
      <vt:lpstr>Prestito Progettualità PNRR/FNC</vt:lpstr>
      <vt:lpstr>Prestito investimenti Conto Termico 1/2 </vt:lpstr>
      <vt:lpstr>Prestito investimenti Conto Termico 2/2</vt:lpstr>
      <vt:lpstr>Fondo Kyoto</vt:lpstr>
      <vt:lpstr>Prodotti finanziari tradizionali – Prestito ordinario e flessibile </vt:lpstr>
      <vt:lpstr>Presentazione standard di PowerPoint</vt:lpstr>
      <vt:lpstr>CDP Infrastrutture | Altri interventi Cdp a sostegno della transizione green </vt:lpstr>
      <vt:lpstr>Presentazione standard di PowerPoint</vt:lpstr>
      <vt:lpstr>Presentazione standard di PowerPoint</vt:lpstr>
      <vt:lpstr>Presentazione standard di PowerPoint</vt:lpstr>
      <vt:lpstr>Presentazione standard di PowerPoint</vt:lpstr>
      <vt:lpstr>Presentazione standard di PowerPoint</vt:lpstr>
      <vt:lpstr>Ufficio CDP Bari  L.go Nicola Nitti Valentini, 4 – tel. 080.8769939</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Laura Attili</dc:creator>
  <cp:lastModifiedBy>Mariana Liuzzi</cp:lastModifiedBy>
  <cp:revision>85</cp:revision>
  <dcterms:created xsi:type="dcterms:W3CDTF">2022-06-24T13:31:26Z</dcterms:created>
  <dcterms:modified xsi:type="dcterms:W3CDTF">2022-10-14T07:32:55Z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Tema di Office:16\2_Tema di Office:16\3_Tema di Office:9\4_Tema di Office:8\5_Tema di Office:5\6_Tema di Office:9\8_Tema di Office:15\10_Tema di Office:16\11_Tema di Office:15</vt:lpwstr>
  </property>
  <property fmtid="{D5CDD505-2E9C-101B-9397-08002B2CF9AE}" pid="3" name="ClassificationContentMarkingFooterText">
    <vt:lpwstr>Interno – Internal</vt:lpwstr>
  </property>
  <property fmtid="{D5CDD505-2E9C-101B-9397-08002B2CF9AE}" pid="4" name="MSIP_Label_ee255aed-7de2-497a-9b96-4de850d7aec7_Enabled">
    <vt:lpwstr>true</vt:lpwstr>
  </property>
  <property fmtid="{D5CDD505-2E9C-101B-9397-08002B2CF9AE}" pid="5" name="MSIP_Label_ee255aed-7de2-497a-9b96-4de850d7aec7_SetDate">
    <vt:lpwstr>2022-10-14T07:32:52Z</vt:lpwstr>
  </property>
  <property fmtid="{D5CDD505-2E9C-101B-9397-08002B2CF9AE}" pid="6" name="MSIP_Label_ee255aed-7de2-497a-9b96-4de850d7aec7_Method">
    <vt:lpwstr>Privileged</vt:lpwstr>
  </property>
  <property fmtid="{D5CDD505-2E9C-101B-9397-08002B2CF9AE}" pid="7" name="MSIP_Label_ee255aed-7de2-497a-9b96-4de850d7aec7_Name">
    <vt:lpwstr>ee255aed-7de2-497a-9b96-4de850d7aec7</vt:lpwstr>
  </property>
  <property fmtid="{D5CDD505-2E9C-101B-9397-08002B2CF9AE}" pid="8" name="MSIP_Label_ee255aed-7de2-497a-9b96-4de850d7aec7_SiteId">
    <vt:lpwstr>8c4b47b5-ea35-4370-817f-95066d4f8467</vt:lpwstr>
  </property>
  <property fmtid="{D5CDD505-2E9C-101B-9397-08002B2CF9AE}" pid="9" name="MSIP_Label_ee255aed-7de2-497a-9b96-4de850d7aec7_ActionId">
    <vt:lpwstr>d2ee1452-5b89-4203-b149-3c8fb445c4a6</vt:lpwstr>
  </property>
  <property fmtid="{D5CDD505-2E9C-101B-9397-08002B2CF9AE}" pid="10" name="MSIP_Label_ee255aed-7de2-497a-9b96-4de850d7aec7_ContentBits">
    <vt:lpwstr>2</vt:lpwstr>
  </property>
</Properties>
</file>